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654" r:id="rId3"/>
    <p:sldMasterId id="2147483656" r:id="rId4"/>
  </p:sldMasterIdLst>
  <p:notesMasterIdLst>
    <p:notesMasterId r:id="rId18"/>
  </p:notesMasterIdLst>
  <p:sldIdLst>
    <p:sldId id="314" r:id="rId5"/>
    <p:sldId id="326" r:id="rId6"/>
    <p:sldId id="319" r:id="rId7"/>
    <p:sldId id="256" r:id="rId8"/>
    <p:sldId id="322" r:id="rId9"/>
    <p:sldId id="325" r:id="rId10"/>
    <p:sldId id="318" r:id="rId11"/>
    <p:sldId id="323" r:id="rId12"/>
    <p:sldId id="281" r:id="rId13"/>
    <p:sldId id="292" r:id="rId14"/>
    <p:sldId id="321" r:id="rId15"/>
    <p:sldId id="282" r:id="rId16"/>
    <p:sldId id="327" r:id="rId17"/>
  </p:sldIdLst>
  <p:sldSz cx="11880850" cy="8316913"/>
  <p:notesSz cx="6858000" cy="9144000"/>
  <p:defaultTextStyle>
    <a:defPPr>
      <a:defRPr lang="es-ES"/>
    </a:defPPr>
    <a:lvl1pPr marL="0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7078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4156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1234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8311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5389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62467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9545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16623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19meU00y/0UAvK0uDvNrg==" hashData="mUmwKwZtfR+de1fIEYSUYLlzT0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2" y="-384"/>
      </p:cViewPr>
      <p:guideLst>
        <p:guide orient="horz" pos="2620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5E849-1535-49AC-A7F5-3862E9CFDF36}" type="datetimeFigureOut">
              <a:rPr lang="es-ES" smtClean="0"/>
              <a:t>12/02/2017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65BBC6-0CA2-48F8-8BBA-E15322CF82C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1483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77078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54156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731234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308311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885389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462467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039545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16623" algn="l" defTabSz="115415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5BBC6-0CA2-48F8-8BBA-E15322CF82C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1226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83634"/>
            <a:ext cx="10098723" cy="178274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712918"/>
            <a:ext cx="8316595" cy="21254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8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5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2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9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16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B5CBF-2EBD-49A5-987C-4EAEFD6613CD}" type="datetimeFigureOut">
              <a:rPr lang="es-ES" smtClean="0"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53237-2830-475C-843F-D24325C581E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5097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B5CBF-2EBD-49A5-987C-4EAEFD6613CD}" type="datetimeFigureOut">
              <a:rPr lang="es-ES" smtClean="0"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53237-2830-475C-843F-D24325C581E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883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3725" y="333375"/>
            <a:ext cx="10693400" cy="1385888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800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0588" y="2582863"/>
            <a:ext cx="10099675" cy="1782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763" y="4713288"/>
            <a:ext cx="8315325" cy="21256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A7DEC-9CB6-436B-A72F-405E1F880AF3}" type="datetimeFigureOut">
              <a:rPr lang="es-ES" smtClean="0"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6F90-0483-4ACC-86B9-FC4504457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52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83652"/>
            <a:ext cx="10098723" cy="1782746"/>
          </a:xfrm>
          <a:prstGeom prst="rect">
            <a:avLst/>
          </a:prstGeom>
        </p:spPr>
        <p:txBody>
          <a:bodyPr lIns="115121" tIns="57558" rIns="115121" bIns="575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712918"/>
            <a:ext cx="8316595" cy="2125435"/>
          </a:xfrm>
          <a:prstGeom prst="rect">
            <a:avLst/>
          </a:prstGeom>
        </p:spPr>
        <p:txBody>
          <a:bodyPr lIns="115121" tIns="57558" rIns="115121" bIns="57558"/>
          <a:lstStyle>
            <a:lvl1pPr marL="0" indent="0" algn="ctr">
              <a:buNone/>
              <a:defRPr/>
            </a:lvl1pPr>
            <a:lvl2pPr marL="575599" indent="0" algn="ctr">
              <a:buNone/>
              <a:defRPr/>
            </a:lvl2pPr>
            <a:lvl3pPr marL="1151205" indent="0" algn="ctr">
              <a:buNone/>
              <a:defRPr/>
            </a:lvl3pPr>
            <a:lvl4pPr marL="1726803" indent="0" algn="ctr">
              <a:buNone/>
              <a:defRPr/>
            </a:lvl4pPr>
            <a:lvl5pPr marL="2302403" indent="0" algn="ctr">
              <a:buNone/>
              <a:defRPr/>
            </a:lvl5pPr>
            <a:lvl6pPr marL="2878017" indent="0" algn="ctr">
              <a:buNone/>
              <a:defRPr/>
            </a:lvl6pPr>
            <a:lvl7pPr marL="3453606" indent="0" algn="ctr">
              <a:buNone/>
              <a:defRPr/>
            </a:lvl7pPr>
            <a:lvl8pPr marL="4029201" indent="0" algn="ctr">
              <a:buNone/>
              <a:defRPr/>
            </a:lvl8pPr>
            <a:lvl9pPr marL="46048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435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3096"/>
            <a:ext cx="10692765" cy="1386153"/>
          </a:xfrm>
          <a:prstGeom prst="rect">
            <a:avLst/>
          </a:prstGeom>
        </p:spPr>
        <p:txBody>
          <a:bodyPr lIns="115121" tIns="57558" rIns="115121" bIns="575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4048" y="1940614"/>
            <a:ext cx="10692765" cy="5488779"/>
          </a:xfrm>
          <a:prstGeom prst="rect">
            <a:avLst/>
          </a:prstGeom>
        </p:spPr>
        <p:txBody>
          <a:bodyPr lIns="115121" tIns="57558" rIns="115121" bIns="5755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522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44393"/>
            <a:ext cx="10098723" cy="1651833"/>
          </a:xfrm>
          <a:prstGeom prst="rect">
            <a:avLst/>
          </a:prstGeom>
        </p:spPr>
        <p:txBody>
          <a:bodyPr lIns="115121" tIns="57558" rIns="115121" bIns="57558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25067"/>
            <a:ext cx="10098723" cy="1819324"/>
          </a:xfrm>
          <a:prstGeom prst="rect">
            <a:avLst/>
          </a:prstGeom>
        </p:spPr>
        <p:txBody>
          <a:bodyPr lIns="115121" tIns="57558" rIns="115121" bIns="57558" anchor="b"/>
          <a:lstStyle>
            <a:lvl1pPr marL="0" indent="0">
              <a:buNone/>
              <a:defRPr sz="2500"/>
            </a:lvl1pPr>
            <a:lvl2pPr marL="575599" indent="0">
              <a:buNone/>
              <a:defRPr sz="2300"/>
            </a:lvl2pPr>
            <a:lvl3pPr marL="1151205" indent="0">
              <a:buNone/>
              <a:defRPr sz="2000"/>
            </a:lvl3pPr>
            <a:lvl4pPr marL="1726803" indent="0">
              <a:buNone/>
              <a:defRPr sz="1800"/>
            </a:lvl4pPr>
            <a:lvl5pPr marL="2302403" indent="0">
              <a:buNone/>
              <a:defRPr sz="1800"/>
            </a:lvl5pPr>
            <a:lvl6pPr marL="2878017" indent="0">
              <a:buNone/>
              <a:defRPr sz="1800"/>
            </a:lvl6pPr>
            <a:lvl7pPr marL="3453606" indent="0">
              <a:buNone/>
              <a:defRPr sz="1800"/>
            </a:lvl7pPr>
            <a:lvl8pPr marL="4029201" indent="0">
              <a:buNone/>
              <a:defRPr sz="1800"/>
            </a:lvl8pPr>
            <a:lvl9pPr marL="4604807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728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3096"/>
            <a:ext cx="10692765" cy="1386153"/>
          </a:xfrm>
          <a:prstGeom prst="rect">
            <a:avLst/>
          </a:prstGeom>
        </p:spPr>
        <p:txBody>
          <a:bodyPr lIns="115121" tIns="57558" rIns="115121" bIns="575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7" y="1940614"/>
            <a:ext cx="5247375" cy="5488779"/>
          </a:xfrm>
          <a:prstGeom prst="rect">
            <a:avLst/>
          </a:prstGeom>
        </p:spPr>
        <p:txBody>
          <a:bodyPr lIns="115121" tIns="57558" rIns="115121" bIns="57558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5" y="1940614"/>
            <a:ext cx="5247375" cy="5488779"/>
          </a:xfrm>
          <a:prstGeom prst="rect">
            <a:avLst/>
          </a:prstGeom>
        </p:spPr>
        <p:txBody>
          <a:bodyPr lIns="115121" tIns="57558" rIns="115121" bIns="57558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390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3096"/>
            <a:ext cx="10692765" cy="1386153"/>
          </a:xfrm>
          <a:prstGeom prst="rect">
            <a:avLst/>
          </a:prstGeom>
        </p:spPr>
        <p:txBody>
          <a:bodyPr lIns="115121" tIns="57558" rIns="115121" bIns="57558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5" y="1861681"/>
            <a:ext cx="5249439" cy="775862"/>
          </a:xfrm>
          <a:prstGeom prst="rect">
            <a:avLst/>
          </a:prstGeom>
        </p:spPr>
        <p:txBody>
          <a:bodyPr lIns="115121" tIns="57558" rIns="115121" bIns="57558" anchor="b"/>
          <a:lstStyle>
            <a:lvl1pPr marL="0" indent="0">
              <a:buNone/>
              <a:defRPr sz="3200" b="1"/>
            </a:lvl1pPr>
            <a:lvl2pPr marL="575599" indent="0">
              <a:buNone/>
              <a:defRPr sz="2500" b="1"/>
            </a:lvl2pPr>
            <a:lvl3pPr marL="1151205" indent="0">
              <a:buNone/>
              <a:defRPr sz="2300" b="1"/>
            </a:lvl3pPr>
            <a:lvl4pPr marL="1726803" indent="0">
              <a:buNone/>
              <a:defRPr sz="2000" b="1"/>
            </a:lvl4pPr>
            <a:lvl5pPr marL="2302403" indent="0">
              <a:buNone/>
              <a:defRPr sz="2000" b="1"/>
            </a:lvl5pPr>
            <a:lvl6pPr marL="2878017" indent="0">
              <a:buNone/>
              <a:defRPr sz="2000" b="1"/>
            </a:lvl6pPr>
            <a:lvl7pPr marL="3453606" indent="0">
              <a:buNone/>
              <a:defRPr sz="2000" b="1"/>
            </a:lvl7pPr>
            <a:lvl8pPr marL="4029201" indent="0">
              <a:buNone/>
              <a:defRPr sz="2000" b="1"/>
            </a:lvl8pPr>
            <a:lvl9pPr marL="4604807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5" y="2637545"/>
            <a:ext cx="5249439" cy="4791852"/>
          </a:xfrm>
          <a:prstGeom prst="rect">
            <a:avLst/>
          </a:prstGeom>
        </p:spPr>
        <p:txBody>
          <a:bodyPr lIns="115121" tIns="57558" rIns="115121" bIns="57558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23" y="1861681"/>
            <a:ext cx="5251501" cy="775862"/>
          </a:xfrm>
          <a:prstGeom prst="rect">
            <a:avLst/>
          </a:prstGeom>
        </p:spPr>
        <p:txBody>
          <a:bodyPr lIns="115121" tIns="57558" rIns="115121" bIns="57558" anchor="b"/>
          <a:lstStyle>
            <a:lvl1pPr marL="0" indent="0">
              <a:buNone/>
              <a:defRPr sz="3200" b="1"/>
            </a:lvl1pPr>
            <a:lvl2pPr marL="575599" indent="0">
              <a:buNone/>
              <a:defRPr sz="2500" b="1"/>
            </a:lvl2pPr>
            <a:lvl3pPr marL="1151205" indent="0">
              <a:buNone/>
              <a:defRPr sz="2300" b="1"/>
            </a:lvl3pPr>
            <a:lvl4pPr marL="1726803" indent="0">
              <a:buNone/>
              <a:defRPr sz="2000" b="1"/>
            </a:lvl4pPr>
            <a:lvl5pPr marL="2302403" indent="0">
              <a:buNone/>
              <a:defRPr sz="2000" b="1"/>
            </a:lvl5pPr>
            <a:lvl6pPr marL="2878017" indent="0">
              <a:buNone/>
              <a:defRPr sz="2000" b="1"/>
            </a:lvl6pPr>
            <a:lvl7pPr marL="3453606" indent="0">
              <a:buNone/>
              <a:defRPr sz="2000" b="1"/>
            </a:lvl7pPr>
            <a:lvl8pPr marL="4029201" indent="0">
              <a:buNone/>
              <a:defRPr sz="2000" b="1"/>
            </a:lvl8pPr>
            <a:lvl9pPr marL="4604807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23" y="2637545"/>
            <a:ext cx="5251501" cy="4791852"/>
          </a:xfrm>
          <a:prstGeom prst="rect">
            <a:avLst/>
          </a:prstGeom>
        </p:spPr>
        <p:txBody>
          <a:bodyPr lIns="115121" tIns="57558" rIns="115121" bIns="57558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352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3096"/>
            <a:ext cx="10692765" cy="1386153"/>
          </a:xfrm>
          <a:prstGeom prst="rect">
            <a:avLst/>
          </a:prstGeom>
        </p:spPr>
        <p:txBody>
          <a:bodyPr lIns="115121" tIns="57558" rIns="115121" bIns="575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091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068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116" y="331175"/>
            <a:ext cx="3908718" cy="1409256"/>
          </a:xfrm>
          <a:prstGeom prst="rect">
            <a:avLst/>
          </a:prstGeom>
        </p:spPr>
        <p:txBody>
          <a:bodyPr lIns="115121" tIns="57558" rIns="115121" bIns="57558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31142"/>
            <a:ext cx="6641725" cy="7098254"/>
          </a:xfrm>
          <a:prstGeom prst="rect">
            <a:avLst/>
          </a:prstGeom>
        </p:spPr>
        <p:txBody>
          <a:bodyPr lIns="115121" tIns="57558" rIns="115121" bIns="57558"/>
          <a:lstStyle>
            <a:lvl1pPr>
              <a:defRPr sz="4000"/>
            </a:lvl1pPr>
            <a:lvl2pPr>
              <a:defRPr sz="3500"/>
            </a:lvl2pPr>
            <a:lvl3pPr>
              <a:defRPr sz="32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116" y="1740431"/>
            <a:ext cx="3908718" cy="5689000"/>
          </a:xfrm>
          <a:prstGeom prst="rect">
            <a:avLst/>
          </a:prstGeom>
        </p:spPr>
        <p:txBody>
          <a:bodyPr lIns="115121" tIns="57558" rIns="115121" bIns="57558"/>
          <a:lstStyle>
            <a:lvl1pPr marL="0" indent="0">
              <a:buNone/>
              <a:defRPr sz="1800"/>
            </a:lvl1pPr>
            <a:lvl2pPr marL="575599" indent="0">
              <a:buNone/>
              <a:defRPr sz="1500"/>
            </a:lvl2pPr>
            <a:lvl3pPr marL="1151205" indent="0">
              <a:buNone/>
              <a:defRPr sz="1400"/>
            </a:lvl3pPr>
            <a:lvl4pPr marL="1726803" indent="0">
              <a:buNone/>
              <a:defRPr sz="1100"/>
            </a:lvl4pPr>
            <a:lvl5pPr marL="2302403" indent="0">
              <a:buNone/>
              <a:defRPr sz="1100"/>
            </a:lvl5pPr>
            <a:lvl6pPr marL="2878017" indent="0">
              <a:buNone/>
              <a:defRPr sz="1100"/>
            </a:lvl6pPr>
            <a:lvl7pPr marL="3453606" indent="0">
              <a:buNone/>
              <a:defRPr sz="1100"/>
            </a:lvl7pPr>
            <a:lvl8pPr marL="4029201" indent="0">
              <a:buNone/>
              <a:defRPr sz="1100"/>
            </a:lvl8pPr>
            <a:lvl9pPr marL="4604807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526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4" y="5821840"/>
            <a:ext cx="7128510" cy="687306"/>
          </a:xfrm>
          <a:prstGeom prst="rect">
            <a:avLst/>
          </a:prstGeom>
        </p:spPr>
        <p:txBody>
          <a:bodyPr lIns="115121" tIns="57558" rIns="115121" bIns="57558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4" y="743131"/>
            <a:ext cx="7128510" cy="4990148"/>
          </a:xfrm>
          <a:prstGeom prst="rect">
            <a:avLst/>
          </a:prstGeom>
        </p:spPr>
        <p:txBody>
          <a:bodyPr lIns="115121" tIns="57558" rIns="115121" bIns="57558"/>
          <a:lstStyle>
            <a:lvl1pPr marL="0" indent="0">
              <a:buNone/>
              <a:defRPr sz="4000"/>
            </a:lvl1pPr>
            <a:lvl2pPr marL="575599" indent="0">
              <a:buNone/>
              <a:defRPr sz="3500"/>
            </a:lvl2pPr>
            <a:lvl3pPr marL="1151205" indent="0">
              <a:buNone/>
              <a:defRPr sz="3200"/>
            </a:lvl3pPr>
            <a:lvl4pPr marL="1726803" indent="0">
              <a:buNone/>
              <a:defRPr sz="2500"/>
            </a:lvl4pPr>
            <a:lvl5pPr marL="2302403" indent="0">
              <a:buNone/>
              <a:defRPr sz="2500"/>
            </a:lvl5pPr>
            <a:lvl6pPr marL="2878017" indent="0">
              <a:buNone/>
              <a:defRPr sz="2500"/>
            </a:lvl6pPr>
            <a:lvl7pPr marL="3453606" indent="0">
              <a:buNone/>
              <a:defRPr sz="2500"/>
            </a:lvl7pPr>
            <a:lvl8pPr marL="4029201" indent="0">
              <a:buNone/>
              <a:defRPr sz="2500"/>
            </a:lvl8pPr>
            <a:lvl9pPr marL="4604807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4" y="6509190"/>
            <a:ext cx="7128510" cy="976083"/>
          </a:xfrm>
          <a:prstGeom prst="rect">
            <a:avLst/>
          </a:prstGeom>
        </p:spPr>
        <p:txBody>
          <a:bodyPr lIns="115121" tIns="57558" rIns="115121" bIns="57558"/>
          <a:lstStyle>
            <a:lvl1pPr marL="0" indent="0">
              <a:buNone/>
              <a:defRPr sz="1800"/>
            </a:lvl1pPr>
            <a:lvl2pPr marL="575599" indent="0">
              <a:buNone/>
              <a:defRPr sz="1500"/>
            </a:lvl2pPr>
            <a:lvl3pPr marL="1151205" indent="0">
              <a:buNone/>
              <a:defRPr sz="1400"/>
            </a:lvl3pPr>
            <a:lvl4pPr marL="1726803" indent="0">
              <a:buNone/>
              <a:defRPr sz="1100"/>
            </a:lvl4pPr>
            <a:lvl5pPr marL="2302403" indent="0">
              <a:buNone/>
              <a:defRPr sz="1100"/>
            </a:lvl5pPr>
            <a:lvl6pPr marL="2878017" indent="0">
              <a:buNone/>
              <a:defRPr sz="1100"/>
            </a:lvl6pPr>
            <a:lvl7pPr marL="3453606" indent="0">
              <a:buNone/>
              <a:defRPr sz="1100"/>
            </a:lvl7pPr>
            <a:lvl8pPr marL="4029201" indent="0">
              <a:buNone/>
              <a:defRPr sz="1100"/>
            </a:lvl8pPr>
            <a:lvl9pPr marL="4604807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368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3096"/>
            <a:ext cx="10692765" cy="1386153"/>
          </a:xfrm>
          <a:prstGeom prst="rect">
            <a:avLst/>
          </a:prstGeom>
        </p:spPr>
        <p:txBody>
          <a:bodyPr lIns="115121" tIns="57558" rIns="115121" bIns="575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8" y="1940614"/>
            <a:ext cx="10692765" cy="5488779"/>
          </a:xfrm>
          <a:prstGeom prst="rect">
            <a:avLst/>
          </a:prstGeom>
        </p:spPr>
        <p:txBody>
          <a:bodyPr vert="eaVert" lIns="115121" tIns="57558" rIns="115121" bIns="5755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5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3110"/>
            <a:ext cx="2673191" cy="7096329"/>
          </a:xfrm>
          <a:prstGeom prst="rect">
            <a:avLst/>
          </a:prstGeom>
        </p:spPr>
        <p:txBody>
          <a:bodyPr vert="eaVert" lIns="115121" tIns="57558" rIns="115121" bIns="575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3110"/>
            <a:ext cx="7821560" cy="7096329"/>
          </a:xfrm>
          <a:prstGeom prst="rect">
            <a:avLst/>
          </a:prstGeom>
        </p:spPr>
        <p:txBody>
          <a:bodyPr vert="eaVert" lIns="115121" tIns="57558" rIns="115121" bIns="5755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216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gi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4043" y="333062"/>
            <a:ext cx="10692765" cy="1386152"/>
          </a:xfrm>
          <a:prstGeom prst="rect">
            <a:avLst/>
          </a:prstGeom>
        </p:spPr>
        <p:txBody>
          <a:bodyPr vert="horz" lIns="115416" tIns="57708" rIns="115416" bIns="5770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3" y="1940614"/>
            <a:ext cx="10692765" cy="5488778"/>
          </a:xfrm>
          <a:prstGeom prst="rect">
            <a:avLst/>
          </a:prstGeom>
        </p:spPr>
        <p:txBody>
          <a:bodyPr vert="horz" lIns="115416" tIns="57708" rIns="115416" bIns="5770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4043" y="7708547"/>
            <a:ext cx="2772198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B5CBF-2EBD-49A5-987C-4EAEFD6613CD}" type="datetimeFigureOut">
              <a:rPr lang="es-ES" smtClean="0"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59291" y="7708547"/>
            <a:ext cx="3762269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14609" y="7708547"/>
            <a:ext cx="2772198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53237-2830-475C-843F-D24325C581EA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3" descr="C:\Users\Eleni\Desktop\Valentin 2017\Diapositiva28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59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154156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808" indent="-432808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7751" indent="-360674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2695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977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6850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3928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1006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8084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0516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078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4156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1234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8311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5389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2467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9545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23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6" descr="C:\Users\Eleni\Desktop\Valentin 2017\Diapositiva32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9" y="-234032"/>
            <a:ext cx="11909899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4.bp.blogspot.com/-VRpVwLx_z-0/Vk4HFWQaEGI/AAAAAAAANrA/AIEcAxKQ0i8/s1600/amor%252Blove%252Bletras%252Bgif%252Banimado%252B11.gif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4225" y="-234032"/>
            <a:ext cx="5181600" cy="24479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055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3725" y="333375"/>
            <a:ext cx="10693400" cy="1385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3725" y="1939925"/>
            <a:ext cx="10693400" cy="5489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3725" y="7708900"/>
            <a:ext cx="2771775" cy="442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A7DEC-9CB6-436B-A72F-405E1F880AF3}" type="datetimeFigureOut">
              <a:rPr lang="es-ES" smtClean="0"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59238" y="7708900"/>
            <a:ext cx="3762375" cy="442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15350" y="7708900"/>
            <a:ext cx="2771775" cy="442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E6F90-0483-4ACC-86B9-FC4504457E33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15" descr="C:\Users\Eleni\Desktop\Valentin 2017\Diapositiva18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9" y="-234032"/>
            <a:ext cx="11909899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1.bp.blogspot.com/-7aQ3K8gAEyw/UzzzmimaYjI/AAAAAAAB5wA/mAuNXZffGr0/s1600/iloveu2.gif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6947" y="71040"/>
            <a:ext cx="367665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456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3" y="7573796"/>
            <a:ext cx="2772198" cy="57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5121" tIns="57558" rIns="115121" bIns="57558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5120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30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5pPr>
      <a:lvl6pPr marL="575599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6pPr>
      <a:lvl7pPr marL="1151205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7pPr>
      <a:lvl8pPr marL="1726803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8pPr>
      <a:lvl9pPr marL="2302403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1704" indent="-431704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5353" indent="-359754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39012" indent="-287801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14602" indent="-287801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90206" indent="-287801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65808" indent="-287801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41403" indent="-287801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17017" indent="-287801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92612" indent="-287801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5599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1205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6803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2403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8017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3606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9201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4807" algn="l" defTabSz="115120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8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image" Target="../media/image5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2.png"/><Relationship Id="rId4" Type="http://schemas.openxmlformats.org/officeDocument/2006/relationships/image" Target="../media/image51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6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75" y="4763"/>
            <a:ext cx="11887200" cy="831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387" y="21407"/>
            <a:ext cx="11850638" cy="8295506"/>
          </a:xfrm>
          <a:prstGeom prst="rect">
            <a:avLst/>
          </a:prstGeom>
          <a:noFill/>
          <a:ln w="762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8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2508">
        <p14:glitter pattern="hexagon"/>
        <p:sndAc>
          <p:stSnd loop="1">
            <p:snd r:embed="rId2" name="I_Love_You_Baby_Frank_Sinatra.wav"/>
          </p:stSnd>
        </p:sndAc>
      </p:transition>
    </mc:Choice>
    <mc:Fallback>
      <p:transition spd="slow" advTm="22508">
        <p:fade/>
        <p:sndAc>
          <p:stSnd loop="1">
            <p:snd r:embed="rId2" name="I_Love_You_Baby_Frank_Sina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1588" y="19050"/>
            <a:ext cx="11877675" cy="8297863"/>
            <a:chOff x="1588" y="19050"/>
            <a:chExt cx="11877675" cy="8297863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8" y="19050"/>
              <a:ext cx="11877675" cy="8297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 rot="21301917">
              <a:off x="197319" y="1599908"/>
              <a:ext cx="5940425" cy="39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Hoy es el día que marqué en el </a:t>
              </a:r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calendario de  la </a:t>
              </a: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magia, </a:t>
              </a:r>
              <a:endPara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  <a:p>
              <a:r>
                <a: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de </a:t>
              </a: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los besos y sonrisas,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</a:b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hoy es el día de las gotas de rocío,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</a:b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de abrazos y caricias bien sentidas.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</a:b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/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</a:br>
              <a:endPara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7" name="Picture 26" descr="C:\Users\Eleni\Desktop\Valentin 2017\Diapositiva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05432" cy="834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Eleni\Desktop\Valentin 2017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Eleni\Desktop\Valentin 2017\Diapositiva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879264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12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2767">
        <p14:glitter pattern="hexagon"/>
      </p:transition>
    </mc:Choice>
    <mc:Fallback>
      <p:transition spd="slow" advTm="32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24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-29049" y="-234032"/>
            <a:ext cx="11909899" cy="8561799"/>
            <a:chOff x="-29049" y="-234032"/>
            <a:chExt cx="11909899" cy="8561799"/>
          </a:xfrm>
        </p:grpSpPr>
        <p:pic>
          <p:nvPicPr>
            <p:cNvPr id="3" name="Picture 24" descr="C:\Users\Eleni\Desktop\Valentin 2017\Diapositiva2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9049" y="-234032"/>
              <a:ext cx="11909899" cy="8561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http://4.bp.blogspot.com/-Ac9U5tK5ZRs/VqrWykzLrpI/AAAAAAAAKRs/YdbHUfijWkk/s1600/Loveyou.gif"/>
            <p:cNvPicPr>
              <a:picLocks noChangeAspect="1" noChangeArrowheads="1" noCrop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0339424">
              <a:off x="104699" y="2919140"/>
              <a:ext cx="2814680" cy="2307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19" descr="C:\Users\Eleni\Desktop\Valentin 2017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951" y="-234032"/>
            <a:ext cx="11894800" cy="855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 Love You Images For Propose Your Dream Girl/boy | Happy ...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37424">
            <a:off x="6332814" y="732456"/>
            <a:ext cx="3363364" cy="25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8" descr="C:\Users\Eleni\Desktop\Valentin 2017\Diapositiva3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951" y="-234032"/>
            <a:ext cx="11894800" cy="855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458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2296">
        <p14:glitter pattern="hexagon"/>
      </p:transition>
    </mc:Choice>
    <mc:Fallback>
      <p:transition spd="slow" advTm="32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-14212" y="0"/>
            <a:ext cx="11895061" cy="8430598"/>
            <a:chOff x="-14212" y="18926"/>
            <a:chExt cx="11874425" cy="8411672"/>
          </a:xfrm>
        </p:grpSpPr>
        <p:pic>
          <p:nvPicPr>
            <p:cNvPr id="4" name="Picture 34" descr="C:\Users\Eleni\Desktop\Valentin 2017\Diapositiva4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212" y="18926"/>
              <a:ext cx="11874425" cy="8411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422" name="Picture 6" descr="http://2.bp.blogspot.com/-gMw2jFy5A_M/ULGsq6I3GiI/AAAAAAAAmfE/_nLGFHoEbvQ/s1600/gif+love+you,+amor,+te+amo+(00)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2608" y="18926"/>
              <a:ext cx="2381250" cy="23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33" descr="C:\Users\Eleni\Desktop\Valentin 2017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9" y="-1"/>
            <a:ext cx="11909897" cy="86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9" descr="C:\Users\Eleni\Desktop\Valentin 2017\Diapositiva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9" y="0"/>
            <a:ext cx="11909897" cy="862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Users\Eleni\Desktop\Valentin 2017\Diapositiva1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669" y="-162024"/>
            <a:ext cx="11919517" cy="878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65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9657">
        <p14:glitter pattern="hexagon"/>
      </p:transition>
    </mc:Choice>
    <mc:Fallback>
      <p:transition spd="slow" advTm="396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7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7" name="6 Grupo"/>
          <p:cNvGrpSpPr/>
          <p:nvPr/>
        </p:nvGrpSpPr>
        <p:grpSpPr>
          <a:xfrm>
            <a:off x="9451" y="15106"/>
            <a:ext cx="11909351" cy="8478936"/>
            <a:chOff x="-28501" y="24532"/>
            <a:chExt cx="11909351" cy="8478936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8501" y="24532"/>
              <a:ext cx="11909351" cy="847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" name="4 Grupo"/>
            <p:cNvGrpSpPr/>
            <p:nvPr/>
          </p:nvGrpSpPr>
          <p:grpSpPr>
            <a:xfrm>
              <a:off x="323801" y="957982"/>
              <a:ext cx="7704856" cy="4771197"/>
              <a:chOff x="323801" y="957982"/>
              <a:chExt cx="7704856" cy="4771197"/>
            </a:xfrm>
          </p:grpSpPr>
          <p:pic>
            <p:nvPicPr>
              <p:cNvPr id="6" name="Picture 6" descr="http://3.bp.blogspot.com/-mT2UnpdcT2k/Tw6ouhGNzUI/AAAAAAAAMJQ/_QYIJLUP6Pw/s1600/872889pombrggjnf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137853">
                <a:off x="4740898" y="3699541"/>
                <a:ext cx="2402228" cy="20296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3 Rectángulo"/>
              <p:cNvSpPr/>
              <p:nvPr/>
            </p:nvSpPr>
            <p:spPr>
              <a:xfrm>
                <a:off x="323801" y="957982"/>
                <a:ext cx="7704856" cy="3170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Hoy es el día en que el poeta se inspira</a:t>
                </a:r>
                <a:b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y nos regala poemas y poesías,</a:t>
                </a:r>
                <a:b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hoy es el día en que los grandes amores</a:t>
                </a:r>
                <a:b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obsequian bombones y ramos de flores.</a:t>
                </a:r>
                <a:br>
                  <a:rPr lang="es-ES" sz="4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endParaRPr lang="es-ES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endParaRPr>
              </a:p>
            </p:txBody>
          </p:sp>
        </p:grpSp>
      </p:grpSp>
      <p:pic>
        <p:nvPicPr>
          <p:cNvPr id="9" name="Picture 18" descr="C:\Users\Eleni\Desktop\Valentin 2017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934580" cy="849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1" descr="C:\Users\Eleni\Desktop\Valentin 2017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094" y="0"/>
            <a:ext cx="11954896" cy="849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2" descr="C:\Users\Eleni\Desktop\Valentin 2017\Diapositiva4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9" y="0"/>
            <a:ext cx="11947851" cy="849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557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2476">
        <p14:glitter pattern="hexagon"/>
      </p:transition>
    </mc:Choice>
    <mc:Fallback>
      <p:transition spd="slow" advTm="424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Picture 11" descr="C:\Users\Eleni\Desktop\Valentin 2017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88" y="-234032"/>
            <a:ext cx="11911038" cy="855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Valentin 2017\Diapositiva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88" y="-234033"/>
            <a:ext cx="11911038" cy="855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Valentin 2017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209" y="-265784"/>
            <a:ext cx="11940059" cy="858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89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9912">
        <p14:glitter pattern="hexagon"/>
      </p:transition>
    </mc:Choice>
    <mc:Fallback>
      <p:transition spd="slow" advTm="299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255" y="-234032"/>
            <a:ext cx="12061105" cy="855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 descr="C:\Users\Eleni\Desktop\Valentin 2017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255" y="-234031"/>
            <a:ext cx="12241360" cy="855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Eleni\Desktop\Valentin 2017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255" y="-234032"/>
            <a:ext cx="12241360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5956" y="-234031"/>
            <a:ext cx="12257061" cy="856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40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8835">
        <p14:glitter pattern="hexagon"/>
      </p:transition>
    </mc:Choice>
    <mc:Fallback>
      <p:transition spd="slow" advTm="388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-252262" y="-378048"/>
            <a:ext cx="12131526" cy="8928992"/>
            <a:chOff x="-252262" y="-378048"/>
            <a:chExt cx="12131526" cy="8928992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2262" y="-378048"/>
              <a:ext cx="12131526" cy="892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" name="3 Grupo"/>
            <p:cNvGrpSpPr/>
            <p:nvPr/>
          </p:nvGrpSpPr>
          <p:grpSpPr>
            <a:xfrm>
              <a:off x="2418860" y="1604138"/>
              <a:ext cx="7847031" cy="4536244"/>
              <a:chOff x="2418860" y="1604138"/>
              <a:chExt cx="7847031" cy="4536244"/>
            </a:xfrm>
          </p:grpSpPr>
          <p:sp>
            <p:nvSpPr>
              <p:cNvPr id="3" name="2 Rectángulo"/>
              <p:cNvSpPr/>
              <p:nvPr/>
            </p:nvSpPr>
            <p:spPr>
              <a:xfrm>
                <a:off x="2418860" y="2170064"/>
                <a:ext cx="5940425" cy="397031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El día de andar tomados de la mano,</a:t>
                </a:r>
                <a:b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de entregarnos a los cálidos abrazos,</a:t>
                </a:r>
                <a:b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caminar juntos bajo un cielo estrellado,</a:t>
                </a:r>
                <a:b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tiempo de decir “Te quiero” </a:t>
                </a:r>
                <a:endParaRPr lang="es-ES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endParaRPr>
              </a:p>
              <a:p>
                <a:r>
                  <a:rPr lang="es-ES" sz="36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y </a:t>
                </a:r>
                <a: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“Te amo”.</a:t>
                </a:r>
                <a:b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/>
                </a:r>
                <a:br>
                  <a:rPr lang="es-ES" sz="36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</a:br>
                <a:endPara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endParaRPr>
              </a:p>
            </p:txBody>
          </p:sp>
          <p:pic>
            <p:nvPicPr>
              <p:cNvPr id="5" name="Picture 2" descr="http://lh4.ggpht.com/-H8UfgfrCvmU/U9smFo2un-I/AAAAAAABMOk/tpWgVwkAxy0/gifs-corazones-amor-ternura-022%25255B5%25255D.gif?imgmax=800"/>
              <p:cNvPicPr>
                <a:picLocks noChangeAspect="1" noChangeArrowheads="1" noCrop="1"/>
              </p:cNvPicPr>
              <p:nvPr/>
            </p:nvPicPr>
            <p:blipFill>
              <a:blip r:embed="rId3" cstate="email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99123" y="1604138"/>
                <a:ext cx="1866768" cy="17622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9" name="Picture 13" descr="C:\Users\Eleni\Desktop\Valentin 2017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261" y="-378048"/>
            <a:ext cx="12133112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C:\Users\Eleni\Desktop\Valentin 2017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1106" y="-382786"/>
            <a:ext cx="12100370" cy="893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1" descr="C:\Users\Eleni\Desktop\Valentin 2017\Diapositiva2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261" y="-378048"/>
            <a:ext cx="12133112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66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2289">
        <p14:glitter pattern="hexagon"/>
      </p:transition>
    </mc:Choice>
    <mc:Fallback>
      <p:transition spd="slow" advTm="422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Valentin 2017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09899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Valentin 2017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7" y="432"/>
            <a:ext cx="11908832" cy="856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9" descr="C:\Users\Eleni\Desktop\Valentin 2017\Diapositiva1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7" y="432"/>
            <a:ext cx="11923219" cy="856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12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9188">
        <p14:glitter pattern="hexagon"/>
      </p:transition>
    </mc:Choice>
    <mc:Fallback>
      <p:transition spd="slow" advTm="291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8" descr="C:\Users\Eleni\Desktop\Valentin 2017\Diapositiva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32122"/>
            <a:ext cx="11905432" cy="834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Valentin 2017\Diapositiva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121"/>
            <a:ext cx="11905431" cy="834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Eleni\Desktop\Valentin 2017\Diapositiva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57" y="-32122"/>
            <a:ext cx="11877675" cy="834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840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0256">
        <p14:glitter pattern="hexagon"/>
      </p:transition>
    </mc:Choice>
    <mc:Fallback>
      <p:transition spd="slow" advTm="302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-324271" y="-205978"/>
            <a:ext cx="12188155" cy="8550945"/>
            <a:chOff x="-13792" y="-205978"/>
            <a:chExt cx="11877675" cy="855094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792" y="-205978"/>
              <a:ext cx="11877675" cy="8550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060105" y="2574280"/>
              <a:ext cx="6192687" cy="3416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El día en que amor debemos profesarnos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</a:b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y con cuerpo y alma al amor entregarnos,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</a:b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porque es el día por todos esperado,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</a:br>
              <a: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“San Valentín” Día de los enamorados.</a:t>
              </a:r>
              <a:br>
                <a:rPr lang="es-E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</a:br>
              <a:endPara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  <p:pic>
          <p:nvPicPr>
            <p:cNvPr id="6" name="Picture 6" descr="http://3.bp.blogspot.com/-mT2UnpdcT2k/Tw6ouhGNzUI/AAAAAAAAMJQ/_QYIJLUP6Pw/s1600/872889pombrggjnf.gif"/>
            <p:cNvPicPr>
              <a:picLocks noChangeAspect="1" noChangeArrowheads="1" noCrop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5046" y="5004762"/>
              <a:ext cx="1166813" cy="985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12" descr="C:\Users\Eleni\Desktop\Valentin 2017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271" y="-205978"/>
            <a:ext cx="12205121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Eleni\Desktop\Valentin 2017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271" y="-234032"/>
            <a:ext cx="12205121" cy="85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5" descr="C:\Users\Eleni\Desktop\Valentin 2017\Diapositiva1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271" y="-264907"/>
            <a:ext cx="12284245" cy="862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26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2262">
        <p14:glitter pattern="hexagon"/>
      </p:transition>
    </mc:Choice>
    <mc:Fallback>
      <p:transition spd="slow" advTm="42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3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Valentin 2017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9" y="-234032"/>
            <a:ext cx="11909899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8177" y="222672"/>
            <a:ext cx="1628776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gabitos.com/NUESTROPORTALCANDYCANDY/images/valentin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602412">
            <a:off x="1416675" y="1970987"/>
            <a:ext cx="933549" cy="40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421" y="4259934"/>
            <a:ext cx="1889480" cy="81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Valentin 2017\Diapositiva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048" y="-234033"/>
            <a:ext cx="11909898" cy="85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69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0000">
        <p14:glitter pattern="hexagon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40646"/>
            <a:ext cx="11880850" cy="27723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5111" tIns="57553" rIns="115111" bIns="57553" anchor="ctr"/>
          <a:lstStyle/>
          <a:p>
            <a:pPr defTabSz="115110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17851"/>
            <a:ext cx="11880850" cy="609907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5111" tIns="57553" rIns="115111" bIns="57553" anchor="ctr"/>
          <a:lstStyle/>
          <a:p>
            <a:pPr algn="ctr" defTabSz="115110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4187" y="1"/>
            <a:ext cx="6336453" cy="189440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10256"/>
            <a:ext cx="11880850" cy="298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5111" tIns="57553" rIns="115111" bIns="57553">
            <a:spAutoFit/>
          </a:bodyPr>
          <a:lstStyle/>
          <a:p>
            <a:pPr algn="ctr" defTabSz="1151107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8" y="5729442"/>
            <a:ext cx="3465248" cy="206291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5111" tIns="57553" rIns="115111" bIns="57553">
            <a:spAutoFit/>
          </a:bodyPr>
          <a:lstStyle/>
          <a:p>
            <a:pPr algn="ctr" defTabSz="1151107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51107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6529" y="5082579"/>
            <a:ext cx="3069220" cy="286471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7377" y="5914254"/>
            <a:ext cx="1584113" cy="120133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04034"/>
            <a:ext cx="693050" cy="64687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250906"/>
            <a:ext cx="693050" cy="64687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97772"/>
            <a:ext cx="693050" cy="64687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544643"/>
            <a:ext cx="693050" cy="6468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848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3121">
        <p14:glitter pattern="hexagon"/>
      </p:transition>
    </mc:Choice>
    <mc:Fallback>
      <p:transition spd="slow" advTm="131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62</Words>
  <Application>Microsoft Office PowerPoint</Application>
  <PresentationFormat>Personalizado</PresentationFormat>
  <Paragraphs>9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Tema de Office</vt:lpstr>
      <vt:lpstr>Diseño personalizado</vt:lpstr>
      <vt:lpstr>1_Diseño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Usuario</cp:lastModifiedBy>
  <cp:revision>44</cp:revision>
  <dcterms:created xsi:type="dcterms:W3CDTF">2017-02-11T22:25:00Z</dcterms:created>
  <dcterms:modified xsi:type="dcterms:W3CDTF">2017-02-12T23:38:17Z</dcterms:modified>
</cp:coreProperties>
</file>