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97" r:id="rId19"/>
    <p:sldId id="274" r:id="rId20"/>
    <p:sldId id="275" r:id="rId21"/>
    <p:sldId id="276" r:id="rId22"/>
    <p:sldId id="299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301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w6cJU28L6C9bSKm8QI/yg==" hashData="ekhRhYkxL51Cq52FpDRIvzfZU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240" y="-3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8" d="100"/>
        <a:sy n="5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500ED9-876B-45B6-AE0C-B910722B04C3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2161E-B222-45F2-B2C5-3C081B913A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3126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31D77-6D3F-439A-A6AB-ABE562BA1334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043805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49A1F-2878-4088-9816-4C287901F6EA}" type="slidenum">
              <a:rPr lang="es-ES" smtClean="0"/>
              <a:pPr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015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B3BF0-75C5-479E-985C-44955E26D2BD}" type="slidenum">
              <a:rPr lang="es-ES" smtClean="0"/>
              <a:pPr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9986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B3BF0-75C5-479E-985C-44955E26D2BD}" type="slidenum">
              <a:rPr lang="es-ES" smtClean="0"/>
              <a:pPr/>
              <a:t>19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998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49A1F-2878-4088-9816-4C287901F6EA}" type="slidenum">
              <a:rPr lang="es-ES" smtClean="0"/>
              <a:pPr/>
              <a:t>23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0155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01AA54-3BD1-41FC-9CEF-51A0DDF9A3C6}" type="slidenum">
              <a:rPr lang="es-ES" smtClean="0"/>
              <a:pPr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5302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B3BF0-75C5-479E-985C-44955E26D2BD}" type="slidenum">
              <a:rPr lang="es-ES" smtClean="0"/>
              <a:pPr/>
              <a:t>28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998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B3BF0-75C5-479E-985C-44955E26D2BD}" type="slidenum">
              <a:rPr lang="es-ES" smtClean="0"/>
              <a:pPr/>
              <a:t>31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9986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DF0F0-ED73-41D6-85DD-83E9526FE912}" type="slidenum">
              <a:rPr lang="es-ES" smtClean="0"/>
              <a:pPr/>
              <a:t>38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6367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5294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214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5336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7436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8106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6491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6818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040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8884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8562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40815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A6E58-2C51-412A-94C3-6AFB2A4026CD}" type="datetimeFigureOut">
              <a:rPr lang="es-ES" smtClean="0"/>
              <a:t>19/12/2015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62E50-8D61-4E62-9756-5358DE83A1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29923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5.wdp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7.wdp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7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8.wdp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8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8.wdp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8.wdp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11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33.png"/><Relationship Id="rId4" Type="http://schemas.microsoft.com/office/2007/relationships/hdphoto" Target="../media/hdphoto9.wdp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10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3.wdp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11.wdp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microsoft.com/office/2007/relationships/hdphoto" Target="../media/hdphoto12.wdp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8.wdp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13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3.wdp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microsoft.com/office/2007/relationships/hdphoto" Target="../media/hdphoto18.wdp"/><Relationship Id="rId18" Type="http://schemas.openxmlformats.org/officeDocument/2006/relationships/image" Target="../media/image66.png"/><Relationship Id="rId3" Type="http://schemas.openxmlformats.org/officeDocument/2006/relationships/image" Target="../media/image58.jpeg"/><Relationship Id="rId21" Type="http://schemas.openxmlformats.org/officeDocument/2006/relationships/image" Target="../media/image68.png"/><Relationship Id="rId7" Type="http://schemas.microsoft.com/office/2007/relationships/hdphoto" Target="../media/hdphoto15.wdp"/><Relationship Id="rId12" Type="http://schemas.openxmlformats.org/officeDocument/2006/relationships/image" Target="../media/image63.png"/><Relationship Id="rId17" Type="http://schemas.microsoft.com/office/2007/relationships/hdphoto" Target="../media/hdphoto20.wdp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65.png"/><Relationship Id="rId20" Type="http://schemas.microsoft.com/office/2007/relationships/hdphoto" Target="../media/hdphoto21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microsoft.com/office/2007/relationships/hdphoto" Target="../media/hdphoto17.wdp"/><Relationship Id="rId5" Type="http://schemas.microsoft.com/office/2007/relationships/hdphoto" Target="../media/hdphoto14.wdp"/><Relationship Id="rId15" Type="http://schemas.microsoft.com/office/2007/relationships/hdphoto" Target="../media/hdphoto19.wdp"/><Relationship Id="rId10" Type="http://schemas.openxmlformats.org/officeDocument/2006/relationships/image" Target="../media/image62.png"/><Relationship Id="rId19" Type="http://schemas.openxmlformats.org/officeDocument/2006/relationships/image" Target="../media/image67.png"/><Relationship Id="rId4" Type="http://schemas.openxmlformats.org/officeDocument/2006/relationships/image" Target="../media/image59.png"/><Relationship Id="rId9" Type="http://schemas.microsoft.com/office/2007/relationships/hdphoto" Target="../media/hdphoto16.wdp"/><Relationship Id="rId14" Type="http://schemas.openxmlformats.org/officeDocument/2006/relationships/image" Target="../media/image64.png"/><Relationship Id="rId22" Type="http://schemas.microsoft.com/office/2007/relationships/hdphoto" Target="../media/hdphoto22.wdp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11067" y="-7204"/>
            <a:ext cx="9172657" cy="6858000"/>
          </a:xfrm>
          <a:prstGeom prst="rect">
            <a:avLst/>
          </a:prstGeom>
          <a:gradFill flip="none" rotWithShape="1">
            <a:gsLst>
              <a:gs pos="0">
                <a:srgbClr val="180000"/>
              </a:gs>
              <a:gs pos="70000">
                <a:srgbClr val="002060">
                  <a:lumMod val="30000"/>
                </a:srgbClr>
              </a:gs>
              <a:gs pos="92000">
                <a:srgbClr val="391B03">
                  <a:lumMod val="0"/>
                </a:srgbClr>
              </a:gs>
              <a:gs pos="55000">
                <a:srgbClr val="3D2372">
                  <a:lumMod val="60000"/>
                </a:srgbClr>
              </a:gs>
              <a:gs pos="33000">
                <a:srgbClr val="7030A0">
                  <a:lumMod val="98000"/>
                  <a:lumOff val="2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Diapositiva1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3" y="2831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0264" y="521268"/>
            <a:ext cx="1431925" cy="24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508000" y="2160000"/>
            <a:ext cx="1431925" cy="24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3850264" y="3841600"/>
            <a:ext cx="1431925" cy="24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2196000" y="2183211"/>
            <a:ext cx="1431925" cy="24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873115">
            <a:off x="5073464" y="1009256"/>
            <a:ext cx="1431925" cy="24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8261539">
            <a:off x="5073465" y="3370733"/>
            <a:ext cx="1431925" cy="24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8931430">
            <a:off x="2682401" y="995731"/>
            <a:ext cx="1431925" cy="24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3617763">
            <a:off x="2639489" y="3323163"/>
            <a:ext cx="1431925" cy="2474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email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471093">
            <a:off x="3052223" y="1955930"/>
            <a:ext cx="2999467" cy="30027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20425" y="3073020"/>
            <a:ext cx="863065" cy="768580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accent1">
                <a:lumMod val="40000"/>
                <a:lumOff val="6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27 Imagen" descr="Diapositiva1"/>
          <p:cNvPicPr>
            <a:picLocks noGrp="1" noChangeAspect="1"/>
          </p:cNvPicPr>
          <p:nvPr isPhoto="1"/>
        </p:nvPicPr>
        <p:blipFill>
          <a:blip r:embed="rId4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0043" y="-31544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Forma libre"/>
          <p:cNvSpPr/>
          <p:nvPr/>
        </p:nvSpPr>
        <p:spPr>
          <a:xfrm>
            <a:off x="0" y="0"/>
            <a:ext cx="916268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0828">
                <a:srgbClr val="002060"/>
              </a:gs>
              <a:gs pos="61000">
                <a:srgbClr val="7030A0">
                  <a:lumMod val="97000"/>
                  <a:lumOff val="3000"/>
                </a:srgbClr>
              </a:gs>
              <a:gs pos="27000">
                <a:srgbClr val="FFFF60"/>
              </a:gs>
              <a:gs pos="41000">
                <a:srgbClr val="FF3300">
                  <a:lumMod val="30000"/>
                  <a:lumOff val="70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Forma libre"/>
          <p:cNvSpPr/>
          <p:nvPr/>
        </p:nvSpPr>
        <p:spPr>
          <a:xfrm rot="10800000">
            <a:off x="21041" y="5745317"/>
            <a:ext cx="916268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0828">
                <a:srgbClr val="002060"/>
              </a:gs>
              <a:gs pos="61000">
                <a:srgbClr val="7030A0">
                  <a:lumMod val="97000"/>
                  <a:lumOff val="3000"/>
                </a:srgbClr>
              </a:gs>
              <a:gs pos="27000">
                <a:srgbClr val="FFFF60"/>
              </a:gs>
              <a:gs pos="41000">
                <a:srgbClr val="FF3300">
                  <a:lumMod val="30000"/>
                  <a:lumOff val="70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6" name="25 CuadroTexto"/>
          <p:cNvSpPr txBox="1"/>
          <p:nvPr/>
        </p:nvSpPr>
        <p:spPr>
          <a:xfrm>
            <a:off x="7500926" y="6315814"/>
            <a:ext cx="1643074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4">
                  <a:lumMod val="5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sz="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27" name="Picture 16"/>
          <p:cNvPicPr>
            <a:picLocks noChangeAspect="1" noChangeArrowheads="1"/>
          </p:cNvPicPr>
          <p:nvPr/>
        </p:nvPicPr>
        <p:blipFill>
          <a:blip r:embed="rId9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95" y="6301716"/>
            <a:ext cx="992213" cy="340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9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32" t="5789" r="16134" b="21200"/>
          <a:stretch/>
        </p:blipFill>
        <p:spPr bwMode="auto">
          <a:xfrm>
            <a:off x="1699108" y="1027281"/>
            <a:ext cx="5760577" cy="2154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852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3" name="SILENT NIGHT 1.wav"/>
          </p:stSnd>
        </p:sndAc>
      </p:transition>
    </mc:Choice>
    <mc:Fallback xmlns="">
      <p:transition spd="slow">
        <p:sndAc>
          <p:stSnd loop="1">
            <p:snd r:embed="rId12" name="SILENT NIGH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7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75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75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75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9" dur="1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750"/>
                            </p:stCondLst>
                            <p:childTnLst>
                              <p:par>
                                <p:cTn id="81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4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4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6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13"/>
          <p:cNvPicPr>
            <a:picLocks noGrp="1" noChangeAspect="1"/>
          </p:cNvPicPr>
          <p:nvPr isPhoto="1"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2" name="21 Rectángulo"/>
          <p:cNvSpPr/>
          <p:nvPr/>
        </p:nvSpPr>
        <p:spPr>
          <a:xfrm>
            <a:off x="589729" y="984195"/>
            <a:ext cx="7722604" cy="317009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accent6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EL </a:t>
            </a:r>
            <a:r>
              <a:rPr lang="es-ES" sz="20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verdadero sentido de la </a:t>
            </a:r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Navidad nos lo dio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Jesucristo con el mayor testimonio de Amor que un ser humano 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puede dar, al </a:t>
            </a:r>
            <a:r>
              <a:rPr lang="es-ES" sz="20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sacrificar su propia vida para la salvación de toda la Humanidad. </a:t>
            </a:r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En </a:t>
            </a:r>
            <a:r>
              <a:rPr lang="es-ES" sz="20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recuerdo de este testimonio, la Navidad debe ser un tiempo en el que deberíamos expresar el amor de unos con los otros, como Él nos amó, a través de una convivencia basada en la igualdad, en la que nadie se considera superior a nadie, en donde a nadie le </a:t>
            </a:r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falte </a:t>
            </a:r>
            <a:r>
              <a:rPr lang="es-ES" sz="20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lo necesario para vivir con dignidad, porque el que tiene más </a:t>
            </a:r>
            <a:endParaRPr lang="es-ES" sz="20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comparte </a:t>
            </a:r>
            <a:r>
              <a:rPr lang="es-ES" sz="20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con el que no tiene para vivir dignamente, de forma </a:t>
            </a:r>
            <a:endParaRPr lang="es-ES" sz="20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gratuita</a:t>
            </a:r>
            <a:r>
              <a:rPr lang="es-ES" sz="20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, </a:t>
            </a:r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es </a:t>
            </a:r>
            <a:r>
              <a:rPr lang="es-ES" sz="20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decir sin </a:t>
            </a:r>
            <a:r>
              <a:rPr lang="es-ES" sz="2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esperar </a:t>
            </a:r>
            <a:r>
              <a:rPr lang="es-ES" sz="20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nada a cambio.</a:t>
            </a:r>
          </a:p>
          <a:p>
            <a:pPr algn="ctr"/>
            <a:endParaRPr lang="es-ES" sz="2000" b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1913"/>
            <a:ext cx="2000250" cy="691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143750" y="-61913"/>
            <a:ext cx="2000250" cy="691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1640" y="-61913"/>
            <a:ext cx="2000250" cy="691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776" y="-61913"/>
            <a:ext cx="2000250" cy="691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796136" y="-61913"/>
            <a:ext cx="2000250" cy="691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email">
            <a:lum contras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-61913"/>
            <a:ext cx="2000250" cy="691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75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4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19694" y="18672"/>
            <a:ext cx="9126413" cy="6858000"/>
          </a:xfrm>
          <a:prstGeom prst="rect">
            <a:avLst/>
          </a:prstGeom>
          <a:gradFill flip="none" rotWithShape="1">
            <a:gsLst>
              <a:gs pos="27000">
                <a:srgbClr val="462300"/>
              </a:gs>
              <a:gs pos="78000">
                <a:srgbClr val="391B03">
                  <a:lumMod val="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apositiva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04664"/>
            <a:ext cx="9144000" cy="6045563"/>
          </a:xfrm>
          <a:prstGeom prst="rect">
            <a:avLst/>
          </a:pr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</p:spPr>
      </p:pic>
      <p:sp>
        <p:nvSpPr>
          <p:cNvPr id="23" name="Forma libre 22"/>
          <p:cNvSpPr/>
          <p:nvPr/>
        </p:nvSpPr>
        <p:spPr>
          <a:xfrm>
            <a:off x="27088" y="476672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2"/>
          <p:cNvSpPr/>
          <p:nvPr/>
        </p:nvSpPr>
        <p:spPr>
          <a:xfrm>
            <a:off x="0" y="1988839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2"/>
          <p:cNvSpPr/>
          <p:nvPr/>
        </p:nvSpPr>
        <p:spPr>
          <a:xfrm>
            <a:off x="-16743" y="3501008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flipH="1">
            <a:off x="4812482" y="472133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flipH="1">
            <a:off x="4802932" y="1988839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flipH="1">
            <a:off x="4822329" y="3518494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6956" y="-31576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tx2">
                  <a:lumMod val="25000"/>
                </a:scheme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24950" y="5717006"/>
            <a:ext cx="916894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tx2">
                  <a:lumMod val="25000"/>
                </a:scheme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794720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4950" y="0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3363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175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12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-28658" y="-10181"/>
            <a:ext cx="9172657" cy="6858000"/>
          </a:xfrm>
          <a:prstGeom prst="rect">
            <a:avLst/>
          </a:prstGeom>
          <a:gradFill flip="none" rotWithShape="1">
            <a:gsLst>
              <a:gs pos="43000">
                <a:srgbClr val="9966FF">
                  <a:lumMod val="26000"/>
                </a:srgbClr>
              </a:gs>
              <a:gs pos="100000">
                <a:srgbClr val="002060">
                  <a:lumMod val="2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1" name="20 Imagen" descr="Diapositiva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3" y="11734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rot="10800000" flipH="1">
            <a:off x="40365" y="41435"/>
            <a:ext cx="2299388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6000">
                  <a:srgbClr val="FF6600"/>
                </a:gs>
                <a:gs pos="0">
                  <a:srgbClr val="FFF200"/>
                </a:gs>
                <a:gs pos="79000">
                  <a:srgbClr val="9966FF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rot="10800000">
            <a:off x="6806151" y="0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7120">
                  <a:srgbClr val="FF6600"/>
                </a:gs>
                <a:gs pos="0">
                  <a:srgbClr val="FFF200"/>
                </a:gs>
                <a:gs pos="80000">
                  <a:srgbClr val="9966FF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 flipH="1">
            <a:off x="5752670" y="4005064"/>
            <a:ext cx="1944216" cy="173920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2480">
                  <a:srgbClr val="FF6600"/>
                </a:gs>
                <a:gs pos="0">
                  <a:srgbClr val="FFF200"/>
                </a:gs>
                <a:gs pos="80000">
                  <a:srgbClr val="9966FF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>
            <a:off x="81516" y="4566298"/>
            <a:ext cx="2258236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7000">
                  <a:srgbClr val="9966FF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 flipH="1">
            <a:off x="1564410" y="863732"/>
            <a:ext cx="1905360" cy="17785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9966FF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>
            <a:off x="5752670" y="1111560"/>
            <a:ext cx="1944216" cy="172031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3739">
                  <a:srgbClr val="FF6600"/>
                </a:gs>
                <a:gs pos="1000">
                  <a:srgbClr val="FFF200"/>
                </a:gs>
                <a:gs pos="80000">
                  <a:srgbClr val="9966FF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>
            <a:off x="1544982" y="4005064"/>
            <a:ext cx="1944216" cy="1872208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9966FF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flipH="1">
            <a:off x="6804249" y="4634178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6240">
                  <a:srgbClr val="FF6600"/>
                </a:gs>
                <a:gs pos="0">
                  <a:srgbClr val="FFF200"/>
                </a:gs>
                <a:gs pos="80000">
                  <a:srgbClr val="9966FF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25"/>
          <p:cNvSpPr/>
          <p:nvPr/>
        </p:nvSpPr>
        <p:spPr>
          <a:xfrm>
            <a:off x="2987824" y="3440734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9966FF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25"/>
          <p:cNvSpPr/>
          <p:nvPr/>
        </p:nvSpPr>
        <p:spPr>
          <a:xfrm flipH="1">
            <a:off x="4626177" y="3440734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9966FF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25"/>
          <p:cNvSpPr/>
          <p:nvPr/>
        </p:nvSpPr>
        <p:spPr>
          <a:xfrm flipH="1" flipV="1">
            <a:off x="4626177" y="2006627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9966FF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25"/>
          <p:cNvSpPr/>
          <p:nvPr/>
        </p:nvSpPr>
        <p:spPr>
          <a:xfrm flipV="1">
            <a:off x="2987824" y="1944563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9966FF"/>
                </a:gs>
              </a:gsLst>
              <a:lin ang="0" scaled="0"/>
              <a:tileRect/>
            </a:gradFill>
            <a:prstDash val="sysDot"/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0" y="-29433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89000"/>
                </a:srgbClr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771094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89000"/>
                </a:srgbClr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15982" y="1753021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18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995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3" dur="175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25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125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0" y="-45643"/>
            <a:ext cx="9126413" cy="6858000"/>
          </a:xfrm>
          <a:prstGeom prst="rect">
            <a:avLst/>
          </a:prstGeom>
          <a:gradFill flip="none" rotWithShape="1">
            <a:gsLst>
              <a:gs pos="48000">
                <a:srgbClr val="002060"/>
              </a:gs>
              <a:gs pos="91000">
                <a:srgbClr val="391B03">
                  <a:lumMod val="0"/>
                </a:srgbClr>
              </a:gs>
              <a:gs pos="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Diapositiva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221" y="-12757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Forma libre 15"/>
          <p:cNvSpPr/>
          <p:nvPr/>
        </p:nvSpPr>
        <p:spPr>
          <a:xfrm rot="5400000">
            <a:off x="-1926615" y="2140484"/>
            <a:ext cx="6192689" cy="2516848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Forma libre 15"/>
          <p:cNvSpPr/>
          <p:nvPr/>
        </p:nvSpPr>
        <p:spPr>
          <a:xfrm rot="16200000" flipH="1">
            <a:off x="4743235" y="2147553"/>
            <a:ext cx="6192689" cy="2502712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15"/>
          <p:cNvSpPr/>
          <p:nvPr/>
        </p:nvSpPr>
        <p:spPr>
          <a:xfrm rot="5400000">
            <a:off x="-668190" y="2236263"/>
            <a:ext cx="6192689" cy="2471276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15"/>
          <p:cNvSpPr/>
          <p:nvPr/>
        </p:nvSpPr>
        <p:spPr>
          <a:xfrm rot="16200000" flipH="1">
            <a:off x="3524120" y="2193168"/>
            <a:ext cx="6192689" cy="2448273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3" name="Forma libre 15"/>
          <p:cNvSpPr/>
          <p:nvPr/>
        </p:nvSpPr>
        <p:spPr>
          <a:xfrm rot="5400000">
            <a:off x="567449" y="2236263"/>
            <a:ext cx="6192689" cy="2471276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5"/>
          <p:cNvSpPr/>
          <p:nvPr/>
        </p:nvSpPr>
        <p:spPr>
          <a:xfrm rot="16200000" flipH="1">
            <a:off x="2289336" y="2204868"/>
            <a:ext cx="6192689" cy="2448273"/>
          </a:xfrm>
          <a:custGeom>
            <a:avLst/>
            <a:gdLst>
              <a:gd name="connsiteX0" fmla="*/ 5314990 w 5717010"/>
              <a:gd name="connsiteY0" fmla="*/ 1396042 h 2376265"/>
              <a:gd name="connsiteX1" fmla="*/ 5435167 w 5717010"/>
              <a:gd name="connsiteY1" fmla="*/ 1843836 h 2376265"/>
              <a:gd name="connsiteX2" fmla="*/ 5555344 w 5717010"/>
              <a:gd name="connsiteY2" fmla="*/ 1396042 h 2376265"/>
              <a:gd name="connsiteX3" fmla="*/ 5435167 w 5717010"/>
              <a:gd name="connsiteY3" fmla="*/ 948246 h 2376265"/>
              <a:gd name="connsiteX4" fmla="*/ 5314990 w 5717010"/>
              <a:gd name="connsiteY4" fmla="*/ 1396042 h 2376265"/>
              <a:gd name="connsiteX5" fmla="*/ 4937289 w 5717010"/>
              <a:gd name="connsiteY5" fmla="*/ 1539978 h 2376265"/>
              <a:gd name="connsiteX6" fmla="*/ 5057466 w 5717010"/>
              <a:gd name="connsiteY6" fmla="*/ 1987773 h 2376265"/>
              <a:gd name="connsiteX7" fmla="*/ 5177644 w 5717010"/>
              <a:gd name="connsiteY7" fmla="*/ 1539978 h 2376265"/>
              <a:gd name="connsiteX8" fmla="*/ 5057466 w 5717010"/>
              <a:gd name="connsiteY8" fmla="*/ 1092183 h 2376265"/>
              <a:gd name="connsiteX9" fmla="*/ 4937289 w 5717010"/>
              <a:gd name="connsiteY9" fmla="*/ 1539978 h 2376265"/>
              <a:gd name="connsiteX10" fmla="*/ 4559588 w 5717010"/>
              <a:gd name="connsiteY10" fmla="*/ 1412030 h 2376265"/>
              <a:gd name="connsiteX11" fmla="*/ 4679765 w 5717010"/>
              <a:gd name="connsiteY11" fmla="*/ 1859825 h 2376265"/>
              <a:gd name="connsiteX12" fmla="*/ 4799943 w 5717010"/>
              <a:gd name="connsiteY12" fmla="*/ 1412030 h 2376265"/>
              <a:gd name="connsiteX13" fmla="*/ 4679765 w 5717010"/>
              <a:gd name="connsiteY13" fmla="*/ 964235 h 2376265"/>
              <a:gd name="connsiteX14" fmla="*/ 4559588 w 5717010"/>
              <a:gd name="connsiteY14" fmla="*/ 1412030 h 2376265"/>
              <a:gd name="connsiteX15" fmla="*/ 4186180 w 5717010"/>
              <a:gd name="connsiteY15" fmla="*/ 1188134 h 2376265"/>
              <a:gd name="connsiteX16" fmla="*/ 4306358 w 5717010"/>
              <a:gd name="connsiteY16" fmla="*/ 1635929 h 2376265"/>
              <a:gd name="connsiteX17" fmla="*/ 4426535 w 5717010"/>
              <a:gd name="connsiteY17" fmla="*/ 1188134 h 2376265"/>
              <a:gd name="connsiteX18" fmla="*/ 4306358 w 5717010"/>
              <a:gd name="connsiteY18" fmla="*/ 740339 h 2376265"/>
              <a:gd name="connsiteX19" fmla="*/ 4186180 w 5717010"/>
              <a:gd name="connsiteY19" fmla="*/ 1188134 h 2376265"/>
              <a:gd name="connsiteX20" fmla="*/ 3808479 w 5717010"/>
              <a:gd name="connsiteY20" fmla="*/ 1108172 h 2376265"/>
              <a:gd name="connsiteX21" fmla="*/ 3928657 w 5717010"/>
              <a:gd name="connsiteY21" fmla="*/ 1555967 h 2376265"/>
              <a:gd name="connsiteX22" fmla="*/ 4048834 w 5717010"/>
              <a:gd name="connsiteY22" fmla="*/ 1108172 h 2376265"/>
              <a:gd name="connsiteX23" fmla="*/ 3928657 w 5717010"/>
              <a:gd name="connsiteY23" fmla="*/ 660376 h 2376265"/>
              <a:gd name="connsiteX24" fmla="*/ 3808479 w 5717010"/>
              <a:gd name="connsiteY24" fmla="*/ 1108172 h 2376265"/>
              <a:gd name="connsiteX25" fmla="*/ 3402165 w 5717010"/>
              <a:gd name="connsiteY25" fmla="*/ 964235 h 2376265"/>
              <a:gd name="connsiteX26" fmla="*/ 3522342 w 5717010"/>
              <a:gd name="connsiteY26" fmla="*/ 1412030 h 2376265"/>
              <a:gd name="connsiteX27" fmla="*/ 3642520 w 5717010"/>
              <a:gd name="connsiteY27" fmla="*/ 964235 h 2376265"/>
              <a:gd name="connsiteX28" fmla="*/ 3522342 w 5717010"/>
              <a:gd name="connsiteY28" fmla="*/ 516440 h 2376265"/>
              <a:gd name="connsiteX29" fmla="*/ 3402165 w 5717010"/>
              <a:gd name="connsiteY29" fmla="*/ 964235 h 2376265"/>
              <a:gd name="connsiteX30" fmla="*/ 2995851 w 5717010"/>
              <a:gd name="connsiteY30" fmla="*/ 1156152 h 2376265"/>
              <a:gd name="connsiteX31" fmla="*/ 3116028 w 5717010"/>
              <a:gd name="connsiteY31" fmla="*/ 1603947 h 2376265"/>
              <a:gd name="connsiteX32" fmla="*/ 3236206 w 5717010"/>
              <a:gd name="connsiteY32" fmla="*/ 1156152 h 2376265"/>
              <a:gd name="connsiteX33" fmla="*/ 3116028 w 5717010"/>
              <a:gd name="connsiteY33" fmla="*/ 708357 h 2376265"/>
              <a:gd name="connsiteX34" fmla="*/ 2995851 w 5717010"/>
              <a:gd name="connsiteY34" fmla="*/ 1156152 h 2376265"/>
              <a:gd name="connsiteX35" fmla="*/ 2456484 w 5717010"/>
              <a:gd name="connsiteY35" fmla="*/ 1396042 h 2376265"/>
              <a:gd name="connsiteX36" fmla="*/ 2576662 w 5717010"/>
              <a:gd name="connsiteY36" fmla="*/ 1843836 h 2376265"/>
              <a:gd name="connsiteX37" fmla="*/ 2696839 w 5717010"/>
              <a:gd name="connsiteY37" fmla="*/ 1396042 h 2376265"/>
              <a:gd name="connsiteX38" fmla="*/ 2576662 w 5717010"/>
              <a:gd name="connsiteY38" fmla="*/ 948246 h 2376265"/>
              <a:gd name="connsiteX39" fmla="*/ 2456484 w 5717010"/>
              <a:gd name="connsiteY39" fmla="*/ 1396042 h 2376265"/>
              <a:gd name="connsiteX40" fmla="*/ 2078783 w 5717010"/>
              <a:gd name="connsiteY40" fmla="*/ 1539978 h 2376265"/>
              <a:gd name="connsiteX41" fmla="*/ 2198961 w 5717010"/>
              <a:gd name="connsiteY41" fmla="*/ 1987773 h 2376265"/>
              <a:gd name="connsiteX42" fmla="*/ 2319138 w 5717010"/>
              <a:gd name="connsiteY42" fmla="*/ 1539978 h 2376265"/>
              <a:gd name="connsiteX43" fmla="*/ 2198961 w 5717010"/>
              <a:gd name="connsiteY43" fmla="*/ 1092183 h 2376265"/>
              <a:gd name="connsiteX44" fmla="*/ 2078783 w 5717010"/>
              <a:gd name="connsiteY44" fmla="*/ 1539978 h 2376265"/>
              <a:gd name="connsiteX45" fmla="*/ 1701083 w 5717010"/>
              <a:gd name="connsiteY45" fmla="*/ 1412030 h 2376265"/>
              <a:gd name="connsiteX46" fmla="*/ 1821260 w 5717010"/>
              <a:gd name="connsiteY46" fmla="*/ 1859825 h 2376265"/>
              <a:gd name="connsiteX47" fmla="*/ 1941437 w 5717010"/>
              <a:gd name="connsiteY47" fmla="*/ 1412030 h 2376265"/>
              <a:gd name="connsiteX48" fmla="*/ 1821260 w 5717010"/>
              <a:gd name="connsiteY48" fmla="*/ 964235 h 2376265"/>
              <a:gd name="connsiteX49" fmla="*/ 1701083 w 5717010"/>
              <a:gd name="connsiteY49" fmla="*/ 1412030 h 2376265"/>
              <a:gd name="connsiteX50" fmla="*/ 1327675 w 5717010"/>
              <a:gd name="connsiteY50" fmla="*/ 1188134 h 2376265"/>
              <a:gd name="connsiteX51" fmla="*/ 1447853 w 5717010"/>
              <a:gd name="connsiteY51" fmla="*/ 1635929 h 2376265"/>
              <a:gd name="connsiteX52" fmla="*/ 1568030 w 5717010"/>
              <a:gd name="connsiteY52" fmla="*/ 1188134 h 2376265"/>
              <a:gd name="connsiteX53" fmla="*/ 1447853 w 5717010"/>
              <a:gd name="connsiteY53" fmla="*/ 740339 h 2376265"/>
              <a:gd name="connsiteX54" fmla="*/ 1327675 w 5717010"/>
              <a:gd name="connsiteY54" fmla="*/ 1188134 h 2376265"/>
              <a:gd name="connsiteX55" fmla="*/ 949974 w 5717010"/>
              <a:gd name="connsiteY55" fmla="*/ 1108172 h 2376265"/>
              <a:gd name="connsiteX56" fmla="*/ 1070152 w 5717010"/>
              <a:gd name="connsiteY56" fmla="*/ 1555967 h 2376265"/>
              <a:gd name="connsiteX57" fmla="*/ 1190329 w 5717010"/>
              <a:gd name="connsiteY57" fmla="*/ 1108172 h 2376265"/>
              <a:gd name="connsiteX58" fmla="*/ 1070152 w 5717010"/>
              <a:gd name="connsiteY58" fmla="*/ 660376 h 2376265"/>
              <a:gd name="connsiteX59" fmla="*/ 949974 w 5717010"/>
              <a:gd name="connsiteY59" fmla="*/ 1108172 h 2376265"/>
              <a:gd name="connsiteX60" fmla="*/ 543660 w 5717010"/>
              <a:gd name="connsiteY60" fmla="*/ 964235 h 2376265"/>
              <a:gd name="connsiteX61" fmla="*/ 663837 w 5717010"/>
              <a:gd name="connsiteY61" fmla="*/ 1412030 h 2376265"/>
              <a:gd name="connsiteX62" fmla="*/ 784015 w 5717010"/>
              <a:gd name="connsiteY62" fmla="*/ 964235 h 2376265"/>
              <a:gd name="connsiteX63" fmla="*/ 663837 w 5717010"/>
              <a:gd name="connsiteY63" fmla="*/ 516440 h 2376265"/>
              <a:gd name="connsiteX64" fmla="*/ 543660 w 5717010"/>
              <a:gd name="connsiteY64" fmla="*/ 964235 h 2376265"/>
              <a:gd name="connsiteX65" fmla="*/ 137346 w 5717010"/>
              <a:gd name="connsiteY65" fmla="*/ 1156152 h 2376265"/>
              <a:gd name="connsiteX66" fmla="*/ 257523 w 5717010"/>
              <a:gd name="connsiteY66" fmla="*/ 1603947 h 2376265"/>
              <a:gd name="connsiteX67" fmla="*/ 377700 w 5717010"/>
              <a:gd name="connsiteY67" fmla="*/ 1156152 h 2376265"/>
              <a:gd name="connsiteX68" fmla="*/ 257523 w 5717010"/>
              <a:gd name="connsiteY68" fmla="*/ 708357 h 2376265"/>
              <a:gd name="connsiteX69" fmla="*/ 137346 w 5717010"/>
              <a:gd name="connsiteY69" fmla="*/ 1156152 h 2376265"/>
              <a:gd name="connsiteX70" fmla="*/ 0 w 5717010"/>
              <a:gd name="connsiteY70" fmla="*/ 2087722 h 2376265"/>
              <a:gd name="connsiteX71" fmla="*/ 0 w 5717010"/>
              <a:gd name="connsiteY71" fmla="*/ 288544 h 2376265"/>
              <a:gd name="connsiteX72" fmla="*/ 2858505 w 5717010"/>
              <a:gd name="connsiteY72" fmla="*/ 288544 h 2376265"/>
              <a:gd name="connsiteX73" fmla="*/ 5717010 w 5717010"/>
              <a:gd name="connsiteY73" fmla="*/ 288544 h 2376265"/>
              <a:gd name="connsiteX74" fmla="*/ 5717010 w 5717010"/>
              <a:gd name="connsiteY74" fmla="*/ 2087722 h 2376265"/>
              <a:gd name="connsiteX75" fmla="*/ 2858505 w 5717010"/>
              <a:gd name="connsiteY75" fmla="*/ 2087722 h 2376265"/>
              <a:gd name="connsiteX76" fmla="*/ 0 w 5717010"/>
              <a:gd name="connsiteY76" fmla="*/ 2087722 h 2376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5717010" h="2376265">
                <a:moveTo>
                  <a:pt x="5314990" y="1396042"/>
                </a:moveTo>
                <a:cubicBezTo>
                  <a:pt x="5314990" y="1643351"/>
                  <a:pt x="5368795" y="1843836"/>
                  <a:pt x="5435167" y="1843836"/>
                </a:cubicBezTo>
                <a:cubicBezTo>
                  <a:pt x="5501539" y="1843836"/>
                  <a:pt x="5555344" y="1643351"/>
                  <a:pt x="5555344" y="1396042"/>
                </a:cubicBezTo>
                <a:cubicBezTo>
                  <a:pt x="5555344" y="1148732"/>
                  <a:pt x="5501539" y="948246"/>
                  <a:pt x="5435167" y="948246"/>
                </a:cubicBezTo>
                <a:cubicBezTo>
                  <a:pt x="5368795" y="948246"/>
                  <a:pt x="5314990" y="1148732"/>
                  <a:pt x="5314990" y="1396042"/>
                </a:cubicBezTo>
                <a:close/>
                <a:moveTo>
                  <a:pt x="4937289" y="1539978"/>
                </a:moveTo>
                <a:cubicBezTo>
                  <a:pt x="4937289" y="1787288"/>
                  <a:pt x="4991094" y="1987773"/>
                  <a:pt x="5057466" y="1987773"/>
                </a:cubicBezTo>
                <a:cubicBezTo>
                  <a:pt x="5123838" y="1987773"/>
                  <a:pt x="5177644" y="1787288"/>
                  <a:pt x="5177644" y="1539978"/>
                </a:cubicBezTo>
                <a:cubicBezTo>
                  <a:pt x="5177644" y="1292669"/>
                  <a:pt x="5123838" y="1092183"/>
                  <a:pt x="5057466" y="1092183"/>
                </a:cubicBezTo>
                <a:cubicBezTo>
                  <a:pt x="4991094" y="1092183"/>
                  <a:pt x="4937289" y="1292669"/>
                  <a:pt x="4937289" y="1539978"/>
                </a:cubicBezTo>
                <a:close/>
                <a:moveTo>
                  <a:pt x="4559588" y="1412030"/>
                </a:moveTo>
                <a:cubicBezTo>
                  <a:pt x="4559588" y="1659340"/>
                  <a:pt x="4613393" y="1859825"/>
                  <a:pt x="4679765" y="1859825"/>
                </a:cubicBezTo>
                <a:cubicBezTo>
                  <a:pt x="4746137" y="1859825"/>
                  <a:pt x="4799943" y="1659340"/>
                  <a:pt x="4799943" y="1412030"/>
                </a:cubicBezTo>
                <a:cubicBezTo>
                  <a:pt x="4799943" y="1164720"/>
                  <a:pt x="4746137" y="964235"/>
                  <a:pt x="4679765" y="964235"/>
                </a:cubicBezTo>
                <a:cubicBezTo>
                  <a:pt x="4613393" y="964235"/>
                  <a:pt x="4559588" y="1164720"/>
                  <a:pt x="4559588" y="1412030"/>
                </a:cubicBezTo>
                <a:close/>
                <a:moveTo>
                  <a:pt x="4186180" y="1188134"/>
                </a:moveTo>
                <a:cubicBezTo>
                  <a:pt x="4186180" y="1435444"/>
                  <a:pt x="4239986" y="1635929"/>
                  <a:pt x="4306358" y="1635929"/>
                </a:cubicBezTo>
                <a:cubicBezTo>
                  <a:pt x="4372730" y="1635929"/>
                  <a:pt x="4426535" y="1435444"/>
                  <a:pt x="4426535" y="1188134"/>
                </a:cubicBezTo>
                <a:cubicBezTo>
                  <a:pt x="4426535" y="940824"/>
                  <a:pt x="4372730" y="740339"/>
                  <a:pt x="4306358" y="740339"/>
                </a:cubicBezTo>
                <a:cubicBezTo>
                  <a:pt x="4239986" y="740339"/>
                  <a:pt x="4186180" y="940824"/>
                  <a:pt x="4186180" y="1188134"/>
                </a:cubicBezTo>
                <a:close/>
                <a:moveTo>
                  <a:pt x="3808479" y="1108172"/>
                </a:moveTo>
                <a:cubicBezTo>
                  <a:pt x="3808479" y="1355481"/>
                  <a:pt x="3862285" y="1555967"/>
                  <a:pt x="3928657" y="1555967"/>
                </a:cubicBezTo>
                <a:cubicBezTo>
                  <a:pt x="3995029" y="1555967"/>
                  <a:pt x="4048834" y="1355481"/>
                  <a:pt x="4048834" y="1108172"/>
                </a:cubicBezTo>
                <a:cubicBezTo>
                  <a:pt x="4048834" y="860862"/>
                  <a:pt x="3995029" y="660376"/>
                  <a:pt x="3928657" y="660376"/>
                </a:cubicBezTo>
                <a:cubicBezTo>
                  <a:pt x="3862285" y="660376"/>
                  <a:pt x="3808479" y="860862"/>
                  <a:pt x="3808479" y="1108172"/>
                </a:cubicBezTo>
                <a:close/>
                <a:moveTo>
                  <a:pt x="3402165" y="964235"/>
                </a:moveTo>
                <a:cubicBezTo>
                  <a:pt x="3402165" y="1211544"/>
                  <a:pt x="3455970" y="1412030"/>
                  <a:pt x="3522342" y="1412030"/>
                </a:cubicBezTo>
                <a:cubicBezTo>
                  <a:pt x="3588714" y="1412030"/>
                  <a:pt x="3642520" y="1211544"/>
                  <a:pt x="3642520" y="964235"/>
                </a:cubicBezTo>
                <a:cubicBezTo>
                  <a:pt x="3642520" y="716925"/>
                  <a:pt x="3588714" y="516440"/>
                  <a:pt x="3522342" y="516440"/>
                </a:cubicBezTo>
                <a:cubicBezTo>
                  <a:pt x="3455970" y="516440"/>
                  <a:pt x="3402165" y="716925"/>
                  <a:pt x="3402165" y="964235"/>
                </a:cubicBezTo>
                <a:close/>
                <a:moveTo>
                  <a:pt x="2995851" y="1156152"/>
                </a:moveTo>
                <a:cubicBezTo>
                  <a:pt x="2995851" y="1403462"/>
                  <a:pt x="3049656" y="1603947"/>
                  <a:pt x="3116028" y="1603947"/>
                </a:cubicBezTo>
                <a:cubicBezTo>
                  <a:pt x="3182400" y="1603947"/>
                  <a:pt x="3236206" y="1403462"/>
                  <a:pt x="3236206" y="1156152"/>
                </a:cubicBezTo>
                <a:cubicBezTo>
                  <a:pt x="3236206" y="908842"/>
                  <a:pt x="3182400" y="708357"/>
                  <a:pt x="3116028" y="708357"/>
                </a:cubicBezTo>
                <a:cubicBezTo>
                  <a:pt x="3049656" y="708357"/>
                  <a:pt x="2995851" y="908842"/>
                  <a:pt x="2995851" y="1156152"/>
                </a:cubicBezTo>
                <a:close/>
                <a:moveTo>
                  <a:pt x="2456484" y="1396042"/>
                </a:moveTo>
                <a:cubicBezTo>
                  <a:pt x="2456484" y="1643351"/>
                  <a:pt x="2510290" y="1843836"/>
                  <a:pt x="2576662" y="1843836"/>
                </a:cubicBezTo>
                <a:cubicBezTo>
                  <a:pt x="2643034" y="1843836"/>
                  <a:pt x="2696839" y="1643351"/>
                  <a:pt x="2696839" y="1396042"/>
                </a:cubicBezTo>
                <a:cubicBezTo>
                  <a:pt x="2696839" y="1148732"/>
                  <a:pt x="2643034" y="948246"/>
                  <a:pt x="2576662" y="948246"/>
                </a:cubicBezTo>
                <a:cubicBezTo>
                  <a:pt x="2510290" y="948246"/>
                  <a:pt x="2456484" y="1148732"/>
                  <a:pt x="2456484" y="1396042"/>
                </a:cubicBezTo>
                <a:close/>
                <a:moveTo>
                  <a:pt x="2078783" y="1539978"/>
                </a:moveTo>
                <a:cubicBezTo>
                  <a:pt x="2078783" y="1787288"/>
                  <a:pt x="2132589" y="1987773"/>
                  <a:pt x="2198961" y="1987773"/>
                </a:cubicBezTo>
                <a:cubicBezTo>
                  <a:pt x="2265333" y="1987773"/>
                  <a:pt x="2319138" y="1787288"/>
                  <a:pt x="2319138" y="1539978"/>
                </a:cubicBezTo>
                <a:cubicBezTo>
                  <a:pt x="2319138" y="1292669"/>
                  <a:pt x="2265333" y="1092183"/>
                  <a:pt x="2198961" y="1092183"/>
                </a:cubicBezTo>
                <a:cubicBezTo>
                  <a:pt x="2132589" y="1092183"/>
                  <a:pt x="2078783" y="1292669"/>
                  <a:pt x="2078783" y="1539978"/>
                </a:cubicBezTo>
                <a:close/>
                <a:moveTo>
                  <a:pt x="1701083" y="1412030"/>
                </a:moveTo>
                <a:cubicBezTo>
                  <a:pt x="1701083" y="1659340"/>
                  <a:pt x="1754888" y="1859825"/>
                  <a:pt x="1821260" y="1859825"/>
                </a:cubicBezTo>
                <a:cubicBezTo>
                  <a:pt x="1887632" y="1859825"/>
                  <a:pt x="1941437" y="1659340"/>
                  <a:pt x="1941437" y="1412030"/>
                </a:cubicBezTo>
                <a:cubicBezTo>
                  <a:pt x="1941437" y="1164720"/>
                  <a:pt x="1887632" y="964235"/>
                  <a:pt x="1821260" y="964235"/>
                </a:cubicBezTo>
                <a:cubicBezTo>
                  <a:pt x="1754888" y="964235"/>
                  <a:pt x="1701083" y="1164720"/>
                  <a:pt x="1701083" y="1412030"/>
                </a:cubicBezTo>
                <a:close/>
                <a:moveTo>
                  <a:pt x="1327675" y="1188134"/>
                </a:moveTo>
                <a:cubicBezTo>
                  <a:pt x="1327675" y="1435444"/>
                  <a:pt x="1381480" y="1635929"/>
                  <a:pt x="1447853" y="1635929"/>
                </a:cubicBezTo>
                <a:cubicBezTo>
                  <a:pt x="1514225" y="1635929"/>
                  <a:pt x="1568030" y="1435444"/>
                  <a:pt x="1568030" y="1188134"/>
                </a:cubicBezTo>
                <a:cubicBezTo>
                  <a:pt x="1568030" y="940824"/>
                  <a:pt x="1514225" y="740339"/>
                  <a:pt x="1447853" y="740339"/>
                </a:cubicBezTo>
                <a:cubicBezTo>
                  <a:pt x="1381480" y="740339"/>
                  <a:pt x="1327675" y="940824"/>
                  <a:pt x="1327675" y="1188134"/>
                </a:cubicBezTo>
                <a:close/>
                <a:moveTo>
                  <a:pt x="949974" y="1108172"/>
                </a:moveTo>
                <a:cubicBezTo>
                  <a:pt x="949974" y="1355481"/>
                  <a:pt x="1003780" y="1555967"/>
                  <a:pt x="1070152" y="1555967"/>
                </a:cubicBezTo>
                <a:cubicBezTo>
                  <a:pt x="1136524" y="1555967"/>
                  <a:pt x="1190329" y="1355481"/>
                  <a:pt x="1190329" y="1108172"/>
                </a:cubicBezTo>
                <a:cubicBezTo>
                  <a:pt x="1190329" y="860862"/>
                  <a:pt x="1136524" y="660376"/>
                  <a:pt x="1070152" y="660376"/>
                </a:cubicBezTo>
                <a:cubicBezTo>
                  <a:pt x="1003780" y="660376"/>
                  <a:pt x="949974" y="860862"/>
                  <a:pt x="949974" y="1108172"/>
                </a:cubicBezTo>
                <a:close/>
                <a:moveTo>
                  <a:pt x="543660" y="964235"/>
                </a:moveTo>
                <a:cubicBezTo>
                  <a:pt x="543660" y="1211544"/>
                  <a:pt x="597465" y="1412030"/>
                  <a:pt x="663837" y="1412030"/>
                </a:cubicBezTo>
                <a:cubicBezTo>
                  <a:pt x="730209" y="1412030"/>
                  <a:pt x="784015" y="1211544"/>
                  <a:pt x="784015" y="964235"/>
                </a:cubicBezTo>
                <a:cubicBezTo>
                  <a:pt x="784015" y="716925"/>
                  <a:pt x="730209" y="516440"/>
                  <a:pt x="663837" y="516440"/>
                </a:cubicBezTo>
                <a:cubicBezTo>
                  <a:pt x="597465" y="516440"/>
                  <a:pt x="543660" y="716925"/>
                  <a:pt x="543660" y="964235"/>
                </a:cubicBezTo>
                <a:close/>
                <a:moveTo>
                  <a:pt x="137346" y="1156152"/>
                </a:moveTo>
                <a:cubicBezTo>
                  <a:pt x="137346" y="1403462"/>
                  <a:pt x="191151" y="1603947"/>
                  <a:pt x="257523" y="1603947"/>
                </a:cubicBezTo>
                <a:cubicBezTo>
                  <a:pt x="323895" y="1603947"/>
                  <a:pt x="377700" y="1403462"/>
                  <a:pt x="377700" y="1156152"/>
                </a:cubicBezTo>
                <a:cubicBezTo>
                  <a:pt x="377700" y="908842"/>
                  <a:pt x="323895" y="708357"/>
                  <a:pt x="257523" y="708357"/>
                </a:cubicBezTo>
                <a:cubicBezTo>
                  <a:pt x="191151" y="708357"/>
                  <a:pt x="137346" y="908842"/>
                  <a:pt x="137346" y="1156152"/>
                </a:cubicBezTo>
                <a:close/>
                <a:moveTo>
                  <a:pt x="0" y="2087722"/>
                </a:moveTo>
                <a:lnTo>
                  <a:pt x="0" y="288544"/>
                </a:lnTo>
                <a:cubicBezTo>
                  <a:pt x="952835" y="-710999"/>
                  <a:pt x="1905670" y="1288087"/>
                  <a:pt x="2858505" y="288544"/>
                </a:cubicBezTo>
                <a:cubicBezTo>
                  <a:pt x="3811340" y="-710999"/>
                  <a:pt x="4764175" y="1288087"/>
                  <a:pt x="5717010" y="288544"/>
                </a:cubicBezTo>
                <a:lnTo>
                  <a:pt x="5717010" y="2087722"/>
                </a:lnTo>
                <a:cubicBezTo>
                  <a:pt x="4764175" y="3087265"/>
                  <a:pt x="3811340" y="1088179"/>
                  <a:pt x="2858505" y="2087722"/>
                </a:cubicBezTo>
                <a:cubicBezTo>
                  <a:pt x="1905670" y="3087265"/>
                  <a:pt x="952835" y="1088179"/>
                  <a:pt x="0" y="2087722"/>
                </a:cubicBezTo>
                <a:close/>
              </a:path>
            </a:pathLst>
          </a:custGeom>
          <a:noFill/>
          <a:ln w="381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61339" y="5733382"/>
            <a:ext cx="924908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1248">
                <a:srgbClr val="0000A2"/>
              </a:gs>
              <a:gs pos="61000">
                <a:srgbClr val="0000FF">
                  <a:lumMod val="64000"/>
                  <a:lumOff val="36000"/>
                </a:srgbClr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83765" y="-110023"/>
            <a:ext cx="924908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1248">
                <a:srgbClr val="0000A2"/>
              </a:gs>
              <a:gs pos="61000">
                <a:srgbClr val="0000FF">
                  <a:lumMod val="64000"/>
                  <a:lumOff val="36000"/>
                </a:srgbClr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75656" y="570496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00B0F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61339" y="-84134"/>
            <a:ext cx="9226662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756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175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12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2" grpId="0" animBg="1"/>
      <p:bldP spid="12" grpId="1" animBg="1"/>
      <p:bldP spid="12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5"/>
          <p:cNvPicPr>
            <a:picLocks noGrp="1" noChangeAspect="1"/>
          </p:cNvPicPr>
          <p:nvPr isPhoto="1"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259632" y="1443841"/>
            <a:ext cx="5616624" cy="397031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El sentido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de Navidad es el mismo </a:t>
            </a:r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sentido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que el </a:t>
            </a:r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Evangelio 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propone para transformar nuestra injusta sociedad, a través de una convivencia entre los seres humanos, basada en el Amor Responsable, es decir, a través de la igualdad, la solidaridad y la gratuidad pero viviendo ese espíritu </a:t>
            </a:r>
            <a:endParaRPr lang="es-ES" sz="2800" b="1" i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todos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los días del año.</a:t>
            </a:r>
          </a:p>
          <a:p>
            <a:pPr algn="ctr"/>
            <a:endParaRPr lang="es-ES" sz="2800" b="1" i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2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32795" y="0"/>
            <a:ext cx="9201312" cy="6858000"/>
          </a:xfrm>
          <a:prstGeom prst="rect">
            <a:avLst/>
          </a:prstGeom>
          <a:gradFill flip="none" rotWithShape="1">
            <a:gsLst>
              <a:gs pos="42000">
                <a:srgbClr val="CC0000">
                  <a:lumMod val="11000"/>
                </a:srgbClr>
              </a:gs>
              <a:gs pos="64000">
                <a:srgbClr val="391B03">
                  <a:lumMod val="0"/>
                </a:srgbClr>
              </a:gs>
              <a:gs pos="95000">
                <a:srgbClr val="002060"/>
              </a:gs>
              <a:gs pos="0">
                <a:srgbClr val="00206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Diapositiva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3586" y="0"/>
            <a:ext cx="928694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9"/>
          <p:cNvSpPr/>
          <p:nvPr/>
        </p:nvSpPr>
        <p:spPr>
          <a:xfrm rot="5970887">
            <a:off x="1181843" y="1113052"/>
            <a:ext cx="1056186" cy="341987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9"/>
          <p:cNvSpPr/>
          <p:nvPr/>
        </p:nvSpPr>
        <p:spPr>
          <a:xfrm rot="15736137" flipH="1">
            <a:off x="6928582" y="1018434"/>
            <a:ext cx="1048365" cy="360129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9"/>
          <p:cNvSpPr/>
          <p:nvPr/>
        </p:nvSpPr>
        <p:spPr>
          <a:xfrm rot="4862303" flipH="1">
            <a:off x="1095092" y="2147069"/>
            <a:ext cx="1252960" cy="339660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9"/>
          <p:cNvSpPr/>
          <p:nvPr/>
        </p:nvSpPr>
        <p:spPr>
          <a:xfrm rot="16414464">
            <a:off x="6827094" y="2043913"/>
            <a:ext cx="1223525" cy="357347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9"/>
          <p:cNvSpPr/>
          <p:nvPr/>
        </p:nvSpPr>
        <p:spPr>
          <a:xfrm rot="5954748">
            <a:off x="1161734" y="350624"/>
            <a:ext cx="1006695" cy="360039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  <a:tileRect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9"/>
          <p:cNvSpPr/>
          <p:nvPr/>
        </p:nvSpPr>
        <p:spPr>
          <a:xfrm rot="5866353">
            <a:off x="989374" y="-317925"/>
            <a:ext cx="1275858" cy="3585134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19"/>
          <p:cNvSpPr/>
          <p:nvPr/>
        </p:nvSpPr>
        <p:spPr>
          <a:xfrm rot="15705336" flipH="1">
            <a:off x="6847147" y="361766"/>
            <a:ext cx="1203195" cy="359325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9"/>
          <p:cNvSpPr/>
          <p:nvPr/>
        </p:nvSpPr>
        <p:spPr>
          <a:xfrm rot="15833930" flipH="1">
            <a:off x="6760130" y="-305917"/>
            <a:ext cx="1275857" cy="355513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9"/>
          <p:cNvSpPr/>
          <p:nvPr/>
        </p:nvSpPr>
        <p:spPr>
          <a:xfrm rot="4981764" flipH="1">
            <a:off x="1039701" y="2760498"/>
            <a:ext cx="1318900" cy="3441437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9"/>
          <p:cNvSpPr/>
          <p:nvPr/>
        </p:nvSpPr>
        <p:spPr>
          <a:xfrm rot="4804511" flipH="1">
            <a:off x="1030983" y="3416375"/>
            <a:ext cx="1329191" cy="344858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9"/>
          <p:cNvSpPr/>
          <p:nvPr/>
        </p:nvSpPr>
        <p:spPr>
          <a:xfrm rot="16476279">
            <a:off x="6771815" y="2696476"/>
            <a:ext cx="1252488" cy="349188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9"/>
          <p:cNvSpPr/>
          <p:nvPr/>
        </p:nvSpPr>
        <p:spPr>
          <a:xfrm rot="16503015">
            <a:off x="6731352" y="3392618"/>
            <a:ext cx="1333413" cy="3491878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6" name="25 Forma libre"/>
          <p:cNvSpPr/>
          <p:nvPr/>
        </p:nvSpPr>
        <p:spPr>
          <a:xfrm>
            <a:off x="54495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2" y="5717005"/>
            <a:ext cx="923410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75856" y="260648"/>
            <a:ext cx="2395060" cy="2132856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23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53586" y="0"/>
            <a:ext cx="9249496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638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4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7" dur="175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25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125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Rectángulo"/>
          <p:cNvSpPr/>
          <p:nvPr/>
        </p:nvSpPr>
        <p:spPr>
          <a:xfrm>
            <a:off x="-28657" y="3"/>
            <a:ext cx="9172657" cy="6858000"/>
          </a:xfrm>
          <a:prstGeom prst="rect">
            <a:avLst/>
          </a:prstGeom>
          <a:gradFill flip="none" rotWithShape="1">
            <a:gsLst>
              <a:gs pos="76000">
                <a:srgbClr val="391B03">
                  <a:lumMod val="0"/>
                </a:srgbClr>
              </a:gs>
              <a:gs pos="0">
                <a:srgbClr val="0070C0">
                  <a:lumMod val="6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Diapositiva6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657" y="1498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6"/>
          <p:cNvSpPr/>
          <p:nvPr/>
        </p:nvSpPr>
        <p:spPr>
          <a:xfrm rot="5400000">
            <a:off x="2640649" y="132597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16200000" flipH="1">
            <a:off x="3868194" y="1274501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3" name="Forma libre 6"/>
          <p:cNvSpPr/>
          <p:nvPr/>
        </p:nvSpPr>
        <p:spPr>
          <a:xfrm rot="5400000">
            <a:off x="1625910" y="99914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4" name="Forma libre 6"/>
          <p:cNvSpPr/>
          <p:nvPr/>
        </p:nvSpPr>
        <p:spPr>
          <a:xfrm rot="5400000">
            <a:off x="632446" y="783122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5" name="Forma libre 6"/>
          <p:cNvSpPr/>
          <p:nvPr/>
        </p:nvSpPr>
        <p:spPr>
          <a:xfrm rot="5400000">
            <a:off x="-450466" y="45093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6" name="Forma libre 6"/>
          <p:cNvSpPr/>
          <p:nvPr/>
        </p:nvSpPr>
        <p:spPr>
          <a:xfrm rot="16200000" flipH="1">
            <a:off x="4912277" y="104913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7" name="Forma libre 6"/>
          <p:cNvSpPr/>
          <p:nvPr/>
        </p:nvSpPr>
        <p:spPr>
          <a:xfrm rot="16200000" flipH="1">
            <a:off x="5889470" y="783122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8" name="Forma libre 6"/>
          <p:cNvSpPr/>
          <p:nvPr/>
        </p:nvSpPr>
        <p:spPr>
          <a:xfrm rot="16200000" flipH="1">
            <a:off x="6953969" y="468925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9" name="Forma libre 6"/>
          <p:cNvSpPr/>
          <p:nvPr/>
        </p:nvSpPr>
        <p:spPr>
          <a:xfrm rot="16200000">
            <a:off x="3868194" y="374119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0" name="Forma libre 6"/>
          <p:cNvSpPr/>
          <p:nvPr/>
        </p:nvSpPr>
        <p:spPr>
          <a:xfrm rot="5400000" flipH="1">
            <a:off x="2640649" y="374119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1" name="Forma libre 6"/>
          <p:cNvSpPr/>
          <p:nvPr/>
        </p:nvSpPr>
        <p:spPr>
          <a:xfrm rot="16200000">
            <a:off x="4912277" y="395624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2" name="Forma libre 6"/>
          <p:cNvSpPr/>
          <p:nvPr/>
        </p:nvSpPr>
        <p:spPr>
          <a:xfrm rot="16200000">
            <a:off x="5949677" y="4223595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3" name="Forma libre 6"/>
          <p:cNvSpPr/>
          <p:nvPr/>
        </p:nvSpPr>
        <p:spPr>
          <a:xfrm rot="16200000">
            <a:off x="7034429" y="472192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4" name="Forma libre 6"/>
          <p:cNvSpPr/>
          <p:nvPr/>
        </p:nvSpPr>
        <p:spPr>
          <a:xfrm rot="5400000" flipH="1">
            <a:off x="1766561" y="395624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5" name="Forma libre 6"/>
          <p:cNvSpPr/>
          <p:nvPr/>
        </p:nvSpPr>
        <p:spPr>
          <a:xfrm rot="5400000" flipH="1">
            <a:off x="783105" y="4223595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6" name="Forma libre 6"/>
          <p:cNvSpPr/>
          <p:nvPr/>
        </p:nvSpPr>
        <p:spPr>
          <a:xfrm rot="5400000" flipH="1">
            <a:off x="-450464" y="472192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accent1">
                  <a:alpha val="77000"/>
                  <a:lumMod val="93000"/>
                  <a:lumOff val="7000"/>
                </a:scheme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8" name="27 Forma libre"/>
          <p:cNvSpPr/>
          <p:nvPr/>
        </p:nvSpPr>
        <p:spPr>
          <a:xfrm>
            <a:off x="-57314" y="-18423"/>
            <a:ext cx="9201313" cy="980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9" name="28 Forma libre"/>
          <p:cNvSpPr/>
          <p:nvPr/>
        </p:nvSpPr>
        <p:spPr>
          <a:xfrm rot="10800000">
            <a:off x="-57313" y="5877272"/>
            <a:ext cx="9201313" cy="980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3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54643" y="908012"/>
            <a:ext cx="2244164" cy="1998480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30 Imagen" descr="Diapositiva389.JPG"/>
          <p:cNvPicPr>
            <a:picLocks noGrp="1" noChangeAspect="1"/>
          </p:cNvPicPr>
          <p:nvPr isPhoto="1"/>
        </p:nvPicPr>
        <p:blipFill>
          <a:blip r:embed="rId6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017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7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7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7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7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6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1" dur="175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25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125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9" grpId="0" animBg="1"/>
      <p:bldP spid="9" grpId="1" animBg="1"/>
      <p:bldP spid="9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34301" y="15327"/>
            <a:ext cx="9126413" cy="6858000"/>
          </a:xfrm>
          <a:prstGeom prst="rect">
            <a:avLst/>
          </a:prstGeom>
          <a:gradFill flip="none" rotWithShape="1">
            <a:gsLst>
              <a:gs pos="4000">
                <a:srgbClr val="9A4807"/>
              </a:gs>
              <a:gs pos="31000">
                <a:srgbClr val="A50021">
                  <a:lumMod val="5000"/>
                </a:srgbClr>
              </a:gs>
              <a:gs pos="91000">
                <a:srgbClr val="391B03">
                  <a:lumMod val="0"/>
                </a:srgbClr>
              </a:gs>
              <a:gs pos="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apositiva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538" y="368135"/>
            <a:ext cx="9144000" cy="6103917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Forma libre 11"/>
          <p:cNvSpPr/>
          <p:nvPr/>
        </p:nvSpPr>
        <p:spPr>
          <a:xfrm>
            <a:off x="1611298" y="582358"/>
            <a:ext cx="2592288" cy="2520280"/>
          </a:xfrm>
          <a:custGeom>
            <a:avLst/>
            <a:gdLst>
              <a:gd name="connsiteX0" fmla="*/ 2736305 w 5430980"/>
              <a:gd name="connsiteY0" fmla="*/ 1970563 h 5382388"/>
              <a:gd name="connsiteX1" fmla="*/ 1993537 w 5430980"/>
              <a:gd name="connsiteY1" fmla="*/ 2656588 h 5382388"/>
              <a:gd name="connsiteX2" fmla="*/ 2736305 w 5430980"/>
              <a:gd name="connsiteY2" fmla="*/ 3342612 h 5382388"/>
              <a:gd name="connsiteX3" fmla="*/ 3479073 w 5430980"/>
              <a:gd name="connsiteY3" fmla="*/ 2656588 h 5382388"/>
              <a:gd name="connsiteX4" fmla="*/ 2736305 w 5430980"/>
              <a:gd name="connsiteY4" fmla="*/ 1970563 h 5382388"/>
              <a:gd name="connsiteX5" fmla="*/ 2736306 w 5430980"/>
              <a:gd name="connsiteY5" fmla="*/ 1868904 h 5382388"/>
              <a:gd name="connsiteX6" fmla="*/ 3581543 w 5430980"/>
              <a:gd name="connsiteY6" fmla="*/ 2656588 h 5382388"/>
              <a:gd name="connsiteX7" fmla="*/ 2736306 w 5430980"/>
              <a:gd name="connsiteY7" fmla="*/ 3444271 h 5382388"/>
              <a:gd name="connsiteX8" fmla="*/ 1891069 w 5430980"/>
              <a:gd name="connsiteY8" fmla="*/ 2656588 h 5382388"/>
              <a:gd name="connsiteX9" fmla="*/ 2736306 w 5430980"/>
              <a:gd name="connsiteY9" fmla="*/ 1868904 h 5382388"/>
              <a:gd name="connsiteX10" fmla="*/ 2748736 w 5430980"/>
              <a:gd name="connsiteY10" fmla="*/ 1651617 h 5382388"/>
              <a:gd name="connsiteX11" fmla="*/ 1693804 w 5430980"/>
              <a:gd name="connsiteY11" fmla="*/ 2645798 h 5382388"/>
              <a:gd name="connsiteX12" fmla="*/ 2748736 w 5430980"/>
              <a:gd name="connsiteY12" fmla="*/ 3639980 h 5382388"/>
              <a:gd name="connsiteX13" fmla="*/ 3803669 w 5430980"/>
              <a:gd name="connsiteY13" fmla="*/ 2645798 h 5382388"/>
              <a:gd name="connsiteX14" fmla="*/ 2748736 w 5430980"/>
              <a:gd name="connsiteY14" fmla="*/ 1651617 h 5382388"/>
              <a:gd name="connsiteX15" fmla="*/ 2748736 w 5430980"/>
              <a:gd name="connsiteY15" fmla="*/ 1560613 h 5382388"/>
              <a:gd name="connsiteX16" fmla="*/ 3895398 w 5430980"/>
              <a:gd name="connsiteY16" fmla="*/ 2645798 h 5382388"/>
              <a:gd name="connsiteX17" fmla="*/ 2748736 w 5430980"/>
              <a:gd name="connsiteY17" fmla="*/ 3730984 h 5382388"/>
              <a:gd name="connsiteX18" fmla="*/ 1602075 w 5430980"/>
              <a:gd name="connsiteY18" fmla="*/ 2645798 h 5382388"/>
              <a:gd name="connsiteX19" fmla="*/ 2748736 w 5430980"/>
              <a:gd name="connsiteY19" fmla="*/ 1560613 h 5382388"/>
              <a:gd name="connsiteX20" fmla="*/ 2748736 w 5430980"/>
              <a:gd name="connsiteY20" fmla="*/ 1379135 h 5382388"/>
              <a:gd name="connsiteX21" fmla="*/ 1360106 w 5430980"/>
              <a:gd name="connsiteY21" fmla="*/ 2658130 h 5382388"/>
              <a:gd name="connsiteX22" fmla="*/ 2748736 w 5430980"/>
              <a:gd name="connsiteY22" fmla="*/ 3937125 h 5382388"/>
              <a:gd name="connsiteX23" fmla="*/ 4137366 w 5430980"/>
              <a:gd name="connsiteY23" fmla="*/ 2658130 h 5382388"/>
              <a:gd name="connsiteX24" fmla="*/ 2748736 w 5430980"/>
              <a:gd name="connsiteY24" fmla="*/ 1379135 h 5382388"/>
              <a:gd name="connsiteX25" fmla="*/ 2748736 w 5430980"/>
              <a:gd name="connsiteY25" fmla="*/ 1276986 h 5382388"/>
              <a:gd name="connsiteX26" fmla="*/ 4240330 w 5430980"/>
              <a:gd name="connsiteY26" fmla="*/ 2658130 h 5382388"/>
              <a:gd name="connsiteX27" fmla="*/ 2748736 w 5430980"/>
              <a:gd name="connsiteY27" fmla="*/ 4039274 h 5382388"/>
              <a:gd name="connsiteX28" fmla="*/ 1257143 w 5430980"/>
              <a:gd name="connsiteY28" fmla="*/ 2658130 h 5382388"/>
              <a:gd name="connsiteX29" fmla="*/ 2748736 w 5430980"/>
              <a:gd name="connsiteY29" fmla="*/ 1276986 h 5382388"/>
              <a:gd name="connsiteX30" fmla="*/ 2736303 w 5430980"/>
              <a:gd name="connsiteY30" fmla="*/ 1089378 h 5382388"/>
              <a:gd name="connsiteX31" fmla="*/ 1040068 w 5430980"/>
              <a:gd name="connsiteY31" fmla="*/ 2664295 h 5382388"/>
              <a:gd name="connsiteX32" fmla="*/ 2736303 w 5430980"/>
              <a:gd name="connsiteY32" fmla="*/ 4239213 h 5382388"/>
              <a:gd name="connsiteX33" fmla="*/ 4432539 w 5430980"/>
              <a:gd name="connsiteY33" fmla="*/ 2664295 h 5382388"/>
              <a:gd name="connsiteX34" fmla="*/ 2736303 w 5430980"/>
              <a:gd name="connsiteY34" fmla="*/ 1089378 h 5382388"/>
              <a:gd name="connsiteX35" fmla="*/ 2736303 w 5430980"/>
              <a:gd name="connsiteY35" fmla="*/ 990276 h 5382388"/>
              <a:gd name="connsiteX36" fmla="*/ 4532431 w 5430980"/>
              <a:gd name="connsiteY36" fmla="*/ 2664295 h 5382388"/>
              <a:gd name="connsiteX37" fmla="*/ 2736303 w 5430980"/>
              <a:gd name="connsiteY37" fmla="*/ 4338316 h 5382388"/>
              <a:gd name="connsiteX38" fmla="*/ 940175 w 5430980"/>
              <a:gd name="connsiteY38" fmla="*/ 2664295 h 5382388"/>
              <a:gd name="connsiteX39" fmla="*/ 2736303 w 5430980"/>
              <a:gd name="connsiteY39" fmla="*/ 990276 h 5382388"/>
              <a:gd name="connsiteX40" fmla="*/ 2736303 w 5430980"/>
              <a:gd name="connsiteY40" fmla="*/ 747836 h 5382388"/>
              <a:gd name="connsiteX41" fmla="*/ 748630 w 5430980"/>
              <a:gd name="connsiteY41" fmla="*/ 2664296 h 5382388"/>
              <a:gd name="connsiteX42" fmla="*/ 2736303 w 5430980"/>
              <a:gd name="connsiteY42" fmla="*/ 4580757 h 5382388"/>
              <a:gd name="connsiteX43" fmla="*/ 4723977 w 5430980"/>
              <a:gd name="connsiteY43" fmla="*/ 2664296 h 5382388"/>
              <a:gd name="connsiteX44" fmla="*/ 2736303 w 5430980"/>
              <a:gd name="connsiteY44" fmla="*/ 747836 h 5382388"/>
              <a:gd name="connsiteX45" fmla="*/ 2736304 w 5430980"/>
              <a:gd name="connsiteY45" fmla="*/ 648072 h 5382388"/>
              <a:gd name="connsiteX46" fmla="*/ 4824536 w 5430980"/>
              <a:gd name="connsiteY46" fmla="*/ 2664296 h 5382388"/>
              <a:gd name="connsiteX47" fmla="*/ 2736304 w 5430980"/>
              <a:gd name="connsiteY47" fmla="*/ 4680520 h 5382388"/>
              <a:gd name="connsiteX48" fmla="*/ 648072 w 5430980"/>
              <a:gd name="connsiteY48" fmla="*/ 2664296 h 5382388"/>
              <a:gd name="connsiteX49" fmla="*/ 2736304 w 5430980"/>
              <a:gd name="connsiteY49" fmla="*/ 648072 h 5382388"/>
              <a:gd name="connsiteX50" fmla="*/ 2736304 w 5430980"/>
              <a:gd name="connsiteY50" fmla="*/ 450748 h 5382388"/>
              <a:gd name="connsiteX51" fmla="*/ 450748 w 5430980"/>
              <a:gd name="connsiteY51" fmla="*/ 2700300 h 5382388"/>
              <a:gd name="connsiteX52" fmla="*/ 2736304 w 5430980"/>
              <a:gd name="connsiteY52" fmla="*/ 4949852 h 5382388"/>
              <a:gd name="connsiteX53" fmla="*/ 5021860 w 5430980"/>
              <a:gd name="connsiteY53" fmla="*/ 2700300 h 5382388"/>
              <a:gd name="connsiteX54" fmla="*/ 2736304 w 5430980"/>
              <a:gd name="connsiteY54" fmla="*/ 450748 h 5382388"/>
              <a:gd name="connsiteX55" fmla="*/ 2736304 w 5430980"/>
              <a:gd name="connsiteY55" fmla="*/ 360040 h 5382388"/>
              <a:gd name="connsiteX56" fmla="*/ 5112568 w 5430980"/>
              <a:gd name="connsiteY56" fmla="*/ 2700300 h 5382388"/>
              <a:gd name="connsiteX57" fmla="*/ 2736304 w 5430980"/>
              <a:gd name="connsiteY57" fmla="*/ 5040560 h 5382388"/>
              <a:gd name="connsiteX58" fmla="*/ 360040 w 5430980"/>
              <a:gd name="connsiteY58" fmla="*/ 2700300 h 5382388"/>
              <a:gd name="connsiteX59" fmla="*/ 2736304 w 5430980"/>
              <a:gd name="connsiteY59" fmla="*/ 360040 h 5382388"/>
              <a:gd name="connsiteX60" fmla="*/ 2715490 w 5430980"/>
              <a:gd name="connsiteY60" fmla="*/ 104311 h 5382388"/>
              <a:gd name="connsiteX61" fmla="*/ 104311 w 5430980"/>
              <a:gd name="connsiteY61" fmla="*/ 2691194 h 5382388"/>
              <a:gd name="connsiteX62" fmla="*/ 2715490 w 5430980"/>
              <a:gd name="connsiteY62" fmla="*/ 5278077 h 5382388"/>
              <a:gd name="connsiteX63" fmla="*/ 5326669 w 5430980"/>
              <a:gd name="connsiteY63" fmla="*/ 2691194 h 5382388"/>
              <a:gd name="connsiteX64" fmla="*/ 2715490 w 5430980"/>
              <a:gd name="connsiteY64" fmla="*/ 104311 h 5382388"/>
              <a:gd name="connsiteX65" fmla="*/ 2715490 w 5430980"/>
              <a:gd name="connsiteY65" fmla="*/ 0 h 5382388"/>
              <a:gd name="connsiteX66" fmla="*/ 5430980 w 5430980"/>
              <a:gd name="connsiteY66" fmla="*/ 2691194 h 5382388"/>
              <a:gd name="connsiteX67" fmla="*/ 2715490 w 5430980"/>
              <a:gd name="connsiteY67" fmla="*/ 5382388 h 5382388"/>
              <a:gd name="connsiteX68" fmla="*/ 0 w 5430980"/>
              <a:gd name="connsiteY68" fmla="*/ 2691194 h 5382388"/>
              <a:gd name="connsiteX69" fmla="*/ 2715490 w 5430980"/>
              <a:gd name="connsiteY69" fmla="*/ 0 h 538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430980" h="5382388">
                <a:moveTo>
                  <a:pt x="2736305" y="1970563"/>
                </a:moveTo>
                <a:cubicBezTo>
                  <a:pt x="2326085" y="1970563"/>
                  <a:pt x="1993537" y="2277707"/>
                  <a:pt x="1993537" y="2656588"/>
                </a:cubicBezTo>
                <a:cubicBezTo>
                  <a:pt x="1993537" y="3035468"/>
                  <a:pt x="2326085" y="3342612"/>
                  <a:pt x="2736305" y="3342612"/>
                </a:cubicBezTo>
                <a:cubicBezTo>
                  <a:pt x="3146525" y="3342612"/>
                  <a:pt x="3479073" y="3035468"/>
                  <a:pt x="3479073" y="2656588"/>
                </a:cubicBezTo>
                <a:cubicBezTo>
                  <a:pt x="3479073" y="2277707"/>
                  <a:pt x="3146525" y="1970563"/>
                  <a:pt x="2736305" y="1970563"/>
                </a:cubicBezTo>
                <a:close/>
                <a:moveTo>
                  <a:pt x="2736306" y="1868904"/>
                </a:moveTo>
                <a:cubicBezTo>
                  <a:pt x="3203118" y="1868904"/>
                  <a:pt x="3581543" y="2221562"/>
                  <a:pt x="3581543" y="2656588"/>
                </a:cubicBezTo>
                <a:cubicBezTo>
                  <a:pt x="3581543" y="3091613"/>
                  <a:pt x="3203118" y="3444271"/>
                  <a:pt x="2736306" y="3444271"/>
                </a:cubicBezTo>
                <a:cubicBezTo>
                  <a:pt x="2269494" y="3444271"/>
                  <a:pt x="1891069" y="3091613"/>
                  <a:pt x="1891069" y="2656588"/>
                </a:cubicBezTo>
                <a:cubicBezTo>
                  <a:pt x="1891069" y="2221562"/>
                  <a:pt x="2269494" y="1868904"/>
                  <a:pt x="2736306" y="1868904"/>
                </a:cubicBezTo>
                <a:close/>
                <a:moveTo>
                  <a:pt x="2748736" y="1651617"/>
                </a:moveTo>
                <a:cubicBezTo>
                  <a:pt x="2166114" y="1651617"/>
                  <a:pt x="1693804" y="2096727"/>
                  <a:pt x="1693804" y="2645798"/>
                </a:cubicBezTo>
                <a:cubicBezTo>
                  <a:pt x="1693804" y="3194869"/>
                  <a:pt x="2166114" y="3639980"/>
                  <a:pt x="2748736" y="3639980"/>
                </a:cubicBezTo>
                <a:cubicBezTo>
                  <a:pt x="3331359" y="3639980"/>
                  <a:pt x="3803669" y="3194869"/>
                  <a:pt x="3803669" y="2645798"/>
                </a:cubicBezTo>
                <a:cubicBezTo>
                  <a:pt x="3803669" y="2096727"/>
                  <a:pt x="3331359" y="1651617"/>
                  <a:pt x="2748736" y="1651617"/>
                </a:cubicBezTo>
                <a:close/>
                <a:moveTo>
                  <a:pt x="2748736" y="1560613"/>
                </a:moveTo>
                <a:cubicBezTo>
                  <a:pt x="3382020" y="1560613"/>
                  <a:pt x="3895398" y="2046467"/>
                  <a:pt x="3895398" y="2645798"/>
                </a:cubicBezTo>
                <a:cubicBezTo>
                  <a:pt x="3895398" y="3245129"/>
                  <a:pt x="3382020" y="3730984"/>
                  <a:pt x="2748736" y="3730984"/>
                </a:cubicBezTo>
                <a:cubicBezTo>
                  <a:pt x="2115453" y="3730984"/>
                  <a:pt x="1602075" y="3245129"/>
                  <a:pt x="1602075" y="2645798"/>
                </a:cubicBezTo>
                <a:cubicBezTo>
                  <a:pt x="1602075" y="2046467"/>
                  <a:pt x="2115453" y="1560613"/>
                  <a:pt x="2748736" y="1560613"/>
                </a:cubicBezTo>
                <a:close/>
                <a:moveTo>
                  <a:pt x="2748736" y="1379135"/>
                </a:moveTo>
                <a:cubicBezTo>
                  <a:pt x="1981818" y="1379135"/>
                  <a:pt x="1360106" y="1951761"/>
                  <a:pt x="1360106" y="2658130"/>
                </a:cubicBezTo>
                <a:cubicBezTo>
                  <a:pt x="1360106" y="3364499"/>
                  <a:pt x="1981818" y="3937125"/>
                  <a:pt x="2748736" y="3937125"/>
                </a:cubicBezTo>
                <a:cubicBezTo>
                  <a:pt x="3515655" y="3937125"/>
                  <a:pt x="4137366" y="3364499"/>
                  <a:pt x="4137366" y="2658130"/>
                </a:cubicBezTo>
                <a:cubicBezTo>
                  <a:pt x="4137366" y="1951761"/>
                  <a:pt x="3515655" y="1379135"/>
                  <a:pt x="2748736" y="1379135"/>
                </a:cubicBezTo>
                <a:close/>
                <a:moveTo>
                  <a:pt x="2748736" y="1276986"/>
                </a:moveTo>
                <a:cubicBezTo>
                  <a:pt x="3572521" y="1276986"/>
                  <a:pt x="4240330" y="1895345"/>
                  <a:pt x="4240330" y="2658130"/>
                </a:cubicBezTo>
                <a:cubicBezTo>
                  <a:pt x="4240330" y="3420914"/>
                  <a:pt x="3572521" y="4039274"/>
                  <a:pt x="2748736" y="4039274"/>
                </a:cubicBezTo>
                <a:cubicBezTo>
                  <a:pt x="1924952" y="4039274"/>
                  <a:pt x="1257143" y="3420914"/>
                  <a:pt x="1257143" y="2658130"/>
                </a:cubicBezTo>
                <a:cubicBezTo>
                  <a:pt x="1257143" y="1895345"/>
                  <a:pt x="1924952" y="1276986"/>
                  <a:pt x="2748736" y="1276986"/>
                </a:cubicBezTo>
                <a:close/>
                <a:moveTo>
                  <a:pt x="2736303" y="1089378"/>
                </a:moveTo>
                <a:cubicBezTo>
                  <a:pt x="1799498" y="1089378"/>
                  <a:pt x="1040068" y="1794492"/>
                  <a:pt x="1040068" y="2664295"/>
                </a:cubicBezTo>
                <a:cubicBezTo>
                  <a:pt x="1040068" y="3534098"/>
                  <a:pt x="1799498" y="4239213"/>
                  <a:pt x="2736303" y="4239213"/>
                </a:cubicBezTo>
                <a:cubicBezTo>
                  <a:pt x="3673108" y="4239213"/>
                  <a:pt x="4432539" y="3534098"/>
                  <a:pt x="4432539" y="2664295"/>
                </a:cubicBezTo>
                <a:cubicBezTo>
                  <a:pt x="4432539" y="1794492"/>
                  <a:pt x="3673108" y="1089378"/>
                  <a:pt x="2736303" y="1089378"/>
                </a:cubicBezTo>
                <a:close/>
                <a:moveTo>
                  <a:pt x="2736303" y="990276"/>
                </a:moveTo>
                <a:cubicBezTo>
                  <a:pt x="3728277" y="990276"/>
                  <a:pt x="4532431" y="1739760"/>
                  <a:pt x="4532431" y="2664295"/>
                </a:cubicBezTo>
                <a:cubicBezTo>
                  <a:pt x="4532431" y="3588831"/>
                  <a:pt x="3728277" y="4338316"/>
                  <a:pt x="2736303" y="4338316"/>
                </a:cubicBezTo>
                <a:cubicBezTo>
                  <a:pt x="1744329" y="4338316"/>
                  <a:pt x="940175" y="3588831"/>
                  <a:pt x="940175" y="2664295"/>
                </a:cubicBezTo>
                <a:cubicBezTo>
                  <a:pt x="940175" y="1739760"/>
                  <a:pt x="1744329" y="990276"/>
                  <a:pt x="2736303" y="990276"/>
                </a:cubicBezTo>
                <a:close/>
                <a:moveTo>
                  <a:pt x="2736303" y="747836"/>
                </a:moveTo>
                <a:cubicBezTo>
                  <a:pt x="1638541" y="747836"/>
                  <a:pt x="748630" y="1605865"/>
                  <a:pt x="748630" y="2664296"/>
                </a:cubicBezTo>
                <a:cubicBezTo>
                  <a:pt x="748630" y="3722728"/>
                  <a:pt x="1638541" y="4580757"/>
                  <a:pt x="2736303" y="4580757"/>
                </a:cubicBezTo>
                <a:cubicBezTo>
                  <a:pt x="3834065" y="4580757"/>
                  <a:pt x="4723977" y="3722728"/>
                  <a:pt x="4723977" y="2664296"/>
                </a:cubicBezTo>
                <a:cubicBezTo>
                  <a:pt x="4723977" y="1605865"/>
                  <a:pt x="3834065" y="747836"/>
                  <a:pt x="2736303" y="747836"/>
                </a:cubicBezTo>
                <a:close/>
                <a:moveTo>
                  <a:pt x="2736304" y="648072"/>
                </a:moveTo>
                <a:cubicBezTo>
                  <a:pt x="3889603" y="648072"/>
                  <a:pt x="4824536" y="1550767"/>
                  <a:pt x="4824536" y="2664296"/>
                </a:cubicBezTo>
                <a:cubicBezTo>
                  <a:pt x="4824536" y="3777826"/>
                  <a:pt x="3889603" y="4680520"/>
                  <a:pt x="2736304" y="4680520"/>
                </a:cubicBezTo>
                <a:cubicBezTo>
                  <a:pt x="1583005" y="4680520"/>
                  <a:pt x="648072" y="3777826"/>
                  <a:pt x="648072" y="2664296"/>
                </a:cubicBezTo>
                <a:cubicBezTo>
                  <a:pt x="648072" y="1550767"/>
                  <a:pt x="1583005" y="648072"/>
                  <a:pt x="2736304" y="648072"/>
                </a:cubicBezTo>
                <a:close/>
                <a:moveTo>
                  <a:pt x="2736304" y="450748"/>
                </a:moveTo>
                <a:cubicBezTo>
                  <a:pt x="1474026" y="450748"/>
                  <a:pt x="450748" y="1457907"/>
                  <a:pt x="450748" y="2700300"/>
                </a:cubicBezTo>
                <a:cubicBezTo>
                  <a:pt x="450748" y="3942693"/>
                  <a:pt x="1474026" y="4949852"/>
                  <a:pt x="2736304" y="4949852"/>
                </a:cubicBezTo>
                <a:cubicBezTo>
                  <a:pt x="3998582" y="4949852"/>
                  <a:pt x="5021860" y="3942693"/>
                  <a:pt x="5021860" y="2700300"/>
                </a:cubicBezTo>
                <a:cubicBezTo>
                  <a:pt x="5021860" y="1457907"/>
                  <a:pt x="3998582" y="450748"/>
                  <a:pt x="2736304" y="450748"/>
                </a:cubicBezTo>
                <a:close/>
                <a:moveTo>
                  <a:pt x="2736304" y="360040"/>
                </a:moveTo>
                <a:cubicBezTo>
                  <a:pt x="4048678" y="360040"/>
                  <a:pt x="5112568" y="1407810"/>
                  <a:pt x="5112568" y="2700300"/>
                </a:cubicBezTo>
                <a:cubicBezTo>
                  <a:pt x="5112568" y="3992790"/>
                  <a:pt x="4048678" y="5040560"/>
                  <a:pt x="2736304" y="5040560"/>
                </a:cubicBezTo>
                <a:cubicBezTo>
                  <a:pt x="1423930" y="5040560"/>
                  <a:pt x="360040" y="3992790"/>
                  <a:pt x="360040" y="2700300"/>
                </a:cubicBezTo>
                <a:cubicBezTo>
                  <a:pt x="360040" y="1407810"/>
                  <a:pt x="1423930" y="360040"/>
                  <a:pt x="2736304" y="360040"/>
                </a:cubicBezTo>
                <a:close/>
                <a:moveTo>
                  <a:pt x="2715490" y="104311"/>
                </a:moveTo>
                <a:cubicBezTo>
                  <a:pt x="1273376" y="104311"/>
                  <a:pt x="104311" y="1262498"/>
                  <a:pt x="104311" y="2691194"/>
                </a:cubicBezTo>
                <a:cubicBezTo>
                  <a:pt x="104311" y="4119890"/>
                  <a:pt x="1273376" y="5278077"/>
                  <a:pt x="2715490" y="5278077"/>
                </a:cubicBezTo>
                <a:cubicBezTo>
                  <a:pt x="4157604" y="5278077"/>
                  <a:pt x="5326669" y="4119890"/>
                  <a:pt x="5326669" y="2691194"/>
                </a:cubicBezTo>
                <a:cubicBezTo>
                  <a:pt x="5326669" y="1262498"/>
                  <a:pt x="4157604" y="104311"/>
                  <a:pt x="2715490" y="104311"/>
                </a:cubicBezTo>
                <a:close/>
                <a:moveTo>
                  <a:pt x="2715490" y="0"/>
                </a:moveTo>
                <a:cubicBezTo>
                  <a:pt x="4215214" y="0"/>
                  <a:pt x="5430980" y="1204889"/>
                  <a:pt x="5430980" y="2691194"/>
                </a:cubicBezTo>
                <a:cubicBezTo>
                  <a:pt x="5430980" y="4177499"/>
                  <a:pt x="4215214" y="5382388"/>
                  <a:pt x="2715490" y="5382388"/>
                </a:cubicBezTo>
                <a:cubicBezTo>
                  <a:pt x="1215766" y="5382388"/>
                  <a:pt x="0" y="4177499"/>
                  <a:pt x="0" y="2691194"/>
                </a:cubicBezTo>
                <a:cubicBezTo>
                  <a:pt x="0" y="1204889"/>
                  <a:pt x="1215766" y="0"/>
                  <a:pt x="2715490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FF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54000">
                  <a:srgbClr val="FF6600"/>
                </a:gs>
              </a:gsLst>
              <a:path path="circle">
                <a:fillToRect l="100000" t="100000"/>
              </a:path>
              <a:tileRect r="-100000" b="-10000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</a:endParaRPr>
          </a:p>
        </p:txBody>
      </p:sp>
      <p:sp>
        <p:nvSpPr>
          <p:cNvPr id="24" name="Forma libre 11"/>
          <p:cNvSpPr/>
          <p:nvPr/>
        </p:nvSpPr>
        <p:spPr>
          <a:xfrm>
            <a:off x="1115616" y="2184187"/>
            <a:ext cx="2592288" cy="2520280"/>
          </a:xfrm>
          <a:custGeom>
            <a:avLst/>
            <a:gdLst>
              <a:gd name="connsiteX0" fmla="*/ 2736305 w 5430980"/>
              <a:gd name="connsiteY0" fmla="*/ 1970563 h 5382388"/>
              <a:gd name="connsiteX1" fmla="*/ 1993537 w 5430980"/>
              <a:gd name="connsiteY1" fmla="*/ 2656588 h 5382388"/>
              <a:gd name="connsiteX2" fmla="*/ 2736305 w 5430980"/>
              <a:gd name="connsiteY2" fmla="*/ 3342612 h 5382388"/>
              <a:gd name="connsiteX3" fmla="*/ 3479073 w 5430980"/>
              <a:gd name="connsiteY3" fmla="*/ 2656588 h 5382388"/>
              <a:gd name="connsiteX4" fmla="*/ 2736305 w 5430980"/>
              <a:gd name="connsiteY4" fmla="*/ 1970563 h 5382388"/>
              <a:gd name="connsiteX5" fmla="*/ 2736306 w 5430980"/>
              <a:gd name="connsiteY5" fmla="*/ 1868904 h 5382388"/>
              <a:gd name="connsiteX6" fmla="*/ 3581543 w 5430980"/>
              <a:gd name="connsiteY6" fmla="*/ 2656588 h 5382388"/>
              <a:gd name="connsiteX7" fmla="*/ 2736306 w 5430980"/>
              <a:gd name="connsiteY7" fmla="*/ 3444271 h 5382388"/>
              <a:gd name="connsiteX8" fmla="*/ 1891069 w 5430980"/>
              <a:gd name="connsiteY8" fmla="*/ 2656588 h 5382388"/>
              <a:gd name="connsiteX9" fmla="*/ 2736306 w 5430980"/>
              <a:gd name="connsiteY9" fmla="*/ 1868904 h 5382388"/>
              <a:gd name="connsiteX10" fmla="*/ 2748736 w 5430980"/>
              <a:gd name="connsiteY10" fmla="*/ 1651617 h 5382388"/>
              <a:gd name="connsiteX11" fmla="*/ 1693804 w 5430980"/>
              <a:gd name="connsiteY11" fmla="*/ 2645798 h 5382388"/>
              <a:gd name="connsiteX12" fmla="*/ 2748736 w 5430980"/>
              <a:gd name="connsiteY12" fmla="*/ 3639980 h 5382388"/>
              <a:gd name="connsiteX13" fmla="*/ 3803669 w 5430980"/>
              <a:gd name="connsiteY13" fmla="*/ 2645798 h 5382388"/>
              <a:gd name="connsiteX14" fmla="*/ 2748736 w 5430980"/>
              <a:gd name="connsiteY14" fmla="*/ 1651617 h 5382388"/>
              <a:gd name="connsiteX15" fmla="*/ 2748736 w 5430980"/>
              <a:gd name="connsiteY15" fmla="*/ 1560613 h 5382388"/>
              <a:gd name="connsiteX16" fmla="*/ 3895398 w 5430980"/>
              <a:gd name="connsiteY16" fmla="*/ 2645798 h 5382388"/>
              <a:gd name="connsiteX17" fmla="*/ 2748736 w 5430980"/>
              <a:gd name="connsiteY17" fmla="*/ 3730984 h 5382388"/>
              <a:gd name="connsiteX18" fmla="*/ 1602075 w 5430980"/>
              <a:gd name="connsiteY18" fmla="*/ 2645798 h 5382388"/>
              <a:gd name="connsiteX19" fmla="*/ 2748736 w 5430980"/>
              <a:gd name="connsiteY19" fmla="*/ 1560613 h 5382388"/>
              <a:gd name="connsiteX20" fmla="*/ 2748736 w 5430980"/>
              <a:gd name="connsiteY20" fmla="*/ 1379135 h 5382388"/>
              <a:gd name="connsiteX21" fmla="*/ 1360106 w 5430980"/>
              <a:gd name="connsiteY21" fmla="*/ 2658130 h 5382388"/>
              <a:gd name="connsiteX22" fmla="*/ 2748736 w 5430980"/>
              <a:gd name="connsiteY22" fmla="*/ 3937125 h 5382388"/>
              <a:gd name="connsiteX23" fmla="*/ 4137366 w 5430980"/>
              <a:gd name="connsiteY23" fmla="*/ 2658130 h 5382388"/>
              <a:gd name="connsiteX24" fmla="*/ 2748736 w 5430980"/>
              <a:gd name="connsiteY24" fmla="*/ 1379135 h 5382388"/>
              <a:gd name="connsiteX25" fmla="*/ 2748736 w 5430980"/>
              <a:gd name="connsiteY25" fmla="*/ 1276986 h 5382388"/>
              <a:gd name="connsiteX26" fmla="*/ 4240330 w 5430980"/>
              <a:gd name="connsiteY26" fmla="*/ 2658130 h 5382388"/>
              <a:gd name="connsiteX27" fmla="*/ 2748736 w 5430980"/>
              <a:gd name="connsiteY27" fmla="*/ 4039274 h 5382388"/>
              <a:gd name="connsiteX28" fmla="*/ 1257143 w 5430980"/>
              <a:gd name="connsiteY28" fmla="*/ 2658130 h 5382388"/>
              <a:gd name="connsiteX29" fmla="*/ 2748736 w 5430980"/>
              <a:gd name="connsiteY29" fmla="*/ 1276986 h 5382388"/>
              <a:gd name="connsiteX30" fmla="*/ 2736303 w 5430980"/>
              <a:gd name="connsiteY30" fmla="*/ 1089378 h 5382388"/>
              <a:gd name="connsiteX31" fmla="*/ 1040068 w 5430980"/>
              <a:gd name="connsiteY31" fmla="*/ 2664295 h 5382388"/>
              <a:gd name="connsiteX32" fmla="*/ 2736303 w 5430980"/>
              <a:gd name="connsiteY32" fmla="*/ 4239213 h 5382388"/>
              <a:gd name="connsiteX33" fmla="*/ 4432539 w 5430980"/>
              <a:gd name="connsiteY33" fmla="*/ 2664295 h 5382388"/>
              <a:gd name="connsiteX34" fmla="*/ 2736303 w 5430980"/>
              <a:gd name="connsiteY34" fmla="*/ 1089378 h 5382388"/>
              <a:gd name="connsiteX35" fmla="*/ 2736303 w 5430980"/>
              <a:gd name="connsiteY35" fmla="*/ 990276 h 5382388"/>
              <a:gd name="connsiteX36" fmla="*/ 4532431 w 5430980"/>
              <a:gd name="connsiteY36" fmla="*/ 2664295 h 5382388"/>
              <a:gd name="connsiteX37" fmla="*/ 2736303 w 5430980"/>
              <a:gd name="connsiteY37" fmla="*/ 4338316 h 5382388"/>
              <a:gd name="connsiteX38" fmla="*/ 940175 w 5430980"/>
              <a:gd name="connsiteY38" fmla="*/ 2664295 h 5382388"/>
              <a:gd name="connsiteX39" fmla="*/ 2736303 w 5430980"/>
              <a:gd name="connsiteY39" fmla="*/ 990276 h 5382388"/>
              <a:gd name="connsiteX40" fmla="*/ 2736303 w 5430980"/>
              <a:gd name="connsiteY40" fmla="*/ 747836 h 5382388"/>
              <a:gd name="connsiteX41" fmla="*/ 748630 w 5430980"/>
              <a:gd name="connsiteY41" fmla="*/ 2664296 h 5382388"/>
              <a:gd name="connsiteX42" fmla="*/ 2736303 w 5430980"/>
              <a:gd name="connsiteY42" fmla="*/ 4580757 h 5382388"/>
              <a:gd name="connsiteX43" fmla="*/ 4723977 w 5430980"/>
              <a:gd name="connsiteY43" fmla="*/ 2664296 h 5382388"/>
              <a:gd name="connsiteX44" fmla="*/ 2736303 w 5430980"/>
              <a:gd name="connsiteY44" fmla="*/ 747836 h 5382388"/>
              <a:gd name="connsiteX45" fmla="*/ 2736304 w 5430980"/>
              <a:gd name="connsiteY45" fmla="*/ 648072 h 5382388"/>
              <a:gd name="connsiteX46" fmla="*/ 4824536 w 5430980"/>
              <a:gd name="connsiteY46" fmla="*/ 2664296 h 5382388"/>
              <a:gd name="connsiteX47" fmla="*/ 2736304 w 5430980"/>
              <a:gd name="connsiteY47" fmla="*/ 4680520 h 5382388"/>
              <a:gd name="connsiteX48" fmla="*/ 648072 w 5430980"/>
              <a:gd name="connsiteY48" fmla="*/ 2664296 h 5382388"/>
              <a:gd name="connsiteX49" fmla="*/ 2736304 w 5430980"/>
              <a:gd name="connsiteY49" fmla="*/ 648072 h 5382388"/>
              <a:gd name="connsiteX50" fmla="*/ 2736304 w 5430980"/>
              <a:gd name="connsiteY50" fmla="*/ 450748 h 5382388"/>
              <a:gd name="connsiteX51" fmla="*/ 450748 w 5430980"/>
              <a:gd name="connsiteY51" fmla="*/ 2700300 h 5382388"/>
              <a:gd name="connsiteX52" fmla="*/ 2736304 w 5430980"/>
              <a:gd name="connsiteY52" fmla="*/ 4949852 h 5382388"/>
              <a:gd name="connsiteX53" fmla="*/ 5021860 w 5430980"/>
              <a:gd name="connsiteY53" fmla="*/ 2700300 h 5382388"/>
              <a:gd name="connsiteX54" fmla="*/ 2736304 w 5430980"/>
              <a:gd name="connsiteY54" fmla="*/ 450748 h 5382388"/>
              <a:gd name="connsiteX55" fmla="*/ 2736304 w 5430980"/>
              <a:gd name="connsiteY55" fmla="*/ 360040 h 5382388"/>
              <a:gd name="connsiteX56" fmla="*/ 5112568 w 5430980"/>
              <a:gd name="connsiteY56" fmla="*/ 2700300 h 5382388"/>
              <a:gd name="connsiteX57" fmla="*/ 2736304 w 5430980"/>
              <a:gd name="connsiteY57" fmla="*/ 5040560 h 5382388"/>
              <a:gd name="connsiteX58" fmla="*/ 360040 w 5430980"/>
              <a:gd name="connsiteY58" fmla="*/ 2700300 h 5382388"/>
              <a:gd name="connsiteX59" fmla="*/ 2736304 w 5430980"/>
              <a:gd name="connsiteY59" fmla="*/ 360040 h 5382388"/>
              <a:gd name="connsiteX60" fmla="*/ 2715490 w 5430980"/>
              <a:gd name="connsiteY60" fmla="*/ 104311 h 5382388"/>
              <a:gd name="connsiteX61" fmla="*/ 104311 w 5430980"/>
              <a:gd name="connsiteY61" fmla="*/ 2691194 h 5382388"/>
              <a:gd name="connsiteX62" fmla="*/ 2715490 w 5430980"/>
              <a:gd name="connsiteY62" fmla="*/ 5278077 h 5382388"/>
              <a:gd name="connsiteX63" fmla="*/ 5326669 w 5430980"/>
              <a:gd name="connsiteY63" fmla="*/ 2691194 h 5382388"/>
              <a:gd name="connsiteX64" fmla="*/ 2715490 w 5430980"/>
              <a:gd name="connsiteY64" fmla="*/ 104311 h 5382388"/>
              <a:gd name="connsiteX65" fmla="*/ 2715490 w 5430980"/>
              <a:gd name="connsiteY65" fmla="*/ 0 h 5382388"/>
              <a:gd name="connsiteX66" fmla="*/ 5430980 w 5430980"/>
              <a:gd name="connsiteY66" fmla="*/ 2691194 h 5382388"/>
              <a:gd name="connsiteX67" fmla="*/ 2715490 w 5430980"/>
              <a:gd name="connsiteY67" fmla="*/ 5382388 h 5382388"/>
              <a:gd name="connsiteX68" fmla="*/ 0 w 5430980"/>
              <a:gd name="connsiteY68" fmla="*/ 2691194 h 5382388"/>
              <a:gd name="connsiteX69" fmla="*/ 2715490 w 5430980"/>
              <a:gd name="connsiteY69" fmla="*/ 0 h 538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430980" h="5382388">
                <a:moveTo>
                  <a:pt x="2736305" y="1970563"/>
                </a:moveTo>
                <a:cubicBezTo>
                  <a:pt x="2326085" y="1970563"/>
                  <a:pt x="1993537" y="2277707"/>
                  <a:pt x="1993537" y="2656588"/>
                </a:cubicBezTo>
                <a:cubicBezTo>
                  <a:pt x="1993537" y="3035468"/>
                  <a:pt x="2326085" y="3342612"/>
                  <a:pt x="2736305" y="3342612"/>
                </a:cubicBezTo>
                <a:cubicBezTo>
                  <a:pt x="3146525" y="3342612"/>
                  <a:pt x="3479073" y="3035468"/>
                  <a:pt x="3479073" y="2656588"/>
                </a:cubicBezTo>
                <a:cubicBezTo>
                  <a:pt x="3479073" y="2277707"/>
                  <a:pt x="3146525" y="1970563"/>
                  <a:pt x="2736305" y="1970563"/>
                </a:cubicBezTo>
                <a:close/>
                <a:moveTo>
                  <a:pt x="2736306" y="1868904"/>
                </a:moveTo>
                <a:cubicBezTo>
                  <a:pt x="3203118" y="1868904"/>
                  <a:pt x="3581543" y="2221562"/>
                  <a:pt x="3581543" y="2656588"/>
                </a:cubicBezTo>
                <a:cubicBezTo>
                  <a:pt x="3581543" y="3091613"/>
                  <a:pt x="3203118" y="3444271"/>
                  <a:pt x="2736306" y="3444271"/>
                </a:cubicBezTo>
                <a:cubicBezTo>
                  <a:pt x="2269494" y="3444271"/>
                  <a:pt x="1891069" y="3091613"/>
                  <a:pt x="1891069" y="2656588"/>
                </a:cubicBezTo>
                <a:cubicBezTo>
                  <a:pt x="1891069" y="2221562"/>
                  <a:pt x="2269494" y="1868904"/>
                  <a:pt x="2736306" y="1868904"/>
                </a:cubicBezTo>
                <a:close/>
                <a:moveTo>
                  <a:pt x="2748736" y="1651617"/>
                </a:moveTo>
                <a:cubicBezTo>
                  <a:pt x="2166114" y="1651617"/>
                  <a:pt x="1693804" y="2096727"/>
                  <a:pt x="1693804" y="2645798"/>
                </a:cubicBezTo>
                <a:cubicBezTo>
                  <a:pt x="1693804" y="3194869"/>
                  <a:pt x="2166114" y="3639980"/>
                  <a:pt x="2748736" y="3639980"/>
                </a:cubicBezTo>
                <a:cubicBezTo>
                  <a:pt x="3331359" y="3639980"/>
                  <a:pt x="3803669" y="3194869"/>
                  <a:pt x="3803669" y="2645798"/>
                </a:cubicBezTo>
                <a:cubicBezTo>
                  <a:pt x="3803669" y="2096727"/>
                  <a:pt x="3331359" y="1651617"/>
                  <a:pt x="2748736" y="1651617"/>
                </a:cubicBezTo>
                <a:close/>
                <a:moveTo>
                  <a:pt x="2748736" y="1560613"/>
                </a:moveTo>
                <a:cubicBezTo>
                  <a:pt x="3382020" y="1560613"/>
                  <a:pt x="3895398" y="2046467"/>
                  <a:pt x="3895398" y="2645798"/>
                </a:cubicBezTo>
                <a:cubicBezTo>
                  <a:pt x="3895398" y="3245129"/>
                  <a:pt x="3382020" y="3730984"/>
                  <a:pt x="2748736" y="3730984"/>
                </a:cubicBezTo>
                <a:cubicBezTo>
                  <a:pt x="2115453" y="3730984"/>
                  <a:pt x="1602075" y="3245129"/>
                  <a:pt x="1602075" y="2645798"/>
                </a:cubicBezTo>
                <a:cubicBezTo>
                  <a:pt x="1602075" y="2046467"/>
                  <a:pt x="2115453" y="1560613"/>
                  <a:pt x="2748736" y="1560613"/>
                </a:cubicBezTo>
                <a:close/>
                <a:moveTo>
                  <a:pt x="2748736" y="1379135"/>
                </a:moveTo>
                <a:cubicBezTo>
                  <a:pt x="1981818" y="1379135"/>
                  <a:pt x="1360106" y="1951761"/>
                  <a:pt x="1360106" y="2658130"/>
                </a:cubicBezTo>
                <a:cubicBezTo>
                  <a:pt x="1360106" y="3364499"/>
                  <a:pt x="1981818" y="3937125"/>
                  <a:pt x="2748736" y="3937125"/>
                </a:cubicBezTo>
                <a:cubicBezTo>
                  <a:pt x="3515655" y="3937125"/>
                  <a:pt x="4137366" y="3364499"/>
                  <a:pt x="4137366" y="2658130"/>
                </a:cubicBezTo>
                <a:cubicBezTo>
                  <a:pt x="4137366" y="1951761"/>
                  <a:pt x="3515655" y="1379135"/>
                  <a:pt x="2748736" y="1379135"/>
                </a:cubicBezTo>
                <a:close/>
                <a:moveTo>
                  <a:pt x="2748736" y="1276986"/>
                </a:moveTo>
                <a:cubicBezTo>
                  <a:pt x="3572521" y="1276986"/>
                  <a:pt x="4240330" y="1895345"/>
                  <a:pt x="4240330" y="2658130"/>
                </a:cubicBezTo>
                <a:cubicBezTo>
                  <a:pt x="4240330" y="3420914"/>
                  <a:pt x="3572521" y="4039274"/>
                  <a:pt x="2748736" y="4039274"/>
                </a:cubicBezTo>
                <a:cubicBezTo>
                  <a:pt x="1924952" y="4039274"/>
                  <a:pt x="1257143" y="3420914"/>
                  <a:pt x="1257143" y="2658130"/>
                </a:cubicBezTo>
                <a:cubicBezTo>
                  <a:pt x="1257143" y="1895345"/>
                  <a:pt x="1924952" y="1276986"/>
                  <a:pt x="2748736" y="1276986"/>
                </a:cubicBezTo>
                <a:close/>
                <a:moveTo>
                  <a:pt x="2736303" y="1089378"/>
                </a:moveTo>
                <a:cubicBezTo>
                  <a:pt x="1799498" y="1089378"/>
                  <a:pt x="1040068" y="1794492"/>
                  <a:pt x="1040068" y="2664295"/>
                </a:cubicBezTo>
                <a:cubicBezTo>
                  <a:pt x="1040068" y="3534098"/>
                  <a:pt x="1799498" y="4239213"/>
                  <a:pt x="2736303" y="4239213"/>
                </a:cubicBezTo>
                <a:cubicBezTo>
                  <a:pt x="3673108" y="4239213"/>
                  <a:pt x="4432539" y="3534098"/>
                  <a:pt x="4432539" y="2664295"/>
                </a:cubicBezTo>
                <a:cubicBezTo>
                  <a:pt x="4432539" y="1794492"/>
                  <a:pt x="3673108" y="1089378"/>
                  <a:pt x="2736303" y="1089378"/>
                </a:cubicBezTo>
                <a:close/>
                <a:moveTo>
                  <a:pt x="2736303" y="990276"/>
                </a:moveTo>
                <a:cubicBezTo>
                  <a:pt x="3728277" y="990276"/>
                  <a:pt x="4532431" y="1739760"/>
                  <a:pt x="4532431" y="2664295"/>
                </a:cubicBezTo>
                <a:cubicBezTo>
                  <a:pt x="4532431" y="3588831"/>
                  <a:pt x="3728277" y="4338316"/>
                  <a:pt x="2736303" y="4338316"/>
                </a:cubicBezTo>
                <a:cubicBezTo>
                  <a:pt x="1744329" y="4338316"/>
                  <a:pt x="940175" y="3588831"/>
                  <a:pt x="940175" y="2664295"/>
                </a:cubicBezTo>
                <a:cubicBezTo>
                  <a:pt x="940175" y="1739760"/>
                  <a:pt x="1744329" y="990276"/>
                  <a:pt x="2736303" y="990276"/>
                </a:cubicBezTo>
                <a:close/>
                <a:moveTo>
                  <a:pt x="2736303" y="747836"/>
                </a:moveTo>
                <a:cubicBezTo>
                  <a:pt x="1638541" y="747836"/>
                  <a:pt x="748630" y="1605865"/>
                  <a:pt x="748630" y="2664296"/>
                </a:cubicBezTo>
                <a:cubicBezTo>
                  <a:pt x="748630" y="3722728"/>
                  <a:pt x="1638541" y="4580757"/>
                  <a:pt x="2736303" y="4580757"/>
                </a:cubicBezTo>
                <a:cubicBezTo>
                  <a:pt x="3834065" y="4580757"/>
                  <a:pt x="4723977" y="3722728"/>
                  <a:pt x="4723977" y="2664296"/>
                </a:cubicBezTo>
                <a:cubicBezTo>
                  <a:pt x="4723977" y="1605865"/>
                  <a:pt x="3834065" y="747836"/>
                  <a:pt x="2736303" y="747836"/>
                </a:cubicBezTo>
                <a:close/>
                <a:moveTo>
                  <a:pt x="2736304" y="648072"/>
                </a:moveTo>
                <a:cubicBezTo>
                  <a:pt x="3889603" y="648072"/>
                  <a:pt x="4824536" y="1550767"/>
                  <a:pt x="4824536" y="2664296"/>
                </a:cubicBezTo>
                <a:cubicBezTo>
                  <a:pt x="4824536" y="3777826"/>
                  <a:pt x="3889603" y="4680520"/>
                  <a:pt x="2736304" y="4680520"/>
                </a:cubicBezTo>
                <a:cubicBezTo>
                  <a:pt x="1583005" y="4680520"/>
                  <a:pt x="648072" y="3777826"/>
                  <a:pt x="648072" y="2664296"/>
                </a:cubicBezTo>
                <a:cubicBezTo>
                  <a:pt x="648072" y="1550767"/>
                  <a:pt x="1583005" y="648072"/>
                  <a:pt x="2736304" y="648072"/>
                </a:cubicBezTo>
                <a:close/>
                <a:moveTo>
                  <a:pt x="2736304" y="450748"/>
                </a:moveTo>
                <a:cubicBezTo>
                  <a:pt x="1474026" y="450748"/>
                  <a:pt x="450748" y="1457907"/>
                  <a:pt x="450748" y="2700300"/>
                </a:cubicBezTo>
                <a:cubicBezTo>
                  <a:pt x="450748" y="3942693"/>
                  <a:pt x="1474026" y="4949852"/>
                  <a:pt x="2736304" y="4949852"/>
                </a:cubicBezTo>
                <a:cubicBezTo>
                  <a:pt x="3998582" y="4949852"/>
                  <a:pt x="5021860" y="3942693"/>
                  <a:pt x="5021860" y="2700300"/>
                </a:cubicBezTo>
                <a:cubicBezTo>
                  <a:pt x="5021860" y="1457907"/>
                  <a:pt x="3998582" y="450748"/>
                  <a:pt x="2736304" y="450748"/>
                </a:cubicBezTo>
                <a:close/>
                <a:moveTo>
                  <a:pt x="2736304" y="360040"/>
                </a:moveTo>
                <a:cubicBezTo>
                  <a:pt x="4048678" y="360040"/>
                  <a:pt x="5112568" y="1407810"/>
                  <a:pt x="5112568" y="2700300"/>
                </a:cubicBezTo>
                <a:cubicBezTo>
                  <a:pt x="5112568" y="3992790"/>
                  <a:pt x="4048678" y="5040560"/>
                  <a:pt x="2736304" y="5040560"/>
                </a:cubicBezTo>
                <a:cubicBezTo>
                  <a:pt x="1423930" y="5040560"/>
                  <a:pt x="360040" y="3992790"/>
                  <a:pt x="360040" y="2700300"/>
                </a:cubicBezTo>
                <a:cubicBezTo>
                  <a:pt x="360040" y="1407810"/>
                  <a:pt x="1423930" y="360040"/>
                  <a:pt x="2736304" y="360040"/>
                </a:cubicBezTo>
                <a:close/>
                <a:moveTo>
                  <a:pt x="2715490" y="104311"/>
                </a:moveTo>
                <a:cubicBezTo>
                  <a:pt x="1273376" y="104311"/>
                  <a:pt x="104311" y="1262498"/>
                  <a:pt x="104311" y="2691194"/>
                </a:cubicBezTo>
                <a:cubicBezTo>
                  <a:pt x="104311" y="4119890"/>
                  <a:pt x="1273376" y="5278077"/>
                  <a:pt x="2715490" y="5278077"/>
                </a:cubicBezTo>
                <a:cubicBezTo>
                  <a:pt x="4157604" y="5278077"/>
                  <a:pt x="5326669" y="4119890"/>
                  <a:pt x="5326669" y="2691194"/>
                </a:cubicBezTo>
                <a:cubicBezTo>
                  <a:pt x="5326669" y="1262498"/>
                  <a:pt x="4157604" y="104311"/>
                  <a:pt x="2715490" y="104311"/>
                </a:cubicBezTo>
                <a:close/>
                <a:moveTo>
                  <a:pt x="2715490" y="0"/>
                </a:moveTo>
                <a:cubicBezTo>
                  <a:pt x="4215214" y="0"/>
                  <a:pt x="5430980" y="1204889"/>
                  <a:pt x="5430980" y="2691194"/>
                </a:cubicBezTo>
                <a:cubicBezTo>
                  <a:pt x="5430980" y="4177499"/>
                  <a:pt x="4215214" y="5382388"/>
                  <a:pt x="2715490" y="5382388"/>
                </a:cubicBezTo>
                <a:cubicBezTo>
                  <a:pt x="1215766" y="5382388"/>
                  <a:pt x="0" y="4177499"/>
                  <a:pt x="0" y="2691194"/>
                </a:cubicBezTo>
                <a:cubicBezTo>
                  <a:pt x="0" y="1204889"/>
                  <a:pt x="1215766" y="0"/>
                  <a:pt x="2715490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FF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55000">
                  <a:srgbClr val="FF6600"/>
                </a:gs>
              </a:gsLst>
              <a:path path="circle">
                <a:fillToRect l="100000" t="100000"/>
              </a:path>
              <a:tileRect r="-100000" b="-10000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</a:endParaRPr>
          </a:p>
        </p:txBody>
      </p:sp>
      <p:sp>
        <p:nvSpPr>
          <p:cNvPr id="19" name="Forma libre 11"/>
          <p:cNvSpPr/>
          <p:nvPr/>
        </p:nvSpPr>
        <p:spPr>
          <a:xfrm>
            <a:off x="1571723" y="3721896"/>
            <a:ext cx="2592288" cy="2520280"/>
          </a:xfrm>
          <a:custGeom>
            <a:avLst/>
            <a:gdLst>
              <a:gd name="connsiteX0" fmla="*/ 2736305 w 5430980"/>
              <a:gd name="connsiteY0" fmla="*/ 1970563 h 5382388"/>
              <a:gd name="connsiteX1" fmla="*/ 1993537 w 5430980"/>
              <a:gd name="connsiteY1" fmla="*/ 2656588 h 5382388"/>
              <a:gd name="connsiteX2" fmla="*/ 2736305 w 5430980"/>
              <a:gd name="connsiteY2" fmla="*/ 3342612 h 5382388"/>
              <a:gd name="connsiteX3" fmla="*/ 3479073 w 5430980"/>
              <a:gd name="connsiteY3" fmla="*/ 2656588 h 5382388"/>
              <a:gd name="connsiteX4" fmla="*/ 2736305 w 5430980"/>
              <a:gd name="connsiteY4" fmla="*/ 1970563 h 5382388"/>
              <a:gd name="connsiteX5" fmla="*/ 2736306 w 5430980"/>
              <a:gd name="connsiteY5" fmla="*/ 1868904 h 5382388"/>
              <a:gd name="connsiteX6" fmla="*/ 3581543 w 5430980"/>
              <a:gd name="connsiteY6" fmla="*/ 2656588 h 5382388"/>
              <a:gd name="connsiteX7" fmla="*/ 2736306 w 5430980"/>
              <a:gd name="connsiteY7" fmla="*/ 3444271 h 5382388"/>
              <a:gd name="connsiteX8" fmla="*/ 1891069 w 5430980"/>
              <a:gd name="connsiteY8" fmla="*/ 2656588 h 5382388"/>
              <a:gd name="connsiteX9" fmla="*/ 2736306 w 5430980"/>
              <a:gd name="connsiteY9" fmla="*/ 1868904 h 5382388"/>
              <a:gd name="connsiteX10" fmla="*/ 2748736 w 5430980"/>
              <a:gd name="connsiteY10" fmla="*/ 1651617 h 5382388"/>
              <a:gd name="connsiteX11" fmla="*/ 1693804 w 5430980"/>
              <a:gd name="connsiteY11" fmla="*/ 2645798 h 5382388"/>
              <a:gd name="connsiteX12" fmla="*/ 2748736 w 5430980"/>
              <a:gd name="connsiteY12" fmla="*/ 3639980 h 5382388"/>
              <a:gd name="connsiteX13" fmla="*/ 3803669 w 5430980"/>
              <a:gd name="connsiteY13" fmla="*/ 2645798 h 5382388"/>
              <a:gd name="connsiteX14" fmla="*/ 2748736 w 5430980"/>
              <a:gd name="connsiteY14" fmla="*/ 1651617 h 5382388"/>
              <a:gd name="connsiteX15" fmla="*/ 2748736 w 5430980"/>
              <a:gd name="connsiteY15" fmla="*/ 1560613 h 5382388"/>
              <a:gd name="connsiteX16" fmla="*/ 3895398 w 5430980"/>
              <a:gd name="connsiteY16" fmla="*/ 2645798 h 5382388"/>
              <a:gd name="connsiteX17" fmla="*/ 2748736 w 5430980"/>
              <a:gd name="connsiteY17" fmla="*/ 3730984 h 5382388"/>
              <a:gd name="connsiteX18" fmla="*/ 1602075 w 5430980"/>
              <a:gd name="connsiteY18" fmla="*/ 2645798 h 5382388"/>
              <a:gd name="connsiteX19" fmla="*/ 2748736 w 5430980"/>
              <a:gd name="connsiteY19" fmla="*/ 1560613 h 5382388"/>
              <a:gd name="connsiteX20" fmla="*/ 2748736 w 5430980"/>
              <a:gd name="connsiteY20" fmla="*/ 1379135 h 5382388"/>
              <a:gd name="connsiteX21" fmla="*/ 1360106 w 5430980"/>
              <a:gd name="connsiteY21" fmla="*/ 2658130 h 5382388"/>
              <a:gd name="connsiteX22" fmla="*/ 2748736 w 5430980"/>
              <a:gd name="connsiteY22" fmla="*/ 3937125 h 5382388"/>
              <a:gd name="connsiteX23" fmla="*/ 4137366 w 5430980"/>
              <a:gd name="connsiteY23" fmla="*/ 2658130 h 5382388"/>
              <a:gd name="connsiteX24" fmla="*/ 2748736 w 5430980"/>
              <a:gd name="connsiteY24" fmla="*/ 1379135 h 5382388"/>
              <a:gd name="connsiteX25" fmla="*/ 2748736 w 5430980"/>
              <a:gd name="connsiteY25" fmla="*/ 1276986 h 5382388"/>
              <a:gd name="connsiteX26" fmla="*/ 4240330 w 5430980"/>
              <a:gd name="connsiteY26" fmla="*/ 2658130 h 5382388"/>
              <a:gd name="connsiteX27" fmla="*/ 2748736 w 5430980"/>
              <a:gd name="connsiteY27" fmla="*/ 4039274 h 5382388"/>
              <a:gd name="connsiteX28" fmla="*/ 1257143 w 5430980"/>
              <a:gd name="connsiteY28" fmla="*/ 2658130 h 5382388"/>
              <a:gd name="connsiteX29" fmla="*/ 2748736 w 5430980"/>
              <a:gd name="connsiteY29" fmla="*/ 1276986 h 5382388"/>
              <a:gd name="connsiteX30" fmla="*/ 2736303 w 5430980"/>
              <a:gd name="connsiteY30" fmla="*/ 1089378 h 5382388"/>
              <a:gd name="connsiteX31" fmla="*/ 1040068 w 5430980"/>
              <a:gd name="connsiteY31" fmla="*/ 2664295 h 5382388"/>
              <a:gd name="connsiteX32" fmla="*/ 2736303 w 5430980"/>
              <a:gd name="connsiteY32" fmla="*/ 4239213 h 5382388"/>
              <a:gd name="connsiteX33" fmla="*/ 4432539 w 5430980"/>
              <a:gd name="connsiteY33" fmla="*/ 2664295 h 5382388"/>
              <a:gd name="connsiteX34" fmla="*/ 2736303 w 5430980"/>
              <a:gd name="connsiteY34" fmla="*/ 1089378 h 5382388"/>
              <a:gd name="connsiteX35" fmla="*/ 2736303 w 5430980"/>
              <a:gd name="connsiteY35" fmla="*/ 990276 h 5382388"/>
              <a:gd name="connsiteX36" fmla="*/ 4532431 w 5430980"/>
              <a:gd name="connsiteY36" fmla="*/ 2664295 h 5382388"/>
              <a:gd name="connsiteX37" fmla="*/ 2736303 w 5430980"/>
              <a:gd name="connsiteY37" fmla="*/ 4338316 h 5382388"/>
              <a:gd name="connsiteX38" fmla="*/ 940175 w 5430980"/>
              <a:gd name="connsiteY38" fmla="*/ 2664295 h 5382388"/>
              <a:gd name="connsiteX39" fmla="*/ 2736303 w 5430980"/>
              <a:gd name="connsiteY39" fmla="*/ 990276 h 5382388"/>
              <a:gd name="connsiteX40" fmla="*/ 2736303 w 5430980"/>
              <a:gd name="connsiteY40" fmla="*/ 747836 h 5382388"/>
              <a:gd name="connsiteX41" fmla="*/ 748630 w 5430980"/>
              <a:gd name="connsiteY41" fmla="*/ 2664296 h 5382388"/>
              <a:gd name="connsiteX42" fmla="*/ 2736303 w 5430980"/>
              <a:gd name="connsiteY42" fmla="*/ 4580757 h 5382388"/>
              <a:gd name="connsiteX43" fmla="*/ 4723977 w 5430980"/>
              <a:gd name="connsiteY43" fmla="*/ 2664296 h 5382388"/>
              <a:gd name="connsiteX44" fmla="*/ 2736303 w 5430980"/>
              <a:gd name="connsiteY44" fmla="*/ 747836 h 5382388"/>
              <a:gd name="connsiteX45" fmla="*/ 2736304 w 5430980"/>
              <a:gd name="connsiteY45" fmla="*/ 648072 h 5382388"/>
              <a:gd name="connsiteX46" fmla="*/ 4824536 w 5430980"/>
              <a:gd name="connsiteY46" fmla="*/ 2664296 h 5382388"/>
              <a:gd name="connsiteX47" fmla="*/ 2736304 w 5430980"/>
              <a:gd name="connsiteY47" fmla="*/ 4680520 h 5382388"/>
              <a:gd name="connsiteX48" fmla="*/ 648072 w 5430980"/>
              <a:gd name="connsiteY48" fmla="*/ 2664296 h 5382388"/>
              <a:gd name="connsiteX49" fmla="*/ 2736304 w 5430980"/>
              <a:gd name="connsiteY49" fmla="*/ 648072 h 5382388"/>
              <a:gd name="connsiteX50" fmla="*/ 2736304 w 5430980"/>
              <a:gd name="connsiteY50" fmla="*/ 450748 h 5382388"/>
              <a:gd name="connsiteX51" fmla="*/ 450748 w 5430980"/>
              <a:gd name="connsiteY51" fmla="*/ 2700300 h 5382388"/>
              <a:gd name="connsiteX52" fmla="*/ 2736304 w 5430980"/>
              <a:gd name="connsiteY52" fmla="*/ 4949852 h 5382388"/>
              <a:gd name="connsiteX53" fmla="*/ 5021860 w 5430980"/>
              <a:gd name="connsiteY53" fmla="*/ 2700300 h 5382388"/>
              <a:gd name="connsiteX54" fmla="*/ 2736304 w 5430980"/>
              <a:gd name="connsiteY54" fmla="*/ 450748 h 5382388"/>
              <a:gd name="connsiteX55" fmla="*/ 2736304 w 5430980"/>
              <a:gd name="connsiteY55" fmla="*/ 360040 h 5382388"/>
              <a:gd name="connsiteX56" fmla="*/ 5112568 w 5430980"/>
              <a:gd name="connsiteY56" fmla="*/ 2700300 h 5382388"/>
              <a:gd name="connsiteX57" fmla="*/ 2736304 w 5430980"/>
              <a:gd name="connsiteY57" fmla="*/ 5040560 h 5382388"/>
              <a:gd name="connsiteX58" fmla="*/ 360040 w 5430980"/>
              <a:gd name="connsiteY58" fmla="*/ 2700300 h 5382388"/>
              <a:gd name="connsiteX59" fmla="*/ 2736304 w 5430980"/>
              <a:gd name="connsiteY59" fmla="*/ 360040 h 5382388"/>
              <a:gd name="connsiteX60" fmla="*/ 2715490 w 5430980"/>
              <a:gd name="connsiteY60" fmla="*/ 104311 h 5382388"/>
              <a:gd name="connsiteX61" fmla="*/ 104311 w 5430980"/>
              <a:gd name="connsiteY61" fmla="*/ 2691194 h 5382388"/>
              <a:gd name="connsiteX62" fmla="*/ 2715490 w 5430980"/>
              <a:gd name="connsiteY62" fmla="*/ 5278077 h 5382388"/>
              <a:gd name="connsiteX63" fmla="*/ 5326669 w 5430980"/>
              <a:gd name="connsiteY63" fmla="*/ 2691194 h 5382388"/>
              <a:gd name="connsiteX64" fmla="*/ 2715490 w 5430980"/>
              <a:gd name="connsiteY64" fmla="*/ 104311 h 5382388"/>
              <a:gd name="connsiteX65" fmla="*/ 2715490 w 5430980"/>
              <a:gd name="connsiteY65" fmla="*/ 0 h 5382388"/>
              <a:gd name="connsiteX66" fmla="*/ 5430980 w 5430980"/>
              <a:gd name="connsiteY66" fmla="*/ 2691194 h 5382388"/>
              <a:gd name="connsiteX67" fmla="*/ 2715490 w 5430980"/>
              <a:gd name="connsiteY67" fmla="*/ 5382388 h 5382388"/>
              <a:gd name="connsiteX68" fmla="*/ 0 w 5430980"/>
              <a:gd name="connsiteY68" fmla="*/ 2691194 h 5382388"/>
              <a:gd name="connsiteX69" fmla="*/ 2715490 w 5430980"/>
              <a:gd name="connsiteY69" fmla="*/ 0 h 538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430980" h="5382388">
                <a:moveTo>
                  <a:pt x="2736305" y="1970563"/>
                </a:moveTo>
                <a:cubicBezTo>
                  <a:pt x="2326085" y="1970563"/>
                  <a:pt x="1993537" y="2277707"/>
                  <a:pt x="1993537" y="2656588"/>
                </a:cubicBezTo>
                <a:cubicBezTo>
                  <a:pt x="1993537" y="3035468"/>
                  <a:pt x="2326085" y="3342612"/>
                  <a:pt x="2736305" y="3342612"/>
                </a:cubicBezTo>
                <a:cubicBezTo>
                  <a:pt x="3146525" y="3342612"/>
                  <a:pt x="3479073" y="3035468"/>
                  <a:pt x="3479073" y="2656588"/>
                </a:cubicBezTo>
                <a:cubicBezTo>
                  <a:pt x="3479073" y="2277707"/>
                  <a:pt x="3146525" y="1970563"/>
                  <a:pt x="2736305" y="1970563"/>
                </a:cubicBezTo>
                <a:close/>
                <a:moveTo>
                  <a:pt x="2736306" y="1868904"/>
                </a:moveTo>
                <a:cubicBezTo>
                  <a:pt x="3203118" y="1868904"/>
                  <a:pt x="3581543" y="2221562"/>
                  <a:pt x="3581543" y="2656588"/>
                </a:cubicBezTo>
                <a:cubicBezTo>
                  <a:pt x="3581543" y="3091613"/>
                  <a:pt x="3203118" y="3444271"/>
                  <a:pt x="2736306" y="3444271"/>
                </a:cubicBezTo>
                <a:cubicBezTo>
                  <a:pt x="2269494" y="3444271"/>
                  <a:pt x="1891069" y="3091613"/>
                  <a:pt x="1891069" y="2656588"/>
                </a:cubicBezTo>
                <a:cubicBezTo>
                  <a:pt x="1891069" y="2221562"/>
                  <a:pt x="2269494" y="1868904"/>
                  <a:pt x="2736306" y="1868904"/>
                </a:cubicBezTo>
                <a:close/>
                <a:moveTo>
                  <a:pt x="2748736" y="1651617"/>
                </a:moveTo>
                <a:cubicBezTo>
                  <a:pt x="2166114" y="1651617"/>
                  <a:pt x="1693804" y="2096727"/>
                  <a:pt x="1693804" y="2645798"/>
                </a:cubicBezTo>
                <a:cubicBezTo>
                  <a:pt x="1693804" y="3194869"/>
                  <a:pt x="2166114" y="3639980"/>
                  <a:pt x="2748736" y="3639980"/>
                </a:cubicBezTo>
                <a:cubicBezTo>
                  <a:pt x="3331359" y="3639980"/>
                  <a:pt x="3803669" y="3194869"/>
                  <a:pt x="3803669" y="2645798"/>
                </a:cubicBezTo>
                <a:cubicBezTo>
                  <a:pt x="3803669" y="2096727"/>
                  <a:pt x="3331359" y="1651617"/>
                  <a:pt x="2748736" y="1651617"/>
                </a:cubicBezTo>
                <a:close/>
                <a:moveTo>
                  <a:pt x="2748736" y="1560613"/>
                </a:moveTo>
                <a:cubicBezTo>
                  <a:pt x="3382020" y="1560613"/>
                  <a:pt x="3895398" y="2046467"/>
                  <a:pt x="3895398" y="2645798"/>
                </a:cubicBezTo>
                <a:cubicBezTo>
                  <a:pt x="3895398" y="3245129"/>
                  <a:pt x="3382020" y="3730984"/>
                  <a:pt x="2748736" y="3730984"/>
                </a:cubicBezTo>
                <a:cubicBezTo>
                  <a:pt x="2115453" y="3730984"/>
                  <a:pt x="1602075" y="3245129"/>
                  <a:pt x="1602075" y="2645798"/>
                </a:cubicBezTo>
                <a:cubicBezTo>
                  <a:pt x="1602075" y="2046467"/>
                  <a:pt x="2115453" y="1560613"/>
                  <a:pt x="2748736" y="1560613"/>
                </a:cubicBezTo>
                <a:close/>
                <a:moveTo>
                  <a:pt x="2748736" y="1379135"/>
                </a:moveTo>
                <a:cubicBezTo>
                  <a:pt x="1981818" y="1379135"/>
                  <a:pt x="1360106" y="1951761"/>
                  <a:pt x="1360106" y="2658130"/>
                </a:cubicBezTo>
                <a:cubicBezTo>
                  <a:pt x="1360106" y="3364499"/>
                  <a:pt x="1981818" y="3937125"/>
                  <a:pt x="2748736" y="3937125"/>
                </a:cubicBezTo>
                <a:cubicBezTo>
                  <a:pt x="3515655" y="3937125"/>
                  <a:pt x="4137366" y="3364499"/>
                  <a:pt x="4137366" y="2658130"/>
                </a:cubicBezTo>
                <a:cubicBezTo>
                  <a:pt x="4137366" y="1951761"/>
                  <a:pt x="3515655" y="1379135"/>
                  <a:pt x="2748736" y="1379135"/>
                </a:cubicBezTo>
                <a:close/>
                <a:moveTo>
                  <a:pt x="2748736" y="1276986"/>
                </a:moveTo>
                <a:cubicBezTo>
                  <a:pt x="3572521" y="1276986"/>
                  <a:pt x="4240330" y="1895345"/>
                  <a:pt x="4240330" y="2658130"/>
                </a:cubicBezTo>
                <a:cubicBezTo>
                  <a:pt x="4240330" y="3420914"/>
                  <a:pt x="3572521" y="4039274"/>
                  <a:pt x="2748736" y="4039274"/>
                </a:cubicBezTo>
                <a:cubicBezTo>
                  <a:pt x="1924952" y="4039274"/>
                  <a:pt x="1257143" y="3420914"/>
                  <a:pt x="1257143" y="2658130"/>
                </a:cubicBezTo>
                <a:cubicBezTo>
                  <a:pt x="1257143" y="1895345"/>
                  <a:pt x="1924952" y="1276986"/>
                  <a:pt x="2748736" y="1276986"/>
                </a:cubicBezTo>
                <a:close/>
                <a:moveTo>
                  <a:pt x="2736303" y="1089378"/>
                </a:moveTo>
                <a:cubicBezTo>
                  <a:pt x="1799498" y="1089378"/>
                  <a:pt x="1040068" y="1794492"/>
                  <a:pt x="1040068" y="2664295"/>
                </a:cubicBezTo>
                <a:cubicBezTo>
                  <a:pt x="1040068" y="3534098"/>
                  <a:pt x="1799498" y="4239213"/>
                  <a:pt x="2736303" y="4239213"/>
                </a:cubicBezTo>
                <a:cubicBezTo>
                  <a:pt x="3673108" y="4239213"/>
                  <a:pt x="4432539" y="3534098"/>
                  <a:pt x="4432539" y="2664295"/>
                </a:cubicBezTo>
                <a:cubicBezTo>
                  <a:pt x="4432539" y="1794492"/>
                  <a:pt x="3673108" y="1089378"/>
                  <a:pt x="2736303" y="1089378"/>
                </a:cubicBezTo>
                <a:close/>
                <a:moveTo>
                  <a:pt x="2736303" y="990276"/>
                </a:moveTo>
                <a:cubicBezTo>
                  <a:pt x="3728277" y="990276"/>
                  <a:pt x="4532431" y="1739760"/>
                  <a:pt x="4532431" y="2664295"/>
                </a:cubicBezTo>
                <a:cubicBezTo>
                  <a:pt x="4532431" y="3588831"/>
                  <a:pt x="3728277" y="4338316"/>
                  <a:pt x="2736303" y="4338316"/>
                </a:cubicBezTo>
                <a:cubicBezTo>
                  <a:pt x="1744329" y="4338316"/>
                  <a:pt x="940175" y="3588831"/>
                  <a:pt x="940175" y="2664295"/>
                </a:cubicBezTo>
                <a:cubicBezTo>
                  <a:pt x="940175" y="1739760"/>
                  <a:pt x="1744329" y="990276"/>
                  <a:pt x="2736303" y="990276"/>
                </a:cubicBezTo>
                <a:close/>
                <a:moveTo>
                  <a:pt x="2736303" y="747836"/>
                </a:moveTo>
                <a:cubicBezTo>
                  <a:pt x="1638541" y="747836"/>
                  <a:pt x="748630" y="1605865"/>
                  <a:pt x="748630" y="2664296"/>
                </a:cubicBezTo>
                <a:cubicBezTo>
                  <a:pt x="748630" y="3722728"/>
                  <a:pt x="1638541" y="4580757"/>
                  <a:pt x="2736303" y="4580757"/>
                </a:cubicBezTo>
                <a:cubicBezTo>
                  <a:pt x="3834065" y="4580757"/>
                  <a:pt x="4723977" y="3722728"/>
                  <a:pt x="4723977" y="2664296"/>
                </a:cubicBezTo>
                <a:cubicBezTo>
                  <a:pt x="4723977" y="1605865"/>
                  <a:pt x="3834065" y="747836"/>
                  <a:pt x="2736303" y="747836"/>
                </a:cubicBezTo>
                <a:close/>
                <a:moveTo>
                  <a:pt x="2736304" y="648072"/>
                </a:moveTo>
                <a:cubicBezTo>
                  <a:pt x="3889603" y="648072"/>
                  <a:pt x="4824536" y="1550767"/>
                  <a:pt x="4824536" y="2664296"/>
                </a:cubicBezTo>
                <a:cubicBezTo>
                  <a:pt x="4824536" y="3777826"/>
                  <a:pt x="3889603" y="4680520"/>
                  <a:pt x="2736304" y="4680520"/>
                </a:cubicBezTo>
                <a:cubicBezTo>
                  <a:pt x="1583005" y="4680520"/>
                  <a:pt x="648072" y="3777826"/>
                  <a:pt x="648072" y="2664296"/>
                </a:cubicBezTo>
                <a:cubicBezTo>
                  <a:pt x="648072" y="1550767"/>
                  <a:pt x="1583005" y="648072"/>
                  <a:pt x="2736304" y="648072"/>
                </a:cubicBezTo>
                <a:close/>
                <a:moveTo>
                  <a:pt x="2736304" y="450748"/>
                </a:moveTo>
                <a:cubicBezTo>
                  <a:pt x="1474026" y="450748"/>
                  <a:pt x="450748" y="1457907"/>
                  <a:pt x="450748" y="2700300"/>
                </a:cubicBezTo>
                <a:cubicBezTo>
                  <a:pt x="450748" y="3942693"/>
                  <a:pt x="1474026" y="4949852"/>
                  <a:pt x="2736304" y="4949852"/>
                </a:cubicBezTo>
                <a:cubicBezTo>
                  <a:pt x="3998582" y="4949852"/>
                  <a:pt x="5021860" y="3942693"/>
                  <a:pt x="5021860" y="2700300"/>
                </a:cubicBezTo>
                <a:cubicBezTo>
                  <a:pt x="5021860" y="1457907"/>
                  <a:pt x="3998582" y="450748"/>
                  <a:pt x="2736304" y="450748"/>
                </a:cubicBezTo>
                <a:close/>
                <a:moveTo>
                  <a:pt x="2736304" y="360040"/>
                </a:moveTo>
                <a:cubicBezTo>
                  <a:pt x="4048678" y="360040"/>
                  <a:pt x="5112568" y="1407810"/>
                  <a:pt x="5112568" y="2700300"/>
                </a:cubicBezTo>
                <a:cubicBezTo>
                  <a:pt x="5112568" y="3992790"/>
                  <a:pt x="4048678" y="5040560"/>
                  <a:pt x="2736304" y="5040560"/>
                </a:cubicBezTo>
                <a:cubicBezTo>
                  <a:pt x="1423930" y="5040560"/>
                  <a:pt x="360040" y="3992790"/>
                  <a:pt x="360040" y="2700300"/>
                </a:cubicBezTo>
                <a:cubicBezTo>
                  <a:pt x="360040" y="1407810"/>
                  <a:pt x="1423930" y="360040"/>
                  <a:pt x="2736304" y="360040"/>
                </a:cubicBezTo>
                <a:close/>
                <a:moveTo>
                  <a:pt x="2715490" y="104311"/>
                </a:moveTo>
                <a:cubicBezTo>
                  <a:pt x="1273376" y="104311"/>
                  <a:pt x="104311" y="1262498"/>
                  <a:pt x="104311" y="2691194"/>
                </a:cubicBezTo>
                <a:cubicBezTo>
                  <a:pt x="104311" y="4119890"/>
                  <a:pt x="1273376" y="5278077"/>
                  <a:pt x="2715490" y="5278077"/>
                </a:cubicBezTo>
                <a:cubicBezTo>
                  <a:pt x="4157604" y="5278077"/>
                  <a:pt x="5326669" y="4119890"/>
                  <a:pt x="5326669" y="2691194"/>
                </a:cubicBezTo>
                <a:cubicBezTo>
                  <a:pt x="5326669" y="1262498"/>
                  <a:pt x="4157604" y="104311"/>
                  <a:pt x="2715490" y="104311"/>
                </a:cubicBezTo>
                <a:close/>
                <a:moveTo>
                  <a:pt x="2715490" y="0"/>
                </a:moveTo>
                <a:cubicBezTo>
                  <a:pt x="4215214" y="0"/>
                  <a:pt x="5430980" y="1204889"/>
                  <a:pt x="5430980" y="2691194"/>
                </a:cubicBezTo>
                <a:cubicBezTo>
                  <a:pt x="5430980" y="4177499"/>
                  <a:pt x="4215214" y="5382388"/>
                  <a:pt x="2715490" y="5382388"/>
                </a:cubicBezTo>
                <a:cubicBezTo>
                  <a:pt x="1215766" y="5382388"/>
                  <a:pt x="0" y="4177499"/>
                  <a:pt x="0" y="2691194"/>
                </a:cubicBezTo>
                <a:cubicBezTo>
                  <a:pt x="0" y="1204889"/>
                  <a:pt x="1215766" y="0"/>
                  <a:pt x="2715490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FF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55000">
                  <a:srgbClr val="FF6600"/>
                </a:gs>
              </a:gsLst>
              <a:path path="circle">
                <a:fillToRect l="100000" t="100000"/>
              </a:path>
              <a:tileRect r="-100000" b="-10000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</a:endParaRPr>
          </a:p>
        </p:txBody>
      </p:sp>
      <p:sp>
        <p:nvSpPr>
          <p:cNvPr id="22" name="Forma libre 11"/>
          <p:cNvSpPr/>
          <p:nvPr/>
        </p:nvSpPr>
        <p:spPr>
          <a:xfrm>
            <a:off x="3301364" y="4308695"/>
            <a:ext cx="2592288" cy="2520280"/>
          </a:xfrm>
          <a:custGeom>
            <a:avLst/>
            <a:gdLst>
              <a:gd name="connsiteX0" fmla="*/ 2736305 w 5430980"/>
              <a:gd name="connsiteY0" fmla="*/ 1970563 h 5382388"/>
              <a:gd name="connsiteX1" fmla="*/ 1993537 w 5430980"/>
              <a:gd name="connsiteY1" fmla="*/ 2656588 h 5382388"/>
              <a:gd name="connsiteX2" fmla="*/ 2736305 w 5430980"/>
              <a:gd name="connsiteY2" fmla="*/ 3342612 h 5382388"/>
              <a:gd name="connsiteX3" fmla="*/ 3479073 w 5430980"/>
              <a:gd name="connsiteY3" fmla="*/ 2656588 h 5382388"/>
              <a:gd name="connsiteX4" fmla="*/ 2736305 w 5430980"/>
              <a:gd name="connsiteY4" fmla="*/ 1970563 h 5382388"/>
              <a:gd name="connsiteX5" fmla="*/ 2736306 w 5430980"/>
              <a:gd name="connsiteY5" fmla="*/ 1868904 h 5382388"/>
              <a:gd name="connsiteX6" fmla="*/ 3581543 w 5430980"/>
              <a:gd name="connsiteY6" fmla="*/ 2656588 h 5382388"/>
              <a:gd name="connsiteX7" fmla="*/ 2736306 w 5430980"/>
              <a:gd name="connsiteY7" fmla="*/ 3444271 h 5382388"/>
              <a:gd name="connsiteX8" fmla="*/ 1891069 w 5430980"/>
              <a:gd name="connsiteY8" fmla="*/ 2656588 h 5382388"/>
              <a:gd name="connsiteX9" fmla="*/ 2736306 w 5430980"/>
              <a:gd name="connsiteY9" fmla="*/ 1868904 h 5382388"/>
              <a:gd name="connsiteX10" fmla="*/ 2748736 w 5430980"/>
              <a:gd name="connsiteY10" fmla="*/ 1651617 h 5382388"/>
              <a:gd name="connsiteX11" fmla="*/ 1693804 w 5430980"/>
              <a:gd name="connsiteY11" fmla="*/ 2645798 h 5382388"/>
              <a:gd name="connsiteX12" fmla="*/ 2748736 w 5430980"/>
              <a:gd name="connsiteY12" fmla="*/ 3639980 h 5382388"/>
              <a:gd name="connsiteX13" fmla="*/ 3803669 w 5430980"/>
              <a:gd name="connsiteY13" fmla="*/ 2645798 h 5382388"/>
              <a:gd name="connsiteX14" fmla="*/ 2748736 w 5430980"/>
              <a:gd name="connsiteY14" fmla="*/ 1651617 h 5382388"/>
              <a:gd name="connsiteX15" fmla="*/ 2748736 w 5430980"/>
              <a:gd name="connsiteY15" fmla="*/ 1560613 h 5382388"/>
              <a:gd name="connsiteX16" fmla="*/ 3895398 w 5430980"/>
              <a:gd name="connsiteY16" fmla="*/ 2645798 h 5382388"/>
              <a:gd name="connsiteX17" fmla="*/ 2748736 w 5430980"/>
              <a:gd name="connsiteY17" fmla="*/ 3730984 h 5382388"/>
              <a:gd name="connsiteX18" fmla="*/ 1602075 w 5430980"/>
              <a:gd name="connsiteY18" fmla="*/ 2645798 h 5382388"/>
              <a:gd name="connsiteX19" fmla="*/ 2748736 w 5430980"/>
              <a:gd name="connsiteY19" fmla="*/ 1560613 h 5382388"/>
              <a:gd name="connsiteX20" fmla="*/ 2748736 w 5430980"/>
              <a:gd name="connsiteY20" fmla="*/ 1379135 h 5382388"/>
              <a:gd name="connsiteX21" fmla="*/ 1360106 w 5430980"/>
              <a:gd name="connsiteY21" fmla="*/ 2658130 h 5382388"/>
              <a:gd name="connsiteX22" fmla="*/ 2748736 w 5430980"/>
              <a:gd name="connsiteY22" fmla="*/ 3937125 h 5382388"/>
              <a:gd name="connsiteX23" fmla="*/ 4137366 w 5430980"/>
              <a:gd name="connsiteY23" fmla="*/ 2658130 h 5382388"/>
              <a:gd name="connsiteX24" fmla="*/ 2748736 w 5430980"/>
              <a:gd name="connsiteY24" fmla="*/ 1379135 h 5382388"/>
              <a:gd name="connsiteX25" fmla="*/ 2748736 w 5430980"/>
              <a:gd name="connsiteY25" fmla="*/ 1276986 h 5382388"/>
              <a:gd name="connsiteX26" fmla="*/ 4240330 w 5430980"/>
              <a:gd name="connsiteY26" fmla="*/ 2658130 h 5382388"/>
              <a:gd name="connsiteX27" fmla="*/ 2748736 w 5430980"/>
              <a:gd name="connsiteY27" fmla="*/ 4039274 h 5382388"/>
              <a:gd name="connsiteX28" fmla="*/ 1257143 w 5430980"/>
              <a:gd name="connsiteY28" fmla="*/ 2658130 h 5382388"/>
              <a:gd name="connsiteX29" fmla="*/ 2748736 w 5430980"/>
              <a:gd name="connsiteY29" fmla="*/ 1276986 h 5382388"/>
              <a:gd name="connsiteX30" fmla="*/ 2736303 w 5430980"/>
              <a:gd name="connsiteY30" fmla="*/ 1089378 h 5382388"/>
              <a:gd name="connsiteX31" fmla="*/ 1040068 w 5430980"/>
              <a:gd name="connsiteY31" fmla="*/ 2664295 h 5382388"/>
              <a:gd name="connsiteX32" fmla="*/ 2736303 w 5430980"/>
              <a:gd name="connsiteY32" fmla="*/ 4239213 h 5382388"/>
              <a:gd name="connsiteX33" fmla="*/ 4432539 w 5430980"/>
              <a:gd name="connsiteY33" fmla="*/ 2664295 h 5382388"/>
              <a:gd name="connsiteX34" fmla="*/ 2736303 w 5430980"/>
              <a:gd name="connsiteY34" fmla="*/ 1089378 h 5382388"/>
              <a:gd name="connsiteX35" fmla="*/ 2736303 w 5430980"/>
              <a:gd name="connsiteY35" fmla="*/ 990276 h 5382388"/>
              <a:gd name="connsiteX36" fmla="*/ 4532431 w 5430980"/>
              <a:gd name="connsiteY36" fmla="*/ 2664295 h 5382388"/>
              <a:gd name="connsiteX37" fmla="*/ 2736303 w 5430980"/>
              <a:gd name="connsiteY37" fmla="*/ 4338316 h 5382388"/>
              <a:gd name="connsiteX38" fmla="*/ 940175 w 5430980"/>
              <a:gd name="connsiteY38" fmla="*/ 2664295 h 5382388"/>
              <a:gd name="connsiteX39" fmla="*/ 2736303 w 5430980"/>
              <a:gd name="connsiteY39" fmla="*/ 990276 h 5382388"/>
              <a:gd name="connsiteX40" fmla="*/ 2736303 w 5430980"/>
              <a:gd name="connsiteY40" fmla="*/ 747836 h 5382388"/>
              <a:gd name="connsiteX41" fmla="*/ 748630 w 5430980"/>
              <a:gd name="connsiteY41" fmla="*/ 2664296 h 5382388"/>
              <a:gd name="connsiteX42" fmla="*/ 2736303 w 5430980"/>
              <a:gd name="connsiteY42" fmla="*/ 4580757 h 5382388"/>
              <a:gd name="connsiteX43" fmla="*/ 4723977 w 5430980"/>
              <a:gd name="connsiteY43" fmla="*/ 2664296 h 5382388"/>
              <a:gd name="connsiteX44" fmla="*/ 2736303 w 5430980"/>
              <a:gd name="connsiteY44" fmla="*/ 747836 h 5382388"/>
              <a:gd name="connsiteX45" fmla="*/ 2736304 w 5430980"/>
              <a:gd name="connsiteY45" fmla="*/ 648072 h 5382388"/>
              <a:gd name="connsiteX46" fmla="*/ 4824536 w 5430980"/>
              <a:gd name="connsiteY46" fmla="*/ 2664296 h 5382388"/>
              <a:gd name="connsiteX47" fmla="*/ 2736304 w 5430980"/>
              <a:gd name="connsiteY47" fmla="*/ 4680520 h 5382388"/>
              <a:gd name="connsiteX48" fmla="*/ 648072 w 5430980"/>
              <a:gd name="connsiteY48" fmla="*/ 2664296 h 5382388"/>
              <a:gd name="connsiteX49" fmla="*/ 2736304 w 5430980"/>
              <a:gd name="connsiteY49" fmla="*/ 648072 h 5382388"/>
              <a:gd name="connsiteX50" fmla="*/ 2736304 w 5430980"/>
              <a:gd name="connsiteY50" fmla="*/ 450748 h 5382388"/>
              <a:gd name="connsiteX51" fmla="*/ 450748 w 5430980"/>
              <a:gd name="connsiteY51" fmla="*/ 2700300 h 5382388"/>
              <a:gd name="connsiteX52" fmla="*/ 2736304 w 5430980"/>
              <a:gd name="connsiteY52" fmla="*/ 4949852 h 5382388"/>
              <a:gd name="connsiteX53" fmla="*/ 5021860 w 5430980"/>
              <a:gd name="connsiteY53" fmla="*/ 2700300 h 5382388"/>
              <a:gd name="connsiteX54" fmla="*/ 2736304 w 5430980"/>
              <a:gd name="connsiteY54" fmla="*/ 450748 h 5382388"/>
              <a:gd name="connsiteX55" fmla="*/ 2736304 w 5430980"/>
              <a:gd name="connsiteY55" fmla="*/ 360040 h 5382388"/>
              <a:gd name="connsiteX56" fmla="*/ 5112568 w 5430980"/>
              <a:gd name="connsiteY56" fmla="*/ 2700300 h 5382388"/>
              <a:gd name="connsiteX57" fmla="*/ 2736304 w 5430980"/>
              <a:gd name="connsiteY57" fmla="*/ 5040560 h 5382388"/>
              <a:gd name="connsiteX58" fmla="*/ 360040 w 5430980"/>
              <a:gd name="connsiteY58" fmla="*/ 2700300 h 5382388"/>
              <a:gd name="connsiteX59" fmla="*/ 2736304 w 5430980"/>
              <a:gd name="connsiteY59" fmla="*/ 360040 h 5382388"/>
              <a:gd name="connsiteX60" fmla="*/ 2715490 w 5430980"/>
              <a:gd name="connsiteY60" fmla="*/ 104311 h 5382388"/>
              <a:gd name="connsiteX61" fmla="*/ 104311 w 5430980"/>
              <a:gd name="connsiteY61" fmla="*/ 2691194 h 5382388"/>
              <a:gd name="connsiteX62" fmla="*/ 2715490 w 5430980"/>
              <a:gd name="connsiteY62" fmla="*/ 5278077 h 5382388"/>
              <a:gd name="connsiteX63" fmla="*/ 5326669 w 5430980"/>
              <a:gd name="connsiteY63" fmla="*/ 2691194 h 5382388"/>
              <a:gd name="connsiteX64" fmla="*/ 2715490 w 5430980"/>
              <a:gd name="connsiteY64" fmla="*/ 104311 h 5382388"/>
              <a:gd name="connsiteX65" fmla="*/ 2715490 w 5430980"/>
              <a:gd name="connsiteY65" fmla="*/ 0 h 5382388"/>
              <a:gd name="connsiteX66" fmla="*/ 5430980 w 5430980"/>
              <a:gd name="connsiteY66" fmla="*/ 2691194 h 5382388"/>
              <a:gd name="connsiteX67" fmla="*/ 2715490 w 5430980"/>
              <a:gd name="connsiteY67" fmla="*/ 5382388 h 5382388"/>
              <a:gd name="connsiteX68" fmla="*/ 0 w 5430980"/>
              <a:gd name="connsiteY68" fmla="*/ 2691194 h 5382388"/>
              <a:gd name="connsiteX69" fmla="*/ 2715490 w 5430980"/>
              <a:gd name="connsiteY69" fmla="*/ 0 h 538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430980" h="5382388">
                <a:moveTo>
                  <a:pt x="2736305" y="1970563"/>
                </a:moveTo>
                <a:cubicBezTo>
                  <a:pt x="2326085" y="1970563"/>
                  <a:pt x="1993537" y="2277707"/>
                  <a:pt x="1993537" y="2656588"/>
                </a:cubicBezTo>
                <a:cubicBezTo>
                  <a:pt x="1993537" y="3035468"/>
                  <a:pt x="2326085" y="3342612"/>
                  <a:pt x="2736305" y="3342612"/>
                </a:cubicBezTo>
                <a:cubicBezTo>
                  <a:pt x="3146525" y="3342612"/>
                  <a:pt x="3479073" y="3035468"/>
                  <a:pt x="3479073" y="2656588"/>
                </a:cubicBezTo>
                <a:cubicBezTo>
                  <a:pt x="3479073" y="2277707"/>
                  <a:pt x="3146525" y="1970563"/>
                  <a:pt x="2736305" y="1970563"/>
                </a:cubicBezTo>
                <a:close/>
                <a:moveTo>
                  <a:pt x="2736306" y="1868904"/>
                </a:moveTo>
                <a:cubicBezTo>
                  <a:pt x="3203118" y="1868904"/>
                  <a:pt x="3581543" y="2221562"/>
                  <a:pt x="3581543" y="2656588"/>
                </a:cubicBezTo>
                <a:cubicBezTo>
                  <a:pt x="3581543" y="3091613"/>
                  <a:pt x="3203118" y="3444271"/>
                  <a:pt x="2736306" y="3444271"/>
                </a:cubicBezTo>
                <a:cubicBezTo>
                  <a:pt x="2269494" y="3444271"/>
                  <a:pt x="1891069" y="3091613"/>
                  <a:pt x="1891069" y="2656588"/>
                </a:cubicBezTo>
                <a:cubicBezTo>
                  <a:pt x="1891069" y="2221562"/>
                  <a:pt x="2269494" y="1868904"/>
                  <a:pt x="2736306" y="1868904"/>
                </a:cubicBezTo>
                <a:close/>
                <a:moveTo>
                  <a:pt x="2748736" y="1651617"/>
                </a:moveTo>
                <a:cubicBezTo>
                  <a:pt x="2166114" y="1651617"/>
                  <a:pt x="1693804" y="2096727"/>
                  <a:pt x="1693804" y="2645798"/>
                </a:cubicBezTo>
                <a:cubicBezTo>
                  <a:pt x="1693804" y="3194869"/>
                  <a:pt x="2166114" y="3639980"/>
                  <a:pt x="2748736" y="3639980"/>
                </a:cubicBezTo>
                <a:cubicBezTo>
                  <a:pt x="3331359" y="3639980"/>
                  <a:pt x="3803669" y="3194869"/>
                  <a:pt x="3803669" y="2645798"/>
                </a:cubicBezTo>
                <a:cubicBezTo>
                  <a:pt x="3803669" y="2096727"/>
                  <a:pt x="3331359" y="1651617"/>
                  <a:pt x="2748736" y="1651617"/>
                </a:cubicBezTo>
                <a:close/>
                <a:moveTo>
                  <a:pt x="2748736" y="1560613"/>
                </a:moveTo>
                <a:cubicBezTo>
                  <a:pt x="3382020" y="1560613"/>
                  <a:pt x="3895398" y="2046467"/>
                  <a:pt x="3895398" y="2645798"/>
                </a:cubicBezTo>
                <a:cubicBezTo>
                  <a:pt x="3895398" y="3245129"/>
                  <a:pt x="3382020" y="3730984"/>
                  <a:pt x="2748736" y="3730984"/>
                </a:cubicBezTo>
                <a:cubicBezTo>
                  <a:pt x="2115453" y="3730984"/>
                  <a:pt x="1602075" y="3245129"/>
                  <a:pt x="1602075" y="2645798"/>
                </a:cubicBezTo>
                <a:cubicBezTo>
                  <a:pt x="1602075" y="2046467"/>
                  <a:pt x="2115453" y="1560613"/>
                  <a:pt x="2748736" y="1560613"/>
                </a:cubicBezTo>
                <a:close/>
                <a:moveTo>
                  <a:pt x="2748736" y="1379135"/>
                </a:moveTo>
                <a:cubicBezTo>
                  <a:pt x="1981818" y="1379135"/>
                  <a:pt x="1360106" y="1951761"/>
                  <a:pt x="1360106" y="2658130"/>
                </a:cubicBezTo>
                <a:cubicBezTo>
                  <a:pt x="1360106" y="3364499"/>
                  <a:pt x="1981818" y="3937125"/>
                  <a:pt x="2748736" y="3937125"/>
                </a:cubicBezTo>
                <a:cubicBezTo>
                  <a:pt x="3515655" y="3937125"/>
                  <a:pt x="4137366" y="3364499"/>
                  <a:pt x="4137366" y="2658130"/>
                </a:cubicBezTo>
                <a:cubicBezTo>
                  <a:pt x="4137366" y="1951761"/>
                  <a:pt x="3515655" y="1379135"/>
                  <a:pt x="2748736" y="1379135"/>
                </a:cubicBezTo>
                <a:close/>
                <a:moveTo>
                  <a:pt x="2748736" y="1276986"/>
                </a:moveTo>
                <a:cubicBezTo>
                  <a:pt x="3572521" y="1276986"/>
                  <a:pt x="4240330" y="1895345"/>
                  <a:pt x="4240330" y="2658130"/>
                </a:cubicBezTo>
                <a:cubicBezTo>
                  <a:pt x="4240330" y="3420914"/>
                  <a:pt x="3572521" y="4039274"/>
                  <a:pt x="2748736" y="4039274"/>
                </a:cubicBezTo>
                <a:cubicBezTo>
                  <a:pt x="1924952" y="4039274"/>
                  <a:pt x="1257143" y="3420914"/>
                  <a:pt x="1257143" y="2658130"/>
                </a:cubicBezTo>
                <a:cubicBezTo>
                  <a:pt x="1257143" y="1895345"/>
                  <a:pt x="1924952" y="1276986"/>
                  <a:pt x="2748736" y="1276986"/>
                </a:cubicBezTo>
                <a:close/>
                <a:moveTo>
                  <a:pt x="2736303" y="1089378"/>
                </a:moveTo>
                <a:cubicBezTo>
                  <a:pt x="1799498" y="1089378"/>
                  <a:pt x="1040068" y="1794492"/>
                  <a:pt x="1040068" y="2664295"/>
                </a:cubicBezTo>
                <a:cubicBezTo>
                  <a:pt x="1040068" y="3534098"/>
                  <a:pt x="1799498" y="4239213"/>
                  <a:pt x="2736303" y="4239213"/>
                </a:cubicBezTo>
                <a:cubicBezTo>
                  <a:pt x="3673108" y="4239213"/>
                  <a:pt x="4432539" y="3534098"/>
                  <a:pt x="4432539" y="2664295"/>
                </a:cubicBezTo>
                <a:cubicBezTo>
                  <a:pt x="4432539" y="1794492"/>
                  <a:pt x="3673108" y="1089378"/>
                  <a:pt x="2736303" y="1089378"/>
                </a:cubicBezTo>
                <a:close/>
                <a:moveTo>
                  <a:pt x="2736303" y="990276"/>
                </a:moveTo>
                <a:cubicBezTo>
                  <a:pt x="3728277" y="990276"/>
                  <a:pt x="4532431" y="1739760"/>
                  <a:pt x="4532431" y="2664295"/>
                </a:cubicBezTo>
                <a:cubicBezTo>
                  <a:pt x="4532431" y="3588831"/>
                  <a:pt x="3728277" y="4338316"/>
                  <a:pt x="2736303" y="4338316"/>
                </a:cubicBezTo>
                <a:cubicBezTo>
                  <a:pt x="1744329" y="4338316"/>
                  <a:pt x="940175" y="3588831"/>
                  <a:pt x="940175" y="2664295"/>
                </a:cubicBezTo>
                <a:cubicBezTo>
                  <a:pt x="940175" y="1739760"/>
                  <a:pt x="1744329" y="990276"/>
                  <a:pt x="2736303" y="990276"/>
                </a:cubicBezTo>
                <a:close/>
                <a:moveTo>
                  <a:pt x="2736303" y="747836"/>
                </a:moveTo>
                <a:cubicBezTo>
                  <a:pt x="1638541" y="747836"/>
                  <a:pt x="748630" y="1605865"/>
                  <a:pt x="748630" y="2664296"/>
                </a:cubicBezTo>
                <a:cubicBezTo>
                  <a:pt x="748630" y="3722728"/>
                  <a:pt x="1638541" y="4580757"/>
                  <a:pt x="2736303" y="4580757"/>
                </a:cubicBezTo>
                <a:cubicBezTo>
                  <a:pt x="3834065" y="4580757"/>
                  <a:pt x="4723977" y="3722728"/>
                  <a:pt x="4723977" y="2664296"/>
                </a:cubicBezTo>
                <a:cubicBezTo>
                  <a:pt x="4723977" y="1605865"/>
                  <a:pt x="3834065" y="747836"/>
                  <a:pt x="2736303" y="747836"/>
                </a:cubicBezTo>
                <a:close/>
                <a:moveTo>
                  <a:pt x="2736304" y="648072"/>
                </a:moveTo>
                <a:cubicBezTo>
                  <a:pt x="3889603" y="648072"/>
                  <a:pt x="4824536" y="1550767"/>
                  <a:pt x="4824536" y="2664296"/>
                </a:cubicBezTo>
                <a:cubicBezTo>
                  <a:pt x="4824536" y="3777826"/>
                  <a:pt x="3889603" y="4680520"/>
                  <a:pt x="2736304" y="4680520"/>
                </a:cubicBezTo>
                <a:cubicBezTo>
                  <a:pt x="1583005" y="4680520"/>
                  <a:pt x="648072" y="3777826"/>
                  <a:pt x="648072" y="2664296"/>
                </a:cubicBezTo>
                <a:cubicBezTo>
                  <a:pt x="648072" y="1550767"/>
                  <a:pt x="1583005" y="648072"/>
                  <a:pt x="2736304" y="648072"/>
                </a:cubicBezTo>
                <a:close/>
                <a:moveTo>
                  <a:pt x="2736304" y="450748"/>
                </a:moveTo>
                <a:cubicBezTo>
                  <a:pt x="1474026" y="450748"/>
                  <a:pt x="450748" y="1457907"/>
                  <a:pt x="450748" y="2700300"/>
                </a:cubicBezTo>
                <a:cubicBezTo>
                  <a:pt x="450748" y="3942693"/>
                  <a:pt x="1474026" y="4949852"/>
                  <a:pt x="2736304" y="4949852"/>
                </a:cubicBezTo>
                <a:cubicBezTo>
                  <a:pt x="3998582" y="4949852"/>
                  <a:pt x="5021860" y="3942693"/>
                  <a:pt x="5021860" y="2700300"/>
                </a:cubicBezTo>
                <a:cubicBezTo>
                  <a:pt x="5021860" y="1457907"/>
                  <a:pt x="3998582" y="450748"/>
                  <a:pt x="2736304" y="450748"/>
                </a:cubicBezTo>
                <a:close/>
                <a:moveTo>
                  <a:pt x="2736304" y="360040"/>
                </a:moveTo>
                <a:cubicBezTo>
                  <a:pt x="4048678" y="360040"/>
                  <a:pt x="5112568" y="1407810"/>
                  <a:pt x="5112568" y="2700300"/>
                </a:cubicBezTo>
                <a:cubicBezTo>
                  <a:pt x="5112568" y="3992790"/>
                  <a:pt x="4048678" y="5040560"/>
                  <a:pt x="2736304" y="5040560"/>
                </a:cubicBezTo>
                <a:cubicBezTo>
                  <a:pt x="1423930" y="5040560"/>
                  <a:pt x="360040" y="3992790"/>
                  <a:pt x="360040" y="2700300"/>
                </a:cubicBezTo>
                <a:cubicBezTo>
                  <a:pt x="360040" y="1407810"/>
                  <a:pt x="1423930" y="360040"/>
                  <a:pt x="2736304" y="360040"/>
                </a:cubicBezTo>
                <a:close/>
                <a:moveTo>
                  <a:pt x="2715490" y="104311"/>
                </a:moveTo>
                <a:cubicBezTo>
                  <a:pt x="1273376" y="104311"/>
                  <a:pt x="104311" y="1262498"/>
                  <a:pt x="104311" y="2691194"/>
                </a:cubicBezTo>
                <a:cubicBezTo>
                  <a:pt x="104311" y="4119890"/>
                  <a:pt x="1273376" y="5278077"/>
                  <a:pt x="2715490" y="5278077"/>
                </a:cubicBezTo>
                <a:cubicBezTo>
                  <a:pt x="4157604" y="5278077"/>
                  <a:pt x="5326669" y="4119890"/>
                  <a:pt x="5326669" y="2691194"/>
                </a:cubicBezTo>
                <a:cubicBezTo>
                  <a:pt x="5326669" y="1262498"/>
                  <a:pt x="4157604" y="104311"/>
                  <a:pt x="2715490" y="104311"/>
                </a:cubicBezTo>
                <a:close/>
                <a:moveTo>
                  <a:pt x="2715490" y="0"/>
                </a:moveTo>
                <a:cubicBezTo>
                  <a:pt x="4215214" y="0"/>
                  <a:pt x="5430980" y="1204889"/>
                  <a:pt x="5430980" y="2691194"/>
                </a:cubicBezTo>
                <a:cubicBezTo>
                  <a:pt x="5430980" y="4177499"/>
                  <a:pt x="4215214" y="5382388"/>
                  <a:pt x="2715490" y="5382388"/>
                </a:cubicBezTo>
                <a:cubicBezTo>
                  <a:pt x="1215766" y="5382388"/>
                  <a:pt x="0" y="4177499"/>
                  <a:pt x="0" y="2691194"/>
                </a:cubicBezTo>
                <a:cubicBezTo>
                  <a:pt x="0" y="1204889"/>
                  <a:pt x="1215766" y="0"/>
                  <a:pt x="2715490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FF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55000">
                  <a:srgbClr val="FF6600"/>
                </a:gs>
              </a:gsLst>
              <a:path path="circle">
                <a:fillToRect l="100000" t="100000"/>
              </a:path>
              <a:tileRect r="-100000" b="-10000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</a:endParaRPr>
          </a:p>
        </p:txBody>
      </p:sp>
      <p:sp>
        <p:nvSpPr>
          <p:cNvPr id="21" name="Forma libre 11"/>
          <p:cNvSpPr/>
          <p:nvPr/>
        </p:nvSpPr>
        <p:spPr>
          <a:xfrm>
            <a:off x="4969227" y="3705434"/>
            <a:ext cx="2592288" cy="2520280"/>
          </a:xfrm>
          <a:custGeom>
            <a:avLst/>
            <a:gdLst>
              <a:gd name="connsiteX0" fmla="*/ 2736305 w 5430980"/>
              <a:gd name="connsiteY0" fmla="*/ 1970563 h 5382388"/>
              <a:gd name="connsiteX1" fmla="*/ 1993537 w 5430980"/>
              <a:gd name="connsiteY1" fmla="*/ 2656588 h 5382388"/>
              <a:gd name="connsiteX2" fmla="*/ 2736305 w 5430980"/>
              <a:gd name="connsiteY2" fmla="*/ 3342612 h 5382388"/>
              <a:gd name="connsiteX3" fmla="*/ 3479073 w 5430980"/>
              <a:gd name="connsiteY3" fmla="*/ 2656588 h 5382388"/>
              <a:gd name="connsiteX4" fmla="*/ 2736305 w 5430980"/>
              <a:gd name="connsiteY4" fmla="*/ 1970563 h 5382388"/>
              <a:gd name="connsiteX5" fmla="*/ 2736306 w 5430980"/>
              <a:gd name="connsiteY5" fmla="*/ 1868904 h 5382388"/>
              <a:gd name="connsiteX6" fmla="*/ 3581543 w 5430980"/>
              <a:gd name="connsiteY6" fmla="*/ 2656588 h 5382388"/>
              <a:gd name="connsiteX7" fmla="*/ 2736306 w 5430980"/>
              <a:gd name="connsiteY7" fmla="*/ 3444271 h 5382388"/>
              <a:gd name="connsiteX8" fmla="*/ 1891069 w 5430980"/>
              <a:gd name="connsiteY8" fmla="*/ 2656588 h 5382388"/>
              <a:gd name="connsiteX9" fmla="*/ 2736306 w 5430980"/>
              <a:gd name="connsiteY9" fmla="*/ 1868904 h 5382388"/>
              <a:gd name="connsiteX10" fmla="*/ 2748736 w 5430980"/>
              <a:gd name="connsiteY10" fmla="*/ 1651617 h 5382388"/>
              <a:gd name="connsiteX11" fmla="*/ 1693804 w 5430980"/>
              <a:gd name="connsiteY11" fmla="*/ 2645798 h 5382388"/>
              <a:gd name="connsiteX12" fmla="*/ 2748736 w 5430980"/>
              <a:gd name="connsiteY12" fmla="*/ 3639980 h 5382388"/>
              <a:gd name="connsiteX13" fmla="*/ 3803669 w 5430980"/>
              <a:gd name="connsiteY13" fmla="*/ 2645798 h 5382388"/>
              <a:gd name="connsiteX14" fmla="*/ 2748736 w 5430980"/>
              <a:gd name="connsiteY14" fmla="*/ 1651617 h 5382388"/>
              <a:gd name="connsiteX15" fmla="*/ 2748736 w 5430980"/>
              <a:gd name="connsiteY15" fmla="*/ 1560613 h 5382388"/>
              <a:gd name="connsiteX16" fmla="*/ 3895398 w 5430980"/>
              <a:gd name="connsiteY16" fmla="*/ 2645798 h 5382388"/>
              <a:gd name="connsiteX17" fmla="*/ 2748736 w 5430980"/>
              <a:gd name="connsiteY17" fmla="*/ 3730984 h 5382388"/>
              <a:gd name="connsiteX18" fmla="*/ 1602075 w 5430980"/>
              <a:gd name="connsiteY18" fmla="*/ 2645798 h 5382388"/>
              <a:gd name="connsiteX19" fmla="*/ 2748736 w 5430980"/>
              <a:gd name="connsiteY19" fmla="*/ 1560613 h 5382388"/>
              <a:gd name="connsiteX20" fmla="*/ 2748736 w 5430980"/>
              <a:gd name="connsiteY20" fmla="*/ 1379135 h 5382388"/>
              <a:gd name="connsiteX21" fmla="*/ 1360106 w 5430980"/>
              <a:gd name="connsiteY21" fmla="*/ 2658130 h 5382388"/>
              <a:gd name="connsiteX22" fmla="*/ 2748736 w 5430980"/>
              <a:gd name="connsiteY22" fmla="*/ 3937125 h 5382388"/>
              <a:gd name="connsiteX23" fmla="*/ 4137366 w 5430980"/>
              <a:gd name="connsiteY23" fmla="*/ 2658130 h 5382388"/>
              <a:gd name="connsiteX24" fmla="*/ 2748736 w 5430980"/>
              <a:gd name="connsiteY24" fmla="*/ 1379135 h 5382388"/>
              <a:gd name="connsiteX25" fmla="*/ 2748736 w 5430980"/>
              <a:gd name="connsiteY25" fmla="*/ 1276986 h 5382388"/>
              <a:gd name="connsiteX26" fmla="*/ 4240330 w 5430980"/>
              <a:gd name="connsiteY26" fmla="*/ 2658130 h 5382388"/>
              <a:gd name="connsiteX27" fmla="*/ 2748736 w 5430980"/>
              <a:gd name="connsiteY27" fmla="*/ 4039274 h 5382388"/>
              <a:gd name="connsiteX28" fmla="*/ 1257143 w 5430980"/>
              <a:gd name="connsiteY28" fmla="*/ 2658130 h 5382388"/>
              <a:gd name="connsiteX29" fmla="*/ 2748736 w 5430980"/>
              <a:gd name="connsiteY29" fmla="*/ 1276986 h 5382388"/>
              <a:gd name="connsiteX30" fmla="*/ 2736303 w 5430980"/>
              <a:gd name="connsiteY30" fmla="*/ 1089378 h 5382388"/>
              <a:gd name="connsiteX31" fmla="*/ 1040068 w 5430980"/>
              <a:gd name="connsiteY31" fmla="*/ 2664295 h 5382388"/>
              <a:gd name="connsiteX32" fmla="*/ 2736303 w 5430980"/>
              <a:gd name="connsiteY32" fmla="*/ 4239213 h 5382388"/>
              <a:gd name="connsiteX33" fmla="*/ 4432539 w 5430980"/>
              <a:gd name="connsiteY33" fmla="*/ 2664295 h 5382388"/>
              <a:gd name="connsiteX34" fmla="*/ 2736303 w 5430980"/>
              <a:gd name="connsiteY34" fmla="*/ 1089378 h 5382388"/>
              <a:gd name="connsiteX35" fmla="*/ 2736303 w 5430980"/>
              <a:gd name="connsiteY35" fmla="*/ 990276 h 5382388"/>
              <a:gd name="connsiteX36" fmla="*/ 4532431 w 5430980"/>
              <a:gd name="connsiteY36" fmla="*/ 2664295 h 5382388"/>
              <a:gd name="connsiteX37" fmla="*/ 2736303 w 5430980"/>
              <a:gd name="connsiteY37" fmla="*/ 4338316 h 5382388"/>
              <a:gd name="connsiteX38" fmla="*/ 940175 w 5430980"/>
              <a:gd name="connsiteY38" fmla="*/ 2664295 h 5382388"/>
              <a:gd name="connsiteX39" fmla="*/ 2736303 w 5430980"/>
              <a:gd name="connsiteY39" fmla="*/ 990276 h 5382388"/>
              <a:gd name="connsiteX40" fmla="*/ 2736303 w 5430980"/>
              <a:gd name="connsiteY40" fmla="*/ 747836 h 5382388"/>
              <a:gd name="connsiteX41" fmla="*/ 748630 w 5430980"/>
              <a:gd name="connsiteY41" fmla="*/ 2664296 h 5382388"/>
              <a:gd name="connsiteX42" fmla="*/ 2736303 w 5430980"/>
              <a:gd name="connsiteY42" fmla="*/ 4580757 h 5382388"/>
              <a:gd name="connsiteX43" fmla="*/ 4723977 w 5430980"/>
              <a:gd name="connsiteY43" fmla="*/ 2664296 h 5382388"/>
              <a:gd name="connsiteX44" fmla="*/ 2736303 w 5430980"/>
              <a:gd name="connsiteY44" fmla="*/ 747836 h 5382388"/>
              <a:gd name="connsiteX45" fmla="*/ 2736304 w 5430980"/>
              <a:gd name="connsiteY45" fmla="*/ 648072 h 5382388"/>
              <a:gd name="connsiteX46" fmla="*/ 4824536 w 5430980"/>
              <a:gd name="connsiteY46" fmla="*/ 2664296 h 5382388"/>
              <a:gd name="connsiteX47" fmla="*/ 2736304 w 5430980"/>
              <a:gd name="connsiteY47" fmla="*/ 4680520 h 5382388"/>
              <a:gd name="connsiteX48" fmla="*/ 648072 w 5430980"/>
              <a:gd name="connsiteY48" fmla="*/ 2664296 h 5382388"/>
              <a:gd name="connsiteX49" fmla="*/ 2736304 w 5430980"/>
              <a:gd name="connsiteY49" fmla="*/ 648072 h 5382388"/>
              <a:gd name="connsiteX50" fmla="*/ 2736304 w 5430980"/>
              <a:gd name="connsiteY50" fmla="*/ 450748 h 5382388"/>
              <a:gd name="connsiteX51" fmla="*/ 450748 w 5430980"/>
              <a:gd name="connsiteY51" fmla="*/ 2700300 h 5382388"/>
              <a:gd name="connsiteX52" fmla="*/ 2736304 w 5430980"/>
              <a:gd name="connsiteY52" fmla="*/ 4949852 h 5382388"/>
              <a:gd name="connsiteX53" fmla="*/ 5021860 w 5430980"/>
              <a:gd name="connsiteY53" fmla="*/ 2700300 h 5382388"/>
              <a:gd name="connsiteX54" fmla="*/ 2736304 w 5430980"/>
              <a:gd name="connsiteY54" fmla="*/ 450748 h 5382388"/>
              <a:gd name="connsiteX55" fmla="*/ 2736304 w 5430980"/>
              <a:gd name="connsiteY55" fmla="*/ 360040 h 5382388"/>
              <a:gd name="connsiteX56" fmla="*/ 5112568 w 5430980"/>
              <a:gd name="connsiteY56" fmla="*/ 2700300 h 5382388"/>
              <a:gd name="connsiteX57" fmla="*/ 2736304 w 5430980"/>
              <a:gd name="connsiteY57" fmla="*/ 5040560 h 5382388"/>
              <a:gd name="connsiteX58" fmla="*/ 360040 w 5430980"/>
              <a:gd name="connsiteY58" fmla="*/ 2700300 h 5382388"/>
              <a:gd name="connsiteX59" fmla="*/ 2736304 w 5430980"/>
              <a:gd name="connsiteY59" fmla="*/ 360040 h 5382388"/>
              <a:gd name="connsiteX60" fmla="*/ 2715490 w 5430980"/>
              <a:gd name="connsiteY60" fmla="*/ 104311 h 5382388"/>
              <a:gd name="connsiteX61" fmla="*/ 104311 w 5430980"/>
              <a:gd name="connsiteY61" fmla="*/ 2691194 h 5382388"/>
              <a:gd name="connsiteX62" fmla="*/ 2715490 w 5430980"/>
              <a:gd name="connsiteY62" fmla="*/ 5278077 h 5382388"/>
              <a:gd name="connsiteX63" fmla="*/ 5326669 w 5430980"/>
              <a:gd name="connsiteY63" fmla="*/ 2691194 h 5382388"/>
              <a:gd name="connsiteX64" fmla="*/ 2715490 w 5430980"/>
              <a:gd name="connsiteY64" fmla="*/ 104311 h 5382388"/>
              <a:gd name="connsiteX65" fmla="*/ 2715490 w 5430980"/>
              <a:gd name="connsiteY65" fmla="*/ 0 h 5382388"/>
              <a:gd name="connsiteX66" fmla="*/ 5430980 w 5430980"/>
              <a:gd name="connsiteY66" fmla="*/ 2691194 h 5382388"/>
              <a:gd name="connsiteX67" fmla="*/ 2715490 w 5430980"/>
              <a:gd name="connsiteY67" fmla="*/ 5382388 h 5382388"/>
              <a:gd name="connsiteX68" fmla="*/ 0 w 5430980"/>
              <a:gd name="connsiteY68" fmla="*/ 2691194 h 5382388"/>
              <a:gd name="connsiteX69" fmla="*/ 2715490 w 5430980"/>
              <a:gd name="connsiteY69" fmla="*/ 0 h 538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430980" h="5382388">
                <a:moveTo>
                  <a:pt x="2736305" y="1970563"/>
                </a:moveTo>
                <a:cubicBezTo>
                  <a:pt x="2326085" y="1970563"/>
                  <a:pt x="1993537" y="2277707"/>
                  <a:pt x="1993537" y="2656588"/>
                </a:cubicBezTo>
                <a:cubicBezTo>
                  <a:pt x="1993537" y="3035468"/>
                  <a:pt x="2326085" y="3342612"/>
                  <a:pt x="2736305" y="3342612"/>
                </a:cubicBezTo>
                <a:cubicBezTo>
                  <a:pt x="3146525" y="3342612"/>
                  <a:pt x="3479073" y="3035468"/>
                  <a:pt x="3479073" y="2656588"/>
                </a:cubicBezTo>
                <a:cubicBezTo>
                  <a:pt x="3479073" y="2277707"/>
                  <a:pt x="3146525" y="1970563"/>
                  <a:pt x="2736305" y="1970563"/>
                </a:cubicBezTo>
                <a:close/>
                <a:moveTo>
                  <a:pt x="2736306" y="1868904"/>
                </a:moveTo>
                <a:cubicBezTo>
                  <a:pt x="3203118" y="1868904"/>
                  <a:pt x="3581543" y="2221562"/>
                  <a:pt x="3581543" y="2656588"/>
                </a:cubicBezTo>
                <a:cubicBezTo>
                  <a:pt x="3581543" y="3091613"/>
                  <a:pt x="3203118" y="3444271"/>
                  <a:pt x="2736306" y="3444271"/>
                </a:cubicBezTo>
                <a:cubicBezTo>
                  <a:pt x="2269494" y="3444271"/>
                  <a:pt x="1891069" y="3091613"/>
                  <a:pt x="1891069" y="2656588"/>
                </a:cubicBezTo>
                <a:cubicBezTo>
                  <a:pt x="1891069" y="2221562"/>
                  <a:pt x="2269494" y="1868904"/>
                  <a:pt x="2736306" y="1868904"/>
                </a:cubicBezTo>
                <a:close/>
                <a:moveTo>
                  <a:pt x="2748736" y="1651617"/>
                </a:moveTo>
                <a:cubicBezTo>
                  <a:pt x="2166114" y="1651617"/>
                  <a:pt x="1693804" y="2096727"/>
                  <a:pt x="1693804" y="2645798"/>
                </a:cubicBezTo>
                <a:cubicBezTo>
                  <a:pt x="1693804" y="3194869"/>
                  <a:pt x="2166114" y="3639980"/>
                  <a:pt x="2748736" y="3639980"/>
                </a:cubicBezTo>
                <a:cubicBezTo>
                  <a:pt x="3331359" y="3639980"/>
                  <a:pt x="3803669" y="3194869"/>
                  <a:pt x="3803669" y="2645798"/>
                </a:cubicBezTo>
                <a:cubicBezTo>
                  <a:pt x="3803669" y="2096727"/>
                  <a:pt x="3331359" y="1651617"/>
                  <a:pt x="2748736" y="1651617"/>
                </a:cubicBezTo>
                <a:close/>
                <a:moveTo>
                  <a:pt x="2748736" y="1560613"/>
                </a:moveTo>
                <a:cubicBezTo>
                  <a:pt x="3382020" y="1560613"/>
                  <a:pt x="3895398" y="2046467"/>
                  <a:pt x="3895398" y="2645798"/>
                </a:cubicBezTo>
                <a:cubicBezTo>
                  <a:pt x="3895398" y="3245129"/>
                  <a:pt x="3382020" y="3730984"/>
                  <a:pt x="2748736" y="3730984"/>
                </a:cubicBezTo>
                <a:cubicBezTo>
                  <a:pt x="2115453" y="3730984"/>
                  <a:pt x="1602075" y="3245129"/>
                  <a:pt x="1602075" y="2645798"/>
                </a:cubicBezTo>
                <a:cubicBezTo>
                  <a:pt x="1602075" y="2046467"/>
                  <a:pt x="2115453" y="1560613"/>
                  <a:pt x="2748736" y="1560613"/>
                </a:cubicBezTo>
                <a:close/>
                <a:moveTo>
                  <a:pt x="2748736" y="1379135"/>
                </a:moveTo>
                <a:cubicBezTo>
                  <a:pt x="1981818" y="1379135"/>
                  <a:pt x="1360106" y="1951761"/>
                  <a:pt x="1360106" y="2658130"/>
                </a:cubicBezTo>
                <a:cubicBezTo>
                  <a:pt x="1360106" y="3364499"/>
                  <a:pt x="1981818" y="3937125"/>
                  <a:pt x="2748736" y="3937125"/>
                </a:cubicBezTo>
                <a:cubicBezTo>
                  <a:pt x="3515655" y="3937125"/>
                  <a:pt x="4137366" y="3364499"/>
                  <a:pt x="4137366" y="2658130"/>
                </a:cubicBezTo>
                <a:cubicBezTo>
                  <a:pt x="4137366" y="1951761"/>
                  <a:pt x="3515655" y="1379135"/>
                  <a:pt x="2748736" y="1379135"/>
                </a:cubicBezTo>
                <a:close/>
                <a:moveTo>
                  <a:pt x="2748736" y="1276986"/>
                </a:moveTo>
                <a:cubicBezTo>
                  <a:pt x="3572521" y="1276986"/>
                  <a:pt x="4240330" y="1895345"/>
                  <a:pt x="4240330" y="2658130"/>
                </a:cubicBezTo>
                <a:cubicBezTo>
                  <a:pt x="4240330" y="3420914"/>
                  <a:pt x="3572521" y="4039274"/>
                  <a:pt x="2748736" y="4039274"/>
                </a:cubicBezTo>
                <a:cubicBezTo>
                  <a:pt x="1924952" y="4039274"/>
                  <a:pt x="1257143" y="3420914"/>
                  <a:pt x="1257143" y="2658130"/>
                </a:cubicBezTo>
                <a:cubicBezTo>
                  <a:pt x="1257143" y="1895345"/>
                  <a:pt x="1924952" y="1276986"/>
                  <a:pt x="2748736" y="1276986"/>
                </a:cubicBezTo>
                <a:close/>
                <a:moveTo>
                  <a:pt x="2736303" y="1089378"/>
                </a:moveTo>
                <a:cubicBezTo>
                  <a:pt x="1799498" y="1089378"/>
                  <a:pt x="1040068" y="1794492"/>
                  <a:pt x="1040068" y="2664295"/>
                </a:cubicBezTo>
                <a:cubicBezTo>
                  <a:pt x="1040068" y="3534098"/>
                  <a:pt x="1799498" y="4239213"/>
                  <a:pt x="2736303" y="4239213"/>
                </a:cubicBezTo>
                <a:cubicBezTo>
                  <a:pt x="3673108" y="4239213"/>
                  <a:pt x="4432539" y="3534098"/>
                  <a:pt x="4432539" y="2664295"/>
                </a:cubicBezTo>
                <a:cubicBezTo>
                  <a:pt x="4432539" y="1794492"/>
                  <a:pt x="3673108" y="1089378"/>
                  <a:pt x="2736303" y="1089378"/>
                </a:cubicBezTo>
                <a:close/>
                <a:moveTo>
                  <a:pt x="2736303" y="990276"/>
                </a:moveTo>
                <a:cubicBezTo>
                  <a:pt x="3728277" y="990276"/>
                  <a:pt x="4532431" y="1739760"/>
                  <a:pt x="4532431" y="2664295"/>
                </a:cubicBezTo>
                <a:cubicBezTo>
                  <a:pt x="4532431" y="3588831"/>
                  <a:pt x="3728277" y="4338316"/>
                  <a:pt x="2736303" y="4338316"/>
                </a:cubicBezTo>
                <a:cubicBezTo>
                  <a:pt x="1744329" y="4338316"/>
                  <a:pt x="940175" y="3588831"/>
                  <a:pt x="940175" y="2664295"/>
                </a:cubicBezTo>
                <a:cubicBezTo>
                  <a:pt x="940175" y="1739760"/>
                  <a:pt x="1744329" y="990276"/>
                  <a:pt x="2736303" y="990276"/>
                </a:cubicBezTo>
                <a:close/>
                <a:moveTo>
                  <a:pt x="2736303" y="747836"/>
                </a:moveTo>
                <a:cubicBezTo>
                  <a:pt x="1638541" y="747836"/>
                  <a:pt x="748630" y="1605865"/>
                  <a:pt x="748630" y="2664296"/>
                </a:cubicBezTo>
                <a:cubicBezTo>
                  <a:pt x="748630" y="3722728"/>
                  <a:pt x="1638541" y="4580757"/>
                  <a:pt x="2736303" y="4580757"/>
                </a:cubicBezTo>
                <a:cubicBezTo>
                  <a:pt x="3834065" y="4580757"/>
                  <a:pt x="4723977" y="3722728"/>
                  <a:pt x="4723977" y="2664296"/>
                </a:cubicBezTo>
                <a:cubicBezTo>
                  <a:pt x="4723977" y="1605865"/>
                  <a:pt x="3834065" y="747836"/>
                  <a:pt x="2736303" y="747836"/>
                </a:cubicBezTo>
                <a:close/>
                <a:moveTo>
                  <a:pt x="2736304" y="648072"/>
                </a:moveTo>
                <a:cubicBezTo>
                  <a:pt x="3889603" y="648072"/>
                  <a:pt x="4824536" y="1550767"/>
                  <a:pt x="4824536" y="2664296"/>
                </a:cubicBezTo>
                <a:cubicBezTo>
                  <a:pt x="4824536" y="3777826"/>
                  <a:pt x="3889603" y="4680520"/>
                  <a:pt x="2736304" y="4680520"/>
                </a:cubicBezTo>
                <a:cubicBezTo>
                  <a:pt x="1583005" y="4680520"/>
                  <a:pt x="648072" y="3777826"/>
                  <a:pt x="648072" y="2664296"/>
                </a:cubicBezTo>
                <a:cubicBezTo>
                  <a:pt x="648072" y="1550767"/>
                  <a:pt x="1583005" y="648072"/>
                  <a:pt x="2736304" y="648072"/>
                </a:cubicBezTo>
                <a:close/>
                <a:moveTo>
                  <a:pt x="2736304" y="450748"/>
                </a:moveTo>
                <a:cubicBezTo>
                  <a:pt x="1474026" y="450748"/>
                  <a:pt x="450748" y="1457907"/>
                  <a:pt x="450748" y="2700300"/>
                </a:cubicBezTo>
                <a:cubicBezTo>
                  <a:pt x="450748" y="3942693"/>
                  <a:pt x="1474026" y="4949852"/>
                  <a:pt x="2736304" y="4949852"/>
                </a:cubicBezTo>
                <a:cubicBezTo>
                  <a:pt x="3998582" y="4949852"/>
                  <a:pt x="5021860" y="3942693"/>
                  <a:pt x="5021860" y="2700300"/>
                </a:cubicBezTo>
                <a:cubicBezTo>
                  <a:pt x="5021860" y="1457907"/>
                  <a:pt x="3998582" y="450748"/>
                  <a:pt x="2736304" y="450748"/>
                </a:cubicBezTo>
                <a:close/>
                <a:moveTo>
                  <a:pt x="2736304" y="360040"/>
                </a:moveTo>
                <a:cubicBezTo>
                  <a:pt x="4048678" y="360040"/>
                  <a:pt x="5112568" y="1407810"/>
                  <a:pt x="5112568" y="2700300"/>
                </a:cubicBezTo>
                <a:cubicBezTo>
                  <a:pt x="5112568" y="3992790"/>
                  <a:pt x="4048678" y="5040560"/>
                  <a:pt x="2736304" y="5040560"/>
                </a:cubicBezTo>
                <a:cubicBezTo>
                  <a:pt x="1423930" y="5040560"/>
                  <a:pt x="360040" y="3992790"/>
                  <a:pt x="360040" y="2700300"/>
                </a:cubicBezTo>
                <a:cubicBezTo>
                  <a:pt x="360040" y="1407810"/>
                  <a:pt x="1423930" y="360040"/>
                  <a:pt x="2736304" y="360040"/>
                </a:cubicBezTo>
                <a:close/>
                <a:moveTo>
                  <a:pt x="2715490" y="104311"/>
                </a:moveTo>
                <a:cubicBezTo>
                  <a:pt x="1273376" y="104311"/>
                  <a:pt x="104311" y="1262498"/>
                  <a:pt x="104311" y="2691194"/>
                </a:cubicBezTo>
                <a:cubicBezTo>
                  <a:pt x="104311" y="4119890"/>
                  <a:pt x="1273376" y="5278077"/>
                  <a:pt x="2715490" y="5278077"/>
                </a:cubicBezTo>
                <a:cubicBezTo>
                  <a:pt x="4157604" y="5278077"/>
                  <a:pt x="5326669" y="4119890"/>
                  <a:pt x="5326669" y="2691194"/>
                </a:cubicBezTo>
                <a:cubicBezTo>
                  <a:pt x="5326669" y="1262498"/>
                  <a:pt x="4157604" y="104311"/>
                  <a:pt x="2715490" y="104311"/>
                </a:cubicBezTo>
                <a:close/>
                <a:moveTo>
                  <a:pt x="2715490" y="0"/>
                </a:moveTo>
                <a:cubicBezTo>
                  <a:pt x="4215214" y="0"/>
                  <a:pt x="5430980" y="1204889"/>
                  <a:pt x="5430980" y="2691194"/>
                </a:cubicBezTo>
                <a:cubicBezTo>
                  <a:pt x="5430980" y="4177499"/>
                  <a:pt x="4215214" y="5382388"/>
                  <a:pt x="2715490" y="5382388"/>
                </a:cubicBezTo>
                <a:cubicBezTo>
                  <a:pt x="1215766" y="5382388"/>
                  <a:pt x="0" y="4177499"/>
                  <a:pt x="0" y="2691194"/>
                </a:cubicBezTo>
                <a:cubicBezTo>
                  <a:pt x="0" y="1204889"/>
                  <a:pt x="1215766" y="0"/>
                  <a:pt x="2715490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FF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54000">
                  <a:srgbClr val="FF6600"/>
                </a:gs>
              </a:gsLst>
              <a:path path="circle">
                <a:fillToRect l="100000" t="100000"/>
              </a:path>
              <a:tileRect r="-100000" b="-10000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</a:endParaRPr>
          </a:p>
        </p:txBody>
      </p:sp>
      <p:sp>
        <p:nvSpPr>
          <p:cNvPr id="20" name="Forma libre 11"/>
          <p:cNvSpPr/>
          <p:nvPr/>
        </p:nvSpPr>
        <p:spPr>
          <a:xfrm>
            <a:off x="5406181" y="2184187"/>
            <a:ext cx="2592288" cy="2520280"/>
          </a:xfrm>
          <a:custGeom>
            <a:avLst/>
            <a:gdLst>
              <a:gd name="connsiteX0" fmla="*/ 2736305 w 5430980"/>
              <a:gd name="connsiteY0" fmla="*/ 1970563 h 5382388"/>
              <a:gd name="connsiteX1" fmla="*/ 1993537 w 5430980"/>
              <a:gd name="connsiteY1" fmla="*/ 2656588 h 5382388"/>
              <a:gd name="connsiteX2" fmla="*/ 2736305 w 5430980"/>
              <a:gd name="connsiteY2" fmla="*/ 3342612 h 5382388"/>
              <a:gd name="connsiteX3" fmla="*/ 3479073 w 5430980"/>
              <a:gd name="connsiteY3" fmla="*/ 2656588 h 5382388"/>
              <a:gd name="connsiteX4" fmla="*/ 2736305 w 5430980"/>
              <a:gd name="connsiteY4" fmla="*/ 1970563 h 5382388"/>
              <a:gd name="connsiteX5" fmla="*/ 2736306 w 5430980"/>
              <a:gd name="connsiteY5" fmla="*/ 1868904 h 5382388"/>
              <a:gd name="connsiteX6" fmla="*/ 3581543 w 5430980"/>
              <a:gd name="connsiteY6" fmla="*/ 2656588 h 5382388"/>
              <a:gd name="connsiteX7" fmla="*/ 2736306 w 5430980"/>
              <a:gd name="connsiteY7" fmla="*/ 3444271 h 5382388"/>
              <a:gd name="connsiteX8" fmla="*/ 1891069 w 5430980"/>
              <a:gd name="connsiteY8" fmla="*/ 2656588 h 5382388"/>
              <a:gd name="connsiteX9" fmla="*/ 2736306 w 5430980"/>
              <a:gd name="connsiteY9" fmla="*/ 1868904 h 5382388"/>
              <a:gd name="connsiteX10" fmla="*/ 2748736 w 5430980"/>
              <a:gd name="connsiteY10" fmla="*/ 1651617 h 5382388"/>
              <a:gd name="connsiteX11" fmla="*/ 1693804 w 5430980"/>
              <a:gd name="connsiteY11" fmla="*/ 2645798 h 5382388"/>
              <a:gd name="connsiteX12" fmla="*/ 2748736 w 5430980"/>
              <a:gd name="connsiteY12" fmla="*/ 3639980 h 5382388"/>
              <a:gd name="connsiteX13" fmla="*/ 3803669 w 5430980"/>
              <a:gd name="connsiteY13" fmla="*/ 2645798 h 5382388"/>
              <a:gd name="connsiteX14" fmla="*/ 2748736 w 5430980"/>
              <a:gd name="connsiteY14" fmla="*/ 1651617 h 5382388"/>
              <a:gd name="connsiteX15" fmla="*/ 2748736 w 5430980"/>
              <a:gd name="connsiteY15" fmla="*/ 1560613 h 5382388"/>
              <a:gd name="connsiteX16" fmla="*/ 3895398 w 5430980"/>
              <a:gd name="connsiteY16" fmla="*/ 2645798 h 5382388"/>
              <a:gd name="connsiteX17" fmla="*/ 2748736 w 5430980"/>
              <a:gd name="connsiteY17" fmla="*/ 3730984 h 5382388"/>
              <a:gd name="connsiteX18" fmla="*/ 1602075 w 5430980"/>
              <a:gd name="connsiteY18" fmla="*/ 2645798 h 5382388"/>
              <a:gd name="connsiteX19" fmla="*/ 2748736 w 5430980"/>
              <a:gd name="connsiteY19" fmla="*/ 1560613 h 5382388"/>
              <a:gd name="connsiteX20" fmla="*/ 2748736 w 5430980"/>
              <a:gd name="connsiteY20" fmla="*/ 1379135 h 5382388"/>
              <a:gd name="connsiteX21" fmla="*/ 1360106 w 5430980"/>
              <a:gd name="connsiteY21" fmla="*/ 2658130 h 5382388"/>
              <a:gd name="connsiteX22" fmla="*/ 2748736 w 5430980"/>
              <a:gd name="connsiteY22" fmla="*/ 3937125 h 5382388"/>
              <a:gd name="connsiteX23" fmla="*/ 4137366 w 5430980"/>
              <a:gd name="connsiteY23" fmla="*/ 2658130 h 5382388"/>
              <a:gd name="connsiteX24" fmla="*/ 2748736 w 5430980"/>
              <a:gd name="connsiteY24" fmla="*/ 1379135 h 5382388"/>
              <a:gd name="connsiteX25" fmla="*/ 2748736 w 5430980"/>
              <a:gd name="connsiteY25" fmla="*/ 1276986 h 5382388"/>
              <a:gd name="connsiteX26" fmla="*/ 4240330 w 5430980"/>
              <a:gd name="connsiteY26" fmla="*/ 2658130 h 5382388"/>
              <a:gd name="connsiteX27" fmla="*/ 2748736 w 5430980"/>
              <a:gd name="connsiteY27" fmla="*/ 4039274 h 5382388"/>
              <a:gd name="connsiteX28" fmla="*/ 1257143 w 5430980"/>
              <a:gd name="connsiteY28" fmla="*/ 2658130 h 5382388"/>
              <a:gd name="connsiteX29" fmla="*/ 2748736 w 5430980"/>
              <a:gd name="connsiteY29" fmla="*/ 1276986 h 5382388"/>
              <a:gd name="connsiteX30" fmla="*/ 2736303 w 5430980"/>
              <a:gd name="connsiteY30" fmla="*/ 1089378 h 5382388"/>
              <a:gd name="connsiteX31" fmla="*/ 1040068 w 5430980"/>
              <a:gd name="connsiteY31" fmla="*/ 2664295 h 5382388"/>
              <a:gd name="connsiteX32" fmla="*/ 2736303 w 5430980"/>
              <a:gd name="connsiteY32" fmla="*/ 4239213 h 5382388"/>
              <a:gd name="connsiteX33" fmla="*/ 4432539 w 5430980"/>
              <a:gd name="connsiteY33" fmla="*/ 2664295 h 5382388"/>
              <a:gd name="connsiteX34" fmla="*/ 2736303 w 5430980"/>
              <a:gd name="connsiteY34" fmla="*/ 1089378 h 5382388"/>
              <a:gd name="connsiteX35" fmla="*/ 2736303 w 5430980"/>
              <a:gd name="connsiteY35" fmla="*/ 990276 h 5382388"/>
              <a:gd name="connsiteX36" fmla="*/ 4532431 w 5430980"/>
              <a:gd name="connsiteY36" fmla="*/ 2664295 h 5382388"/>
              <a:gd name="connsiteX37" fmla="*/ 2736303 w 5430980"/>
              <a:gd name="connsiteY37" fmla="*/ 4338316 h 5382388"/>
              <a:gd name="connsiteX38" fmla="*/ 940175 w 5430980"/>
              <a:gd name="connsiteY38" fmla="*/ 2664295 h 5382388"/>
              <a:gd name="connsiteX39" fmla="*/ 2736303 w 5430980"/>
              <a:gd name="connsiteY39" fmla="*/ 990276 h 5382388"/>
              <a:gd name="connsiteX40" fmla="*/ 2736303 w 5430980"/>
              <a:gd name="connsiteY40" fmla="*/ 747836 h 5382388"/>
              <a:gd name="connsiteX41" fmla="*/ 748630 w 5430980"/>
              <a:gd name="connsiteY41" fmla="*/ 2664296 h 5382388"/>
              <a:gd name="connsiteX42" fmla="*/ 2736303 w 5430980"/>
              <a:gd name="connsiteY42" fmla="*/ 4580757 h 5382388"/>
              <a:gd name="connsiteX43" fmla="*/ 4723977 w 5430980"/>
              <a:gd name="connsiteY43" fmla="*/ 2664296 h 5382388"/>
              <a:gd name="connsiteX44" fmla="*/ 2736303 w 5430980"/>
              <a:gd name="connsiteY44" fmla="*/ 747836 h 5382388"/>
              <a:gd name="connsiteX45" fmla="*/ 2736304 w 5430980"/>
              <a:gd name="connsiteY45" fmla="*/ 648072 h 5382388"/>
              <a:gd name="connsiteX46" fmla="*/ 4824536 w 5430980"/>
              <a:gd name="connsiteY46" fmla="*/ 2664296 h 5382388"/>
              <a:gd name="connsiteX47" fmla="*/ 2736304 w 5430980"/>
              <a:gd name="connsiteY47" fmla="*/ 4680520 h 5382388"/>
              <a:gd name="connsiteX48" fmla="*/ 648072 w 5430980"/>
              <a:gd name="connsiteY48" fmla="*/ 2664296 h 5382388"/>
              <a:gd name="connsiteX49" fmla="*/ 2736304 w 5430980"/>
              <a:gd name="connsiteY49" fmla="*/ 648072 h 5382388"/>
              <a:gd name="connsiteX50" fmla="*/ 2736304 w 5430980"/>
              <a:gd name="connsiteY50" fmla="*/ 450748 h 5382388"/>
              <a:gd name="connsiteX51" fmla="*/ 450748 w 5430980"/>
              <a:gd name="connsiteY51" fmla="*/ 2700300 h 5382388"/>
              <a:gd name="connsiteX52" fmla="*/ 2736304 w 5430980"/>
              <a:gd name="connsiteY52" fmla="*/ 4949852 h 5382388"/>
              <a:gd name="connsiteX53" fmla="*/ 5021860 w 5430980"/>
              <a:gd name="connsiteY53" fmla="*/ 2700300 h 5382388"/>
              <a:gd name="connsiteX54" fmla="*/ 2736304 w 5430980"/>
              <a:gd name="connsiteY54" fmla="*/ 450748 h 5382388"/>
              <a:gd name="connsiteX55" fmla="*/ 2736304 w 5430980"/>
              <a:gd name="connsiteY55" fmla="*/ 360040 h 5382388"/>
              <a:gd name="connsiteX56" fmla="*/ 5112568 w 5430980"/>
              <a:gd name="connsiteY56" fmla="*/ 2700300 h 5382388"/>
              <a:gd name="connsiteX57" fmla="*/ 2736304 w 5430980"/>
              <a:gd name="connsiteY57" fmla="*/ 5040560 h 5382388"/>
              <a:gd name="connsiteX58" fmla="*/ 360040 w 5430980"/>
              <a:gd name="connsiteY58" fmla="*/ 2700300 h 5382388"/>
              <a:gd name="connsiteX59" fmla="*/ 2736304 w 5430980"/>
              <a:gd name="connsiteY59" fmla="*/ 360040 h 5382388"/>
              <a:gd name="connsiteX60" fmla="*/ 2715490 w 5430980"/>
              <a:gd name="connsiteY60" fmla="*/ 104311 h 5382388"/>
              <a:gd name="connsiteX61" fmla="*/ 104311 w 5430980"/>
              <a:gd name="connsiteY61" fmla="*/ 2691194 h 5382388"/>
              <a:gd name="connsiteX62" fmla="*/ 2715490 w 5430980"/>
              <a:gd name="connsiteY62" fmla="*/ 5278077 h 5382388"/>
              <a:gd name="connsiteX63" fmla="*/ 5326669 w 5430980"/>
              <a:gd name="connsiteY63" fmla="*/ 2691194 h 5382388"/>
              <a:gd name="connsiteX64" fmla="*/ 2715490 w 5430980"/>
              <a:gd name="connsiteY64" fmla="*/ 104311 h 5382388"/>
              <a:gd name="connsiteX65" fmla="*/ 2715490 w 5430980"/>
              <a:gd name="connsiteY65" fmla="*/ 0 h 5382388"/>
              <a:gd name="connsiteX66" fmla="*/ 5430980 w 5430980"/>
              <a:gd name="connsiteY66" fmla="*/ 2691194 h 5382388"/>
              <a:gd name="connsiteX67" fmla="*/ 2715490 w 5430980"/>
              <a:gd name="connsiteY67" fmla="*/ 5382388 h 5382388"/>
              <a:gd name="connsiteX68" fmla="*/ 0 w 5430980"/>
              <a:gd name="connsiteY68" fmla="*/ 2691194 h 5382388"/>
              <a:gd name="connsiteX69" fmla="*/ 2715490 w 5430980"/>
              <a:gd name="connsiteY69" fmla="*/ 0 h 538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430980" h="5382388">
                <a:moveTo>
                  <a:pt x="2736305" y="1970563"/>
                </a:moveTo>
                <a:cubicBezTo>
                  <a:pt x="2326085" y="1970563"/>
                  <a:pt x="1993537" y="2277707"/>
                  <a:pt x="1993537" y="2656588"/>
                </a:cubicBezTo>
                <a:cubicBezTo>
                  <a:pt x="1993537" y="3035468"/>
                  <a:pt x="2326085" y="3342612"/>
                  <a:pt x="2736305" y="3342612"/>
                </a:cubicBezTo>
                <a:cubicBezTo>
                  <a:pt x="3146525" y="3342612"/>
                  <a:pt x="3479073" y="3035468"/>
                  <a:pt x="3479073" y="2656588"/>
                </a:cubicBezTo>
                <a:cubicBezTo>
                  <a:pt x="3479073" y="2277707"/>
                  <a:pt x="3146525" y="1970563"/>
                  <a:pt x="2736305" y="1970563"/>
                </a:cubicBezTo>
                <a:close/>
                <a:moveTo>
                  <a:pt x="2736306" y="1868904"/>
                </a:moveTo>
                <a:cubicBezTo>
                  <a:pt x="3203118" y="1868904"/>
                  <a:pt x="3581543" y="2221562"/>
                  <a:pt x="3581543" y="2656588"/>
                </a:cubicBezTo>
                <a:cubicBezTo>
                  <a:pt x="3581543" y="3091613"/>
                  <a:pt x="3203118" y="3444271"/>
                  <a:pt x="2736306" y="3444271"/>
                </a:cubicBezTo>
                <a:cubicBezTo>
                  <a:pt x="2269494" y="3444271"/>
                  <a:pt x="1891069" y="3091613"/>
                  <a:pt x="1891069" y="2656588"/>
                </a:cubicBezTo>
                <a:cubicBezTo>
                  <a:pt x="1891069" y="2221562"/>
                  <a:pt x="2269494" y="1868904"/>
                  <a:pt x="2736306" y="1868904"/>
                </a:cubicBezTo>
                <a:close/>
                <a:moveTo>
                  <a:pt x="2748736" y="1651617"/>
                </a:moveTo>
                <a:cubicBezTo>
                  <a:pt x="2166114" y="1651617"/>
                  <a:pt x="1693804" y="2096727"/>
                  <a:pt x="1693804" y="2645798"/>
                </a:cubicBezTo>
                <a:cubicBezTo>
                  <a:pt x="1693804" y="3194869"/>
                  <a:pt x="2166114" y="3639980"/>
                  <a:pt x="2748736" y="3639980"/>
                </a:cubicBezTo>
                <a:cubicBezTo>
                  <a:pt x="3331359" y="3639980"/>
                  <a:pt x="3803669" y="3194869"/>
                  <a:pt x="3803669" y="2645798"/>
                </a:cubicBezTo>
                <a:cubicBezTo>
                  <a:pt x="3803669" y="2096727"/>
                  <a:pt x="3331359" y="1651617"/>
                  <a:pt x="2748736" y="1651617"/>
                </a:cubicBezTo>
                <a:close/>
                <a:moveTo>
                  <a:pt x="2748736" y="1560613"/>
                </a:moveTo>
                <a:cubicBezTo>
                  <a:pt x="3382020" y="1560613"/>
                  <a:pt x="3895398" y="2046467"/>
                  <a:pt x="3895398" y="2645798"/>
                </a:cubicBezTo>
                <a:cubicBezTo>
                  <a:pt x="3895398" y="3245129"/>
                  <a:pt x="3382020" y="3730984"/>
                  <a:pt x="2748736" y="3730984"/>
                </a:cubicBezTo>
                <a:cubicBezTo>
                  <a:pt x="2115453" y="3730984"/>
                  <a:pt x="1602075" y="3245129"/>
                  <a:pt x="1602075" y="2645798"/>
                </a:cubicBezTo>
                <a:cubicBezTo>
                  <a:pt x="1602075" y="2046467"/>
                  <a:pt x="2115453" y="1560613"/>
                  <a:pt x="2748736" y="1560613"/>
                </a:cubicBezTo>
                <a:close/>
                <a:moveTo>
                  <a:pt x="2748736" y="1379135"/>
                </a:moveTo>
                <a:cubicBezTo>
                  <a:pt x="1981818" y="1379135"/>
                  <a:pt x="1360106" y="1951761"/>
                  <a:pt x="1360106" y="2658130"/>
                </a:cubicBezTo>
                <a:cubicBezTo>
                  <a:pt x="1360106" y="3364499"/>
                  <a:pt x="1981818" y="3937125"/>
                  <a:pt x="2748736" y="3937125"/>
                </a:cubicBezTo>
                <a:cubicBezTo>
                  <a:pt x="3515655" y="3937125"/>
                  <a:pt x="4137366" y="3364499"/>
                  <a:pt x="4137366" y="2658130"/>
                </a:cubicBezTo>
                <a:cubicBezTo>
                  <a:pt x="4137366" y="1951761"/>
                  <a:pt x="3515655" y="1379135"/>
                  <a:pt x="2748736" y="1379135"/>
                </a:cubicBezTo>
                <a:close/>
                <a:moveTo>
                  <a:pt x="2748736" y="1276986"/>
                </a:moveTo>
                <a:cubicBezTo>
                  <a:pt x="3572521" y="1276986"/>
                  <a:pt x="4240330" y="1895345"/>
                  <a:pt x="4240330" y="2658130"/>
                </a:cubicBezTo>
                <a:cubicBezTo>
                  <a:pt x="4240330" y="3420914"/>
                  <a:pt x="3572521" y="4039274"/>
                  <a:pt x="2748736" y="4039274"/>
                </a:cubicBezTo>
                <a:cubicBezTo>
                  <a:pt x="1924952" y="4039274"/>
                  <a:pt x="1257143" y="3420914"/>
                  <a:pt x="1257143" y="2658130"/>
                </a:cubicBezTo>
                <a:cubicBezTo>
                  <a:pt x="1257143" y="1895345"/>
                  <a:pt x="1924952" y="1276986"/>
                  <a:pt x="2748736" y="1276986"/>
                </a:cubicBezTo>
                <a:close/>
                <a:moveTo>
                  <a:pt x="2736303" y="1089378"/>
                </a:moveTo>
                <a:cubicBezTo>
                  <a:pt x="1799498" y="1089378"/>
                  <a:pt x="1040068" y="1794492"/>
                  <a:pt x="1040068" y="2664295"/>
                </a:cubicBezTo>
                <a:cubicBezTo>
                  <a:pt x="1040068" y="3534098"/>
                  <a:pt x="1799498" y="4239213"/>
                  <a:pt x="2736303" y="4239213"/>
                </a:cubicBezTo>
                <a:cubicBezTo>
                  <a:pt x="3673108" y="4239213"/>
                  <a:pt x="4432539" y="3534098"/>
                  <a:pt x="4432539" y="2664295"/>
                </a:cubicBezTo>
                <a:cubicBezTo>
                  <a:pt x="4432539" y="1794492"/>
                  <a:pt x="3673108" y="1089378"/>
                  <a:pt x="2736303" y="1089378"/>
                </a:cubicBezTo>
                <a:close/>
                <a:moveTo>
                  <a:pt x="2736303" y="990276"/>
                </a:moveTo>
                <a:cubicBezTo>
                  <a:pt x="3728277" y="990276"/>
                  <a:pt x="4532431" y="1739760"/>
                  <a:pt x="4532431" y="2664295"/>
                </a:cubicBezTo>
                <a:cubicBezTo>
                  <a:pt x="4532431" y="3588831"/>
                  <a:pt x="3728277" y="4338316"/>
                  <a:pt x="2736303" y="4338316"/>
                </a:cubicBezTo>
                <a:cubicBezTo>
                  <a:pt x="1744329" y="4338316"/>
                  <a:pt x="940175" y="3588831"/>
                  <a:pt x="940175" y="2664295"/>
                </a:cubicBezTo>
                <a:cubicBezTo>
                  <a:pt x="940175" y="1739760"/>
                  <a:pt x="1744329" y="990276"/>
                  <a:pt x="2736303" y="990276"/>
                </a:cubicBezTo>
                <a:close/>
                <a:moveTo>
                  <a:pt x="2736303" y="747836"/>
                </a:moveTo>
                <a:cubicBezTo>
                  <a:pt x="1638541" y="747836"/>
                  <a:pt x="748630" y="1605865"/>
                  <a:pt x="748630" y="2664296"/>
                </a:cubicBezTo>
                <a:cubicBezTo>
                  <a:pt x="748630" y="3722728"/>
                  <a:pt x="1638541" y="4580757"/>
                  <a:pt x="2736303" y="4580757"/>
                </a:cubicBezTo>
                <a:cubicBezTo>
                  <a:pt x="3834065" y="4580757"/>
                  <a:pt x="4723977" y="3722728"/>
                  <a:pt x="4723977" y="2664296"/>
                </a:cubicBezTo>
                <a:cubicBezTo>
                  <a:pt x="4723977" y="1605865"/>
                  <a:pt x="3834065" y="747836"/>
                  <a:pt x="2736303" y="747836"/>
                </a:cubicBezTo>
                <a:close/>
                <a:moveTo>
                  <a:pt x="2736304" y="648072"/>
                </a:moveTo>
                <a:cubicBezTo>
                  <a:pt x="3889603" y="648072"/>
                  <a:pt x="4824536" y="1550767"/>
                  <a:pt x="4824536" y="2664296"/>
                </a:cubicBezTo>
                <a:cubicBezTo>
                  <a:pt x="4824536" y="3777826"/>
                  <a:pt x="3889603" y="4680520"/>
                  <a:pt x="2736304" y="4680520"/>
                </a:cubicBezTo>
                <a:cubicBezTo>
                  <a:pt x="1583005" y="4680520"/>
                  <a:pt x="648072" y="3777826"/>
                  <a:pt x="648072" y="2664296"/>
                </a:cubicBezTo>
                <a:cubicBezTo>
                  <a:pt x="648072" y="1550767"/>
                  <a:pt x="1583005" y="648072"/>
                  <a:pt x="2736304" y="648072"/>
                </a:cubicBezTo>
                <a:close/>
                <a:moveTo>
                  <a:pt x="2736304" y="450748"/>
                </a:moveTo>
                <a:cubicBezTo>
                  <a:pt x="1474026" y="450748"/>
                  <a:pt x="450748" y="1457907"/>
                  <a:pt x="450748" y="2700300"/>
                </a:cubicBezTo>
                <a:cubicBezTo>
                  <a:pt x="450748" y="3942693"/>
                  <a:pt x="1474026" y="4949852"/>
                  <a:pt x="2736304" y="4949852"/>
                </a:cubicBezTo>
                <a:cubicBezTo>
                  <a:pt x="3998582" y="4949852"/>
                  <a:pt x="5021860" y="3942693"/>
                  <a:pt x="5021860" y="2700300"/>
                </a:cubicBezTo>
                <a:cubicBezTo>
                  <a:pt x="5021860" y="1457907"/>
                  <a:pt x="3998582" y="450748"/>
                  <a:pt x="2736304" y="450748"/>
                </a:cubicBezTo>
                <a:close/>
                <a:moveTo>
                  <a:pt x="2736304" y="360040"/>
                </a:moveTo>
                <a:cubicBezTo>
                  <a:pt x="4048678" y="360040"/>
                  <a:pt x="5112568" y="1407810"/>
                  <a:pt x="5112568" y="2700300"/>
                </a:cubicBezTo>
                <a:cubicBezTo>
                  <a:pt x="5112568" y="3992790"/>
                  <a:pt x="4048678" y="5040560"/>
                  <a:pt x="2736304" y="5040560"/>
                </a:cubicBezTo>
                <a:cubicBezTo>
                  <a:pt x="1423930" y="5040560"/>
                  <a:pt x="360040" y="3992790"/>
                  <a:pt x="360040" y="2700300"/>
                </a:cubicBezTo>
                <a:cubicBezTo>
                  <a:pt x="360040" y="1407810"/>
                  <a:pt x="1423930" y="360040"/>
                  <a:pt x="2736304" y="360040"/>
                </a:cubicBezTo>
                <a:close/>
                <a:moveTo>
                  <a:pt x="2715490" y="104311"/>
                </a:moveTo>
                <a:cubicBezTo>
                  <a:pt x="1273376" y="104311"/>
                  <a:pt x="104311" y="1262498"/>
                  <a:pt x="104311" y="2691194"/>
                </a:cubicBezTo>
                <a:cubicBezTo>
                  <a:pt x="104311" y="4119890"/>
                  <a:pt x="1273376" y="5278077"/>
                  <a:pt x="2715490" y="5278077"/>
                </a:cubicBezTo>
                <a:cubicBezTo>
                  <a:pt x="4157604" y="5278077"/>
                  <a:pt x="5326669" y="4119890"/>
                  <a:pt x="5326669" y="2691194"/>
                </a:cubicBezTo>
                <a:cubicBezTo>
                  <a:pt x="5326669" y="1262498"/>
                  <a:pt x="4157604" y="104311"/>
                  <a:pt x="2715490" y="104311"/>
                </a:cubicBezTo>
                <a:close/>
                <a:moveTo>
                  <a:pt x="2715490" y="0"/>
                </a:moveTo>
                <a:cubicBezTo>
                  <a:pt x="4215214" y="0"/>
                  <a:pt x="5430980" y="1204889"/>
                  <a:pt x="5430980" y="2691194"/>
                </a:cubicBezTo>
                <a:cubicBezTo>
                  <a:pt x="5430980" y="4177499"/>
                  <a:pt x="4215214" y="5382388"/>
                  <a:pt x="2715490" y="5382388"/>
                </a:cubicBezTo>
                <a:cubicBezTo>
                  <a:pt x="1215766" y="5382388"/>
                  <a:pt x="0" y="4177499"/>
                  <a:pt x="0" y="2691194"/>
                </a:cubicBezTo>
                <a:cubicBezTo>
                  <a:pt x="0" y="1204889"/>
                  <a:pt x="1215766" y="0"/>
                  <a:pt x="2715490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FF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55000">
                  <a:srgbClr val="FF6600"/>
                </a:gs>
              </a:gsLst>
              <a:path path="circle">
                <a:fillToRect l="100000" t="100000"/>
              </a:path>
              <a:tileRect r="-100000" b="-10000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</a:endParaRPr>
          </a:p>
        </p:txBody>
      </p:sp>
      <p:sp>
        <p:nvSpPr>
          <p:cNvPr id="23" name="Forma libre 11"/>
          <p:cNvSpPr/>
          <p:nvPr/>
        </p:nvSpPr>
        <p:spPr>
          <a:xfrm>
            <a:off x="4967593" y="582358"/>
            <a:ext cx="2592288" cy="2520280"/>
          </a:xfrm>
          <a:custGeom>
            <a:avLst/>
            <a:gdLst>
              <a:gd name="connsiteX0" fmla="*/ 2736305 w 5430980"/>
              <a:gd name="connsiteY0" fmla="*/ 1970563 h 5382388"/>
              <a:gd name="connsiteX1" fmla="*/ 1993537 w 5430980"/>
              <a:gd name="connsiteY1" fmla="*/ 2656588 h 5382388"/>
              <a:gd name="connsiteX2" fmla="*/ 2736305 w 5430980"/>
              <a:gd name="connsiteY2" fmla="*/ 3342612 h 5382388"/>
              <a:gd name="connsiteX3" fmla="*/ 3479073 w 5430980"/>
              <a:gd name="connsiteY3" fmla="*/ 2656588 h 5382388"/>
              <a:gd name="connsiteX4" fmla="*/ 2736305 w 5430980"/>
              <a:gd name="connsiteY4" fmla="*/ 1970563 h 5382388"/>
              <a:gd name="connsiteX5" fmla="*/ 2736306 w 5430980"/>
              <a:gd name="connsiteY5" fmla="*/ 1868904 h 5382388"/>
              <a:gd name="connsiteX6" fmla="*/ 3581543 w 5430980"/>
              <a:gd name="connsiteY6" fmla="*/ 2656588 h 5382388"/>
              <a:gd name="connsiteX7" fmla="*/ 2736306 w 5430980"/>
              <a:gd name="connsiteY7" fmla="*/ 3444271 h 5382388"/>
              <a:gd name="connsiteX8" fmla="*/ 1891069 w 5430980"/>
              <a:gd name="connsiteY8" fmla="*/ 2656588 h 5382388"/>
              <a:gd name="connsiteX9" fmla="*/ 2736306 w 5430980"/>
              <a:gd name="connsiteY9" fmla="*/ 1868904 h 5382388"/>
              <a:gd name="connsiteX10" fmla="*/ 2748736 w 5430980"/>
              <a:gd name="connsiteY10" fmla="*/ 1651617 h 5382388"/>
              <a:gd name="connsiteX11" fmla="*/ 1693804 w 5430980"/>
              <a:gd name="connsiteY11" fmla="*/ 2645798 h 5382388"/>
              <a:gd name="connsiteX12" fmla="*/ 2748736 w 5430980"/>
              <a:gd name="connsiteY12" fmla="*/ 3639980 h 5382388"/>
              <a:gd name="connsiteX13" fmla="*/ 3803669 w 5430980"/>
              <a:gd name="connsiteY13" fmla="*/ 2645798 h 5382388"/>
              <a:gd name="connsiteX14" fmla="*/ 2748736 w 5430980"/>
              <a:gd name="connsiteY14" fmla="*/ 1651617 h 5382388"/>
              <a:gd name="connsiteX15" fmla="*/ 2748736 w 5430980"/>
              <a:gd name="connsiteY15" fmla="*/ 1560613 h 5382388"/>
              <a:gd name="connsiteX16" fmla="*/ 3895398 w 5430980"/>
              <a:gd name="connsiteY16" fmla="*/ 2645798 h 5382388"/>
              <a:gd name="connsiteX17" fmla="*/ 2748736 w 5430980"/>
              <a:gd name="connsiteY17" fmla="*/ 3730984 h 5382388"/>
              <a:gd name="connsiteX18" fmla="*/ 1602075 w 5430980"/>
              <a:gd name="connsiteY18" fmla="*/ 2645798 h 5382388"/>
              <a:gd name="connsiteX19" fmla="*/ 2748736 w 5430980"/>
              <a:gd name="connsiteY19" fmla="*/ 1560613 h 5382388"/>
              <a:gd name="connsiteX20" fmla="*/ 2748736 w 5430980"/>
              <a:gd name="connsiteY20" fmla="*/ 1379135 h 5382388"/>
              <a:gd name="connsiteX21" fmla="*/ 1360106 w 5430980"/>
              <a:gd name="connsiteY21" fmla="*/ 2658130 h 5382388"/>
              <a:gd name="connsiteX22" fmla="*/ 2748736 w 5430980"/>
              <a:gd name="connsiteY22" fmla="*/ 3937125 h 5382388"/>
              <a:gd name="connsiteX23" fmla="*/ 4137366 w 5430980"/>
              <a:gd name="connsiteY23" fmla="*/ 2658130 h 5382388"/>
              <a:gd name="connsiteX24" fmla="*/ 2748736 w 5430980"/>
              <a:gd name="connsiteY24" fmla="*/ 1379135 h 5382388"/>
              <a:gd name="connsiteX25" fmla="*/ 2748736 w 5430980"/>
              <a:gd name="connsiteY25" fmla="*/ 1276986 h 5382388"/>
              <a:gd name="connsiteX26" fmla="*/ 4240330 w 5430980"/>
              <a:gd name="connsiteY26" fmla="*/ 2658130 h 5382388"/>
              <a:gd name="connsiteX27" fmla="*/ 2748736 w 5430980"/>
              <a:gd name="connsiteY27" fmla="*/ 4039274 h 5382388"/>
              <a:gd name="connsiteX28" fmla="*/ 1257143 w 5430980"/>
              <a:gd name="connsiteY28" fmla="*/ 2658130 h 5382388"/>
              <a:gd name="connsiteX29" fmla="*/ 2748736 w 5430980"/>
              <a:gd name="connsiteY29" fmla="*/ 1276986 h 5382388"/>
              <a:gd name="connsiteX30" fmla="*/ 2736303 w 5430980"/>
              <a:gd name="connsiteY30" fmla="*/ 1089378 h 5382388"/>
              <a:gd name="connsiteX31" fmla="*/ 1040068 w 5430980"/>
              <a:gd name="connsiteY31" fmla="*/ 2664295 h 5382388"/>
              <a:gd name="connsiteX32" fmla="*/ 2736303 w 5430980"/>
              <a:gd name="connsiteY32" fmla="*/ 4239213 h 5382388"/>
              <a:gd name="connsiteX33" fmla="*/ 4432539 w 5430980"/>
              <a:gd name="connsiteY33" fmla="*/ 2664295 h 5382388"/>
              <a:gd name="connsiteX34" fmla="*/ 2736303 w 5430980"/>
              <a:gd name="connsiteY34" fmla="*/ 1089378 h 5382388"/>
              <a:gd name="connsiteX35" fmla="*/ 2736303 w 5430980"/>
              <a:gd name="connsiteY35" fmla="*/ 990276 h 5382388"/>
              <a:gd name="connsiteX36" fmla="*/ 4532431 w 5430980"/>
              <a:gd name="connsiteY36" fmla="*/ 2664295 h 5382388"/>
              <a:gd name="connsiteX37" fmla="*/ 2736303 w 5430980"/>
              <a:gd name="connsiteY37" fmla="*/ 4338316 h 5382388"/>
              <a:gd name="connsiteX38" fmla="*/ 940175 w 5430980"/>
              <a:gd name="connsiteY38" fmla="*/ 2664295 h 5382388"/>
              <a:gd name="connsiteX39" fmla="*/ 2736303 w 5430980"/>
              <a:gd name="connsiteY39" fmla="*/ 990276 h 5382388"/>
              <a:gd name="connsiteX40" fmla="*/ 2736303 w 5430980"/>
              <a:gd name="connsiteY40" fmla="*/ 747836 h 5382388"/>
              <a:gd name="connsiteX41" fmla="*/ 748630 w 5430980"/>
              <a:gd name="connsiteY41" fmla="*/ 2664296 h 5382388"/>
              <a:gd name="connsiteX42" fmla="*/ 2736303 w 5430980"/>
              <a:gd name="connsiteY42" fmla="*/ 4580757 h 5382388"/>
              <a:gd name="connsiteX43" fmla="*/ 4723977 w 5430980"/>
              <a:gd name="connsiteY43" fmla="*/ 2664296 h 5382388"/>
              <a:gd name="connsiteX44" fmla="*/ 2736303 w 5430980"/>
              <a:gd name="connsiteY44" fmla="*/ 747836 h 5382388"/>
              <a:gd name="connsiteX45" fmla="*/ 2736304 w 5430980"/>
              <a:gd name="connsiteY45" fmla="*/ 648072 h 5382388"/>
              <a:gd name="connsiteX46" fmla="*/ 4824536 w 5430980"/>
              <a:gd name="connsiteY46" fmla="*/ 2664296 h 5382388"/>
              <a:gd name="connsiteX47" fmla="*/ 2736304 w 5430980"/>
              <a:gd name="connsiteY47" fmla="*/ 4680520 h 5382388"/>
              <a:gd name="connsiteX48" fmla="*/ 648072 w 5430980"/>
              <a:gd name="connsiteY48" fmla="*/ 2664296 h 5382388"/>
              <a:gd name="connsiteX49" fmla="*/ 2736304 w 5430980"/>
              <a:gd name="connsiteY49" fmla="*/ 648072 h 5382388"/>
              <a:gd name="connsiteX50" fmla="*/ 2736304 w 5430980"/>
              <a:gd name="connsiteY50" fmla="*/ 450748 h 5382388"/>
              <a:gd name="connsiteX51" fmla="*/ 450748 w 5430980"/>
              <a:gd name="connsiteY51" fmla="*/ 2700300 h 5382388"/>
              <a:gd name="connsiteX52" fmla="*/ 2736304 w 5430980"/>
              <a:gd name="connsiteY52" fmla="*/ 4949852 h 5382388"/>
              <a:gd name="connsiteX53" fmla="*/ 5021860 w 5430980"/>
              <a:gd name="connsiteY53" fmla="*/ 2700300 h 5382388"/>
              <a:gd name="connsiteX54" fmla="*/ 2736304 w 5430980"/>
              <a:gd name="connsiteY54" fmla="*/ 450748 h 5382388"/>
              <a:gd name="connsiteX55" fmla="*/ 2736304 w 5430980"/>
              <a:gd name="connsiteY55" fmla="*/ 360040 h 5382388"/>
              <a:gd name="connsiteX56" fmla="*/ 5112568 w 5430980"/>
              <a:gd name="connsiteY56" fmla="*/ 2700300 h 5382388"/>
              <a:gd name="connsiteX57" fmla="*/ 2736304 w 5430980"/>
              <a:gd name="connsiteY57" fmla="*/ 5040560 h 5382388"/>
              <a:gd name="connsiteX58" fmla="*/ 360040 w 5430980"/>
              <a:gd name="connsiteY58" fmla="*/ 2700300 h 5382388"/>
              <a:gd name="connsiteX59" fmla="*/ 2736304 w 5430980"/>
              <a:gd name="connsiteY59" fmla="*/ 360040 h 5382388"/>
              <a:gd name="connsiteX60" fmla="*/ 2715490 w 5430980"/>
              <a:gd name="connsiteY60" fmla="*/ 104311 h 5382388"/>
              <a:gd name="connsiteX61" fmla="*/ 104311 w 5430980"/>
              <a:gd name="connsiteY61" fmla="*/ 2691194 h 5382388"/>
              <a:gd name="connsiteX62" fmla="*/ 2715490 w 5430980"/>
              <a:gd name="connsiteY62" fmla="*/ 5278077 h 5382388"/>
              <a:gd name="connsiteX63" fmla="*/ 5326669 w 5430980"/>
              <a:gd name="connsiteY63" fmla="*/ 2691194 h 5382388"/>
              <a:gd name="connsiteX64" fmla="*/ 2715490 w 5430980"/>
              <a:gd name="connsiteY64" fmla="*/ 104311 h 5382388"/>
              <a:gd name="connsiteX65" fmla="*/ 2715490 w 5430980"/>
              <a:gd name="connsiteY65" fmla="*/ 0 h 5382388"/>
              <a:gd name="connsiteX66" fmla="*/ 5430980 w 5430980"/>
              <a:gd name="connsiteY66" fmla="*/ 2691194 h 5382388"/>
              <a:gd name="connsiteX67" fmla="*/ 2715490 w 5430980"/>
              <a:gd name="connsiteY67" fmla="*/ 5382388 h 5382388"/>
              <a:gd name="connsiteX68" fmla="*/ 0 w 5430980"/>
              <a:gd name="connsiteY68" fmla="*/ 2691194 h 5382388"/>
              <a:gd name="connsiteX69" fmla="*/ 2715490 w 5430980"/>
              <a:gd name="connsiteY69" fmla="*/ 0 h 538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430980" h="5382388">
                <a:moveTo>
                  <a:pt x="2736305" y="1970563"/>
                </a:moveTo>
                <a:cubicBezTo>
                  <a:pt x="2326085" y="1970563"/>
                  <a:pt x="1993537" y="2277707"/>
                  <a:pt x="1993537" y="2656588"/>
                </a:cubicBezTo>
                <a:cubicBezTo>
                  <a:pt x="1993537" y="3035468"/>
                  <a:pt x="2326085" y="3342612"/>
                  <a:pt x="2736305" y="3342612"/>
                </a:cubicBezTo>
                <a:cubicBezTo>
                  <a:pt x="3146525" y="3342612"/>
                  <a:pt x="3479073" y="3035468"/>
                  <a:pt x="3479073" y="2656588"/>
                </a:cubicBezTo>
                <a:cubicBezTo>
                  <a:pt x="3479073" y="2277707"/>
                  <a:pt x="3146525" y="1970563"/>
                  <a:pt x="2736305" y="1970563"/>
                </a:cubicBezTo>
                <a:close/>
                <a:moveTo>
                  <a:pt x="2736306" y="1868904"/>
                </a:moveTo>
                <a:cubicBezTo>
                  <a:pt x="3203118" y="1868904"/>
                  <a:pt x="3581543" y="2221562"/>
                  <a:pt x="3581543" y="2656588"/>
                </a:cubicBezTo>
                <a:cubicBezTo>
                  <a:pt x="3581543" y="3091613"/>
                  <a:pt x="3203118" y="3444271"/>
                  <a:pt x="2736306" y="3444271"/>
                </a:cubicBezTo>
                <a:cubicBezTo>
                  <a:pt x="2269494" y="3444271"/>
                  <a:pt x="1891069" y="3091613"/>
                  <a:pt x="1891069" y="2656588"/>
                </a:cubicBezTo>
                <a:cubicBezTo>
                  <a:pt x="1891069" y="2221562"/>
                  <a:pt x="2269494" y="1868904"/>
                  <a:pt x="2736306" y="1868904"/>
                </a:cubicBezTo>
                <a:close/>
                <a:moveTo>
                  <a:pt x="2748736" y="1651617"/>
                </a:moveTo>
                <a:cubicBezTo>
                  <a:pt x="2166114" y="1651617"/>
                  <a:pt x="1693804" y="2096727"/>
                  <a:pt x="1693804" y="2645798"/>
                </a:cubicBezTo>
                <a:cubicBezTo>
                  <a:pt x="1693804" y="3194869"/>
                  <a:pt x="2166114" y="3639980"/>
                  <a:pt x="2748736" y="3639980"/>
                </a:cubicBezTo>
                <a:cubicBezTo>
                  <a:pt x="3331359" y="3639980"/>
                  <a:pt x="3803669" y="3194869"/>
                  <a:pt x="3803669" y="2645798"/>
                </a:cubicBezTo>
                <a:cubicBezTo>
                  <a:pt x="3803669" y="2096727"/>
                  <a:pt x="3331359" y="1651617"/>
                  <a:pt x="2748736" y="1651617"/>
                </a:cubicBezTo>
                <a:close/>
                <a:moveTo>
                  <a:pt x="2748736" y="1560613"/>
                </a:moveTo>
                <a:cubicBezTo>
                  <a:pt x="3382020" y="1560613"/>
                  <a:pt x="3895398" y="2046467"/>
                  <a:pt x="3895398" y="2645798"/>
                </a:cubicBezTo>
                <a:cubicBezTo>
                  <a:pt x="3895398" y="3245129"/>
                  <a:pt x="3382020" y="3730984"/>
                  <a:pt x="2748736" y="3730984"/>
                </a:cubicBezTo>
                <a:cubicBezTo>
                  <a:pt x="2115453" y="3730984"/>
                  <a:pt x="1602075" y="3245129"/>
                  <a:pt x="1602075" y="2645798"/>
                </a:cubicBezTo>
                <a:cubicBezTo>
                  <a:pt x="1602075" y="2046467"/>
                  <a:pt x="2115453" y="1560613"/>
                  <a:pt x="2748736" y="1560613"/>
                </a:cubicBezTo>
                <a:close/>
                <a:moveTo>
                  <a:pt x="2748736" y="1379135"/>
                </a:moveTo>
                <a:cubicBezTo>
                  <a:pt x="1981818" y="1379135"/>
                  <a:pt x="1360106" y="1951761"/>
                  <a:pt x="1360106" y="2658130"/>
                </a:cubicBezTo>
                <a:cubicBezTo>
                  <a:pt x="1360106" y="3364499"/>
                  <a:pt x="1981818" y="3937125"/>
                  <a:pt x="2748736" y="3937125"/>
                </a:cubicBezTo>
                <a:cubicBezTo>
                  <a:pt x="3515655" y="3937125"/>
                  <a:pt x="4137366" y="3364499"/>
                  <a:pt x="4137366" y="2658130"/>
                </a:cubicBezTo>
                <a:cubicBezTo>
                  <a:pt x="4137366" y="1951761"/>
                  <a:pt x="3515655" y="1379135"/>
                  <a:pt x="2748736" y="1379135"/>
                </a:cubicBezTo>
                <a:close/>
                <a:moveTo>
                  <a:pt x="2748736" y="1276986"/>
                </a:moveTo>
                <a:cubicBezTo>
                  <a:pt x="3572521" y="1276986"/>
                  <a:pt x="4240330" y="1895345"/>
                  <a:pt x="4240330" y="2658130"/>
                </a:cubicBezTo>
                <a:cubicBezTo>
                  <a:pt x="4240330" y="3420914"/>
                  <a:pt x="3572521" y="4039274"/>
                  <a:pt x="2748736" y="4039274"/>
                </a:cubicBezTo>
                <a:cubicBezTo>
                  <a:pt x="1924952" y="4039274"/>
                  <a:pt x="1257143" y="3420914"/>
                  <a:pt x="1257143" y="2658130"/>
                </a:cubicBezTo>
                <a:cubicBezTo>
                  <a:pt x="1257143" y="1895345"/>
                  <a:pt x="1924952" y="1276986"/>
                  <a:pt x="2748736" y="1276986"/>
                </a:cubicBezTo>
                <a:close/>
                <a:moveTo>
                  <a:pt x="2736303" y="1089378"/>
                </a:moveTo>
                <a:cubicBezTo>
                  <a:pt x="1799498" y="1089378"/>
                  <a:pt x="1040068" y="1794492"/>
                  <a:pt x="1040068" y="2664295"/>
                </a:cubicBezTo>
                <a:cubicBezTo>
                  <a:pt x="1040068" y="3534098"/>
                  <a:pt x="1799498" y="4239213"/>
                  <a:pt x="2736303" y="4239213"/>
                </a:cubicBezTo>
                <a:cubicBezTo>
                  <a:pt x="3673108" y="4239213"/>
                  <a:pt x="4432539" y="3534098"/>
                  <a:pt x="4432539" y="2664295"/>
                </a:cubicBezTo>
                <a:cubicBezTo>
                  <a:pt x="4432539" y="1794492"/>
                  <a:pt x="3673108" y="1089378"/>
                  <a:pt x="2736303" y="1089378"/>
                </a:cubicBezTo>
                <a:close/>
                <a:moveTo>
                  <a:pt x="2736303" y="990276"/>
                </a:moveTo>
                <a:cubicBezTo>
                  <a:pt x="3728277" y="990276"/>
                  <a:pt x="4532431" y="1739760"/>
                  <a:pt x="4532431" y="2664295"/>
                </a:cubicBezTo>
                <a:cubicBezTo>
                  <a:pt x="4532431" y="3588831"/>
                  <a:pt x="3728277" y="4338316"/>
                  <a:pt x="2736303" y="4338316"/>
                </a:cubicBezTo>
                <a:cubicBezTo>
                  <a:pt x="1744329" y="4338316"/>
                  <a:pt x="940175" y="3588831"/>
                  <a:pt x="940175" y="2664295"/>
                </a:cubicBezTo>
                <a:cubicBezTo>
                  <a:pt x="940175" y="1739760"/>
                  <a:pt x="1744329" y="990276"/>
                  <a:pt x="2736303" y="990276"/>
                </a:cubicBezTo>
                <a:close/>
                <a:moveTo>
                  <a:pt x="2736303" y="747836"/>
                </a:moveTo>
                <a:cubicBezTo>
                  <a:pt x="1638541" y="747836"/>
                  <a:pt x="748630" y="1605865"/>
                  <a:pt x="748630" y="2664296"/>
                </a:cubicBezTo>
                <a:cubicBezTo>
                  <a:pt x="748630" y="3722728"/>
                  <a:pt x="1638541" y="4580757"/>
                  <a:pt x="2736303" y="4580757"/>
                </a:cubicBezTo>
                <a:cubicBezTo>
                  <a:pt x="3834065" y="4580757"/>
                  <a:pt x="4723977" y="3722728"/>
                  <a:pt x="4723977" y="2664296"/>
                </a:cubicBezTo>
                <a:cubicBezTo>
                  <a:pt x="4723977" y="1605865"/>
                  <a:pt x="3834065" y="747836"/>
                  <a:pt x="2736303" y="747836"/>
                </a:cubicBezTo>
                <a:close/>
                <a:moveTo>
                  <a:pt x="2736304" y="648072"/>
                </a:moveTo>
                <a:cubicBezTo>
                  <a:pt x="3889603" y="648072"/>
                  <a:pt x="4824536" y="1550767"/>
                  <a:pt x="4824536" y="2664296"/>
                </a:cubicBezTo>
                <a:cubicBezTo>
                  <a:pt x="4824536" y="3777826"/>
                  <a:pt x="3889603" y="4680520"/>
                  <a:pt x="2736304" y="4680520"/>
                </a:cubicBezTo>
                <a:cubicBezTo>
                  <a:pt x="1583005" y="4680520"/>
                  <a:pt x="648072" y="3777826"/>
                  <a:pt x="648072" y="2664296"/>
                </a:cubicBezTo>
                <a:cubicBezTo>
                  <a:pt x="648072" y="1550767"/>
                  <a:pt x="1583005" y="648072"/>
                  <a:pt x="2736304" y="648072"/>
                </a:cubicBezTo>
                <a:close/>
                <a:moveTo>
                  <a:pt x="2736304" y="450748"/>
                </a:moveTo>
                <a:cubicBezTo>
                  <a:pt x="1474026" y="450748"/>
                  <a:pt x="450748" y="1457907"/>
                  <a:pt x="450748" y="2700300"/>
                </a:cubicBezTo>
                <a:cubicBezTo>
                  <a:pt x="450748" y="3942693"/>
                  <a:pt x="1474026" y="4949852"/>
                  <a:pt x="2736304" y="4949852"/>
                </a:cubicBezTo>
                <a:cubicBezTo>
                  <a:pt x="3998582" y="4949852"/>
                  <a:pt x="5021860" y="3942693"/>
                  <a:pt x="5021860" y="2700300"/>
                </a:cubicBezTo>
                <a:cubicBezTo>
                  <a:pt x="5021860" y="1457907"/>
                  <a:pt x="3998582" y="450748"/>
                  <a:pt x="2736304" y="450748"/>
                </a:cubicBezTo>
                <a:close/>
                <a:moveTo>
                  <a:pt x="2736304" y="360040"/>
                </a:moveTo>
                <a:cubicBezTo>
                  <a:pt x="4048678" y="360040"/>
                  <a:pt x="5112568" y="1407810"/>
                  <a:pt x="5112568" y="2700300"/>
                </a:cubicBezTo>
                <a:cubicBezTo>
                  <a:pt x="5112568" y="3992790"/>
                  <a:pt x="4048678" y="5040560"/>
                  <a:pt x="2736304" y="5040560"/>
                </a:cubicBezTo>
                <a:cubicBezTo>
                  <a:pt x="1423930" y="5040560"/>
                  <a:pt x="360040" y="3992790"/>
                  <a:pt x="360040" y="2700300"/>
                </a:cubicBezTo>
                <a:cubicBezTo>
                  <a:pt x="360040" y="1407810"/>
                  <a:pt x="1423930" y="360040"/>
                  <a:pt x="2736304" y="360040"/>
                </a:cubicBezTo>
                <a:close/>
                <a:moveTo>
                  <a:pt x="2715490" y="104311"/>
                </a:moveTo>
                <a:cubicBezTo>
                  <a:pt x="1273376" y="104311"/>
                  <a:pt x="104311" y="1262498"/>
                  <a:pt x="104311" y="2691194"/>
                </a:cubicBezTo>
                <a:cubicBezTo>
                  <a:pt x="104311" y="4119890"/>
                  <a:pt x="1273376" y="5278077"/>
                  <a:pt x="2715490" y="5278077"/>
                </a:cubicBezTo>
                <a:cubicBezTo>
                  <a:pt x="4157604" y="5278077"/>
                  <a:pt x="5326669" y="4119890"/>
                  <a:pt x="5326669" y="2691194"/>
                </a:cubicBezTo>
                <a:cubicBezTo>
                  <a:pt x="5326669" y="1262498"/>
                  <a:pt x="4157604" y="104311"/>
                  <a:pt x="2715490" y="104311"/>
                </a:cubicBezTo>
                <a:close/>
                <a:moveTo>
                  <a:pt x="2715490" y="0"/>
                </a:moveTo>
                <a:cubicBezTo>
                  <a:pt x="4215214" y="0"/>
                  <a:pt x="5430980" y="1204889"/>
                  <a:pt x="5430980" y="2691194"/>
                </a:cubicBezTo>
                <a:cubicBezTo>
                  <a:pt x="5430980" y="4177499"/>
                  <a:pt x="4215214" y="5382388"/>
                  <a:pt x="2715490" y="5382388"/>
                </a:cubicBezTo>
                <a:cubicBezTo>
                  <a:pt x="1215766" y="5382388"/>
                  <a:pt x="0" y="4177499"/>
                  <a:pt x="0" y="2691194"/>
                </a:cubicBezTo>
                <a:cubicBezTo>
                  <a:pt x="0" y="1204889"/>
                  <a:pt x="1215766" y="0"/>
                  <a:pt x="2715490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FF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54000">
                  <a:srgbClr val="FF6600"/>
                </a:gs>
              </a:gsLst>
              <a:path path="circle">
                <a:fillToRect l="100000" t="100000"/>
              </a:path>
              <a:tileRect r="-100000" b="-10000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</a:endParaRPr>
          </a:p>
        </p:txBody>
      </p:sp>
      <p:sp>
        <p:nvSpPr>
          <p:cNvPr id="16" name="Forma libre 11"/>
          <p:cNvSpPr/>
          <p:nvPr/>
        </p:nvSpPr>
        <p:spPr>
          <a:xfrm>
            <a:off x="3283048" y="48061"/>
            <a:ext cx="2592288" cy="2520280"/>
          </a:xfrm>
          <a:custGeom>
            <a:avLst/>
            <a:gdLst>
              <a:gd name="connsiteX0" fmla="*/ 2736305 w 5430980"/>
              <a:gd name="connsiteY0" fmla="*/ 1970563 h 5382388"/>
              <a:gd name="connsiteX1" fmla="*/ 1993537 w 5430980"/>
              <a:gd name="connsiteY1" fmla="*/ 2656588 h 5382388"/>
              <a:gd name="connsiteX2" fmla="*/ 2736305 w 5430980"/>
              <a:gd name="connsiteY2" fmla="*/ 3342612 h 5382388"/>
              <a:gd name="connsiteX3" fmla="*/ 3479073 w 5430980"/>
              <a:gd name="connsiteY3" fmla="*/ 2656588 h 5382388"/>
              <a:gd name="connsiteX4" fmla="*/ 2736305 w 5430980"/>
              <a:gd name="connsiteY4" fmla="*/ 1970563 h 5382388"/>
              <a:gd name="connsiteX5" fmla="*/ 2736306 w 5430980"/>
              <a:gd name="connsiteY5" fmla="*/ 1868904 h 5382388"/>
              <a:gd name="connsiteX6" fmla="*/ 3581543 w 5430980"/>
              <a:gd name="connsiteY6" fmla="*/ 2656588 h 5382388"/>
              <a:gd name="connsiteX7" fmla="*/ 2736306 w 5430980"/>
              <a:gd name="connsiteY7" fmla="*/ 3444271 h 5382388"/>
              <a:gd name="connsiteX8" fmla="*/ 1891069 w 5430980"/>
              <a:gd name="connsiteY8" fmla="*/ 2656588 h 5382388"/>
              <a:gd name="connsiteX9" fmla="*/ 2736306 w 5430980"/>
              <a:gd name="connsiteY9" fmla="*/ 1868904 h 5382388"/>
              <a:gd name="connsiteX10" fmla="*/ 2748736 w 5430980"/>
              <a:gd name="connsiteY10" fmla="*/ 1651617 h 5382388"/>
              <a:gd name="connsiteX11" fmla="*/ 1693804 w 5430980"/>
              <a:gd name="connsiteY11" fmla="*/ 2645798 h 5382388"/>
              <a:gd name="connsiteX12" fmla="*/ 2748736 w 5430980"/>
              <a:gd name="connsiteY12" fmla="*/ 3639980 h 5382388"/>
              <a:gd name="connsiteX13" fmla="*/ 3803669 w 5430980"/>
              <a:gd name="connsiteY13" fmla="*/ 2645798 h 5382388"/>
              <a:gd name="connsiteX14" fmla="*/ 2748736 w 5430980"/>
              <a:gd name="connsiteY14" fmla="*/ 1651617 h 5382388"/>
              <a:gd name="connsiteX15" fmla="*/ 2748736 w 5430980"/>
              <a:gd name="connsiteY15" fmla="*/ 1560613 h 5382388"/>
              <a:gd name="connsiteX16" fmla="*/ 3895398 w 5430980"/>
              <a:gd name="connsiteY16" fmla="*/ 2645798 h 5382388"/>
              <a:gd name="connsiteX17" fmla="*/ 2748736 w 5430980"/>
              <a:gd name="connsiteY17" fmla="*/ 3730984 h 5382388"/>
              <a:gd name="connsiteX18" fmla="*/ 1602075 w 5430980"/>
              <a:gd name="connsiteY18" fmla="*/ 2645798 h 5382388"/>
              <a:gd name="connsiteX19" fmla="*/ 2748736 w 5430980"/>
              <a:gd name="connsiteY19" fmla="*/ 1560613 h 5382388"/>
              <a:gd name="connsiteX20" fmla="*/ 2748736 w 5430980"/>
              <a:gd name="connsiteY20" fmla="*/ 1379135 h 5382388"/>
              <a:gd name="connsiteX21" fmla="*/ 1360106 w 5430980"/>
              <a:gd name="connsiteY21" fmla="*/ 2658130 h 5382388"/>
              <a:gd name="connsiteX22" fmla="*/ 2748736 w 5430980"/>
              <a:gd name="connsiteY22" fmla="*/ 3937125 h 5382388"/>
              <a:gd name="connsiteX23" fmla="*/ 4137366 w 5430980"/>
              <a:gd name="connsiteY23" fmla="*/ 2658130 h 5382388"/>
              <a:gd name="connsiteX24" fmla="*/ 2748736 w 5430980"/>
              <a:gd name="connsiteY24" fmla="*/ 1379135 h 5382388"/>
              <a:gd name="connsiteX25" fmla="*/ 2748736 w 5430980"/>
              <a:gd name="connsiteY25" fmla="*/ 1276986 h 5382388"/>
              <a:gd name="connsiteX26" fmla="*/ 4240330 w 5430980"/>
              <a:gd name="connsiteY26" fmla="*/ 2658130 h 5382388"/>
              <a:gd name="connsiteX27" fmla="*/ 2748736 w 5430980"/>
              <a:gd name="connsiteY27" fmla="*/ 4039274 h 5382388"/>
              <a:gd name="connsiteX28" fmla="*/ 1257143 w 5430980"/>
              <a:gd name="connsiteY28" fmla="*/ 2658130 h 5382388"/>
              <a:gd name="connsiteX29" fmla="*/ 2748736 w 5430980"/>
              <a:gd name="connsiteY29" fmla="*/ 1276986 h 5382388"/>
              <a:gd name="connsiteX30" fmla="*/ 2736303 w 5430980"/>
              <a:gd name="connsiteY30" fmla="*/ 1089378 h 5382388"/>
              <a:gd name="connsiteX31" fmla="*/ 1040068 w 5430980"/>
              <a:gd name="connsiteY31" fmla="*/ 2664295 h 5382388"/>
              <a:gd name="connsiteX32" fmla="*/ 2736303 w 5430980"/>
              <a:gd name="connsiteY32" fmla="*/ 4239213 h 5382388"/>
              <a:gd name="connsiteX33" fmla="*/ 4432539 w 5430980"/>
              <a:gd name="connsiteY33" fmla="*/ 2664295 h 5382388"/>
              <a:gd name="connsiteX34" fmla="*/ 2736303 w 5430980"/>
              <a:gd name="connsiteY34" fmla="*/ 1089378 h 5382388"/>
              <a:gd name="connsiteX35" fmla="*/ 2736303 w 5430980"/>
              <a:gd name="connsiteY35" fmla="*/ 990276 h 5382388"/>
              <a:gd name="connsiteX36" fmla="*/ 4532431 w 5430980"/>
              <a:gd name="connsiteY36" fmla="*/ 2664295 h 5382388"/>
              <a:gd name="connsiteX37" fmla="*/ 2736303 w 5430980"/>
              <a:gd name="connsiteY37" fmla="*/ 4338316 h 5382388"/>
              <a:gd name="connsiteX38" fmla="*/ 940175 w 5430980"/>
              <a:gd name="connsiteY38" fmla="*/ 2664295 h 5382388"/>
              <a:gd name="connsiteX39" fmla="*/ 2736303 w 5430980"/>
              <a:gd name="connsiteY39" fmla="*/ 990276 h 5382388"/>
              <a:gd name="connsiteX40" fmla="*/ 2736303 w 5430980"/>
              <a:gd name="connsiteY40" fmla="*/ 747836 h 5382388"/>
              <a:gd name="connsiteX41" fmla="*/ 748630 w 5430980"/>
              <a:gd name="connsiteY41" fmla="*/ 2664296 h 5382388"/>
              <a:gd name="connsiteX42" fmla="*/ 2736303 w 5430980"/>
              <a:gd name="connsiteY42" fmla="*/ 4580757 h 5382388"/>
              <a:gd name="connsiteX43" fmla="*/ 4723977 w 5430980"/>
              <a:gd name="connsiteY43" fmla="*/ 2664296 h 5382388"/>
              <a:gd name="connsiteX44" fmla="*/ 2736303 w 5430980"/>
              <a:gd name="connsiteY44" fmla="*/ 747836 h 5382388"/>
              <a:gd name="connsiteX45" fmla="*/ 2736304 w 5430980"/>
              <a:gd name="connsiteY45" fmla="*/ 648072 h 5382388"/>
              <a:gd name="connsiteX46" fmla="*/ 4824536 w 5430980"/>
              <a:gd name="connsiteY46" fmla="*/ 2664296 h 5382388"/>
              <a:gd name="connsiteX47" fmla="*/ 2736304 w 5430980"/>
              <a:gd name="connsiteY47" fmla="*/ 4680520 h 5382388"/>
              <a:gd name="connsiteX48" fmla="*/ 648072 w 5430980"/>
              <a:gd name="connsiteY48" fmla="*/ 2664296 h 5382388"/>
              <a:gd name="connsiteX49" fmla="*/ 2736304 w 5430980"/>
              <a:gd name="connsiteY49" fmla="*/ 648072 h 5382388"/>
              <a:gd name="connsiteX50" fmla="*/ 2736304 w 5430980"/>
              <a:gd name="connsiteY50" fmla="*/ 450748 h 5382388"/>
              <a:gd name="connsiteX51" fmla="*/ 450748 w 5430980"/>
              <a:gd name="connsiteY51" fmla="*/ 2700300 h 5382388"/>
              <a:gd name="connsiteX52" fmla="*/ 2736304 w 5430980"/>
              <a:gd name="connsiteY52" fmla="*/ 4949852 h 5382388"/>
              <a:gd name="connsiteX53" fmla="*/ 5021860 w 5430980"/>
              <a:gd name="connsiteY53" fmla="*/ 2700300 h 5382388"/>
              <a:gd name="connsiteX54" fmla="*/ 2736304 w 5430980"/>
              <a:gd name="connsiteY54" fmla="*/ 450748 h 5382388"/>
              <a:gd name="connsiteX55" fmla="*/ 2736304 w 5430980"/>
              <a:gd name="connsiteY55" fmla="*/ 360040 h 5382388"/>
              <a:gd name="connsiteX56" fmla="*/ 5112568 w 5430980"/>
              <a:gd name="connsiteY56" fmla="*/ 2700300 h 5382388"/>
              <a:gd name="connsiteX57" fmla="*/ 2736304 w 5430980"/>
              <a:gd name="connsiteY57" fmla="*/ 5040560 h 5382388"/>
              <a:gd name="connsiteX58" fmla="*/ 360040 w 5430980"/>
              <a:gd name="connsiteY58" fmla="*/ 2700300 h 5382388"/>
              <a:gd name="connsiteX59" fmla="*/ 2736304 w 5430980"/>
              <a:gd name="connsiteY59" fmla="*/ 360040 h 5382388"/>
              <a:gd name="connsiteX60" fmla="*/ 2715490 w 5430980"/>
              <a:gd name="connsiteY60" fmla="*/ 104311 h 5382388"/>
              <a:gd name="connsiteX61" fmla="*/ 104311 w 5430980"/>
              <a:gd name="connsiteY61" fmla="*/ 2691194 h 5382388"/>
              <a:gd name="connsiteX62" fmla="*/ 2715490 w 5430980"/>
              <a:gd name="connsiteY62" fmla="*/ 5278077 h 5382388"/>
              <a:gd name="connsiteX63" fmla="*/ 5326669 w 5430980"/>
              <a:gd name="connsiteY63" fmla="*/ 2691194 h 5382388"/>
              <a:gd name="connsiteX64" fmla="*/ 2715490 w 5430980"/>
              <a:gd name="connsiteY64" fmla="*/ 104311 h 5382388"/>
              <a:gd name="connsiteX65" fmla="*/ 2715490 w 5430980"/>
              <a:gd name="connsiteY65" fmla="*/ 0 h 5382388"/>
              <a:gd name="connsiteX66" fmla="*/ 5430980 w 5430980"/>
              <a:gd name="connsiteY66" fmla="*/ 2691194 h 5382388"/>
              <a:gd name="connsiteX67" fmla="*/ 2715490 w 5430980"/>
              <a:gd name="connsiteY67" fmla="*/ 5382388 h 5382388"/>
              <a:gd name="connsiteX68" fmla="*/ 0 w 5430980"/>
              <a:gd name="connsiteY68" fmla="*/ 2691194 h 5382388"/>
              <a:gd name="connsiteX69" fmla="*/ 2715490 w 5430980"/>
              <a:gd name="connsiteY69" fmla="*/ 0 h 538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5430980" h="5382388">
                <a:moveTo>
                  <a:pt x="2736305" y="1970563"/>
                </a:moveTo>
                <a:cubicBezTo>
                  <a:pt x="2326085" y="1970563"/>
                  <a:pt x="1993537" y="2277707"/>
                  <a:pt x="1993537" y="2656588"/>
                </a:cubicBezTo>
                <a:cubicBezTo>
                  <a:pt x="1993537" y="3035468"/>
                  <a:pt x="2326085" y="3342612"/>
                  <a:pt x="2736305" y="3342612"/>
                </a:cubicBezTo>
                <a:cubicBezTo>
                  <a:pt x="3146525" y="3342612"/>
                  <a:pt x="3479073" y="3035468"/>
                  <a:pt x="3479073" y="2656588"/>
                </a:cubicBezTo>
                <a:cubicBezTo>
                  <a:pt x="3479073" y="2277707"/>
                  <a:pt x="3146525" y="1970563"/>
                  <a:pt x="2736305" y="1970563"/>
                </a:cubicBezTo>
                <a:close/>
                <a:moveTo>
                  <a:pt x="2736306" y="1868904"/>
                </a:moveTo>
                <a:cubicBezTo>
                  <a:pt x="3203118" y="1868904"/>
                  <a:pt x="3581543" y="2221562"/>
                  <a:pt x="3581543" y="2656588"/>
                </a:cubicBezTo>
                <a:cubicBezTo>
                  <a:pt x="3581543" y="3091613"/>
                  <a:pt x="3203118" y="3444271"/>
                  <a:pt x="2736306" y="3444271"/>
                </a:cubicBezTo>
                <a:cubicBezTo>
                  <a:pt x="2269494" y="3444271"/>
                  <a:pt x="1891069" y="3091613"/>
                  <a:pt x="1891069" y="2656588"/>
                </a:cubicBezTo>
                <a:cubicBezTo>
                  <a:pt x="1891069" y="2221562"/>
                  <a:pt x="2269494" y="1868904"/>
                  <a:pt x="2736306" y="1868904"/>
                </a:cubicBezTo>
                <a:close/>
                <a:moveTo>
                  <a:pt x="2748736" y="1651617"/>
                </a:moveTo>
                <a:cubicBezTo>
                  <a:pt x="2166114" y="1651617"/>
                  <a:pt x="1693804" y="2096727"/>
                  <a:pt x="1693804" y="2645798"/>
                </a:cubicBezTo>
                <a:cubicBezTo>
                  <a:pt x="1693804" y="3194869"/>
                  <a:pt x="2166114" y="3639980"/>
                  <a:pt x="2748736" y="3639980"/>
                </a:cubicBezTo>
                <a:cubicBezTo>
                  <a:pt x="3331359" y="3639980"/>
                  <a:pt x="3803669" y="3194869"/>
                  <a:pt x="3803669" y="2645798"/>
                </a:cubicBezTo>
                <a:cubicBezTo>
                  <a:pt x="3803669" y="2096727"/>
                  <a:pt x="3331359" y="1651617"/>
                  <a:pt x="2748736" y="1651617"/>
                </a:cubicBezTo>
                <a:close/>
                <a:moveTo>
                  <a:pt x="2748736" y="1560613"/>
                </a:moveTo>
                <a:cubicBezTo>
                  <a:pt x="3382020" y="1560613"/>
                  <a:pt x="3895398" y="2046467"/>
                  <a:pt x="3895398" y="2645798"/>
                </a:cubicBezTo>
                <a:cubicBezTo>
                  <a:pt x="3895398" y="3245129"/>
                  <a:pt x="3382020" y="3730984"/>
                  <a:pt x="2748736" y="3730984"/>
                </a:cubicBezTo>
                <a:cubicBezTo>
                  <a:pt x="2115453" y="3730984"/>
                  <a:pt x="1602075" y="3245129"/>
                  <a:pt x="1602075" y="2645798"/>
                </a:cubicBezTo>
                <a:cubicBezTo>
                  <a:pt x="1602075" y="2046467"/>
                  <a:pt x="2115453" y="1560613"/>
                  <a:pt x="2748736" y="1560613"/>
                </a:cubicBezTo>
                <a:close/>
                <a:moveTo>
                  <a:pt x="2748736" y="1379135"/>
                </a:moveTo>
                <a:cubicBezTo>
                  <a:pt x="1981818" y="1379135"/>
                  <a:pt x="1360106" y="1951761"/>
                  <a:pt x="1360106" y="2658130"/>
                </a:cubicBezTo>
                <a:cubicBezTo>
                  <a:pt x="1360106" y="3364499"/>
                  <a:pt x="1981818" y="3937125"/>
                  <a:pt x="2748736" y="3937125"/>
                </a:cubicBezTo>
                <a:cubicBezTo>
                  <a:pt x="3515655" y="3937125"/>
                  <a:pt x="4137366" y="3364499"/>
                  <a:pt x="4137366" y="2658130"/>
                </a:cubicBezTo>
                <a:cubicBezTo>
                  <a:pt x="4137366" y="1951761"/>
                  <a:pt x="3515655" y="1379135"/>
                  <a:pt x="2748736" y="1379135"/>
                </a:cubicBezTo>
                <a:close/>
                <a:moveTo>
                  <a:pt x="2748736" y="1276986"/>
                </a:moveTo>
                <a:cubicBezTo>
                  <a:pt x="3572521" y="1276986"/>
                  <a:pt x="4240330" y="1895345"/>
                  <a:pt x="4240330" y="2658130"/>
                </a:cubicBezTo>
                <a:cubicBezTo>
                  <a:pt x="4240330" y="3420914"/>
                  <a:pt x="3572521" y="4039274"/>
                  <a:pt x="2748736" y="4039274"/>
                </a:cubicBezTo>
                <a:cubicBezTo>
                  <a:pt x="1924952" y="4039274"/>
                  <a:pt x="1257143" y="3420914"/>
                  <a:pt x="1257143" y="2658130"/>
                </a:cubicBezTo>
                <a:cubicBezTo>
                  <a:pt x="1257143" y="1895345"/>
                  <a:pt x="1924952" y="1276986"/>
                  <a:pt x="2748736" y="1276986"/>
                </a:cubicBezTo>
                <a:close/>
                <a:moveTo>
                  <a:pt x="2736303" y="1089378"/>
                </a:moveTo>
                <a:cubicBezTo>
                  <a:pt x="1799498" y="1089378"/>
                  <a:pt x="1040068" y="1794492"/>
                  <a:pt x="1040068" y="2664295"/>
                </a:cubicBezTo>
                <a:cubicBezTo>
                  <a:pt x="1040068" y="3534098"/>
                  <a:pt x="1799498" y="4239213"/>
                  <a:pt x="2736303" y="4239213"/>
                </a:cubicBezTo>
                <a:cubicBezTo>
                  <a:pt x="3673108" y="4239213"/>
                  <a:pt x="4432539" y="3534098"/>
                  <a:pt x="4432539" y="2664295"/>
                </a:cubicBezTo>
                <a:cubicBezTo>
                  <a:pt x="4432539" y="1794492"/>
                  <a:pt x="3673108" y="1089378"/>
                  <a:pt x="2736303" y="1089378"/>
                </a:cubicBezTo>
                <a:close/>
                <a:moveTo>
                  <a:pt x="2736303" y="990276"/>
                </a:moveTo>
                <a:cubicBezTo>
                  <a:pt x="3728277" y="990276"/>
                  <a:pt x="4532431" y="1739760"/>
                  <a:pt x="4532431" y="2664295"/>
                </a:cubicBezTo>
                <a:cubicBezTo>
                  <a:pt x="4532431" y="3588831"/>
                  <a:pt x="3728277" y="4338316"/>
                  <a:pt x="2736303" y="4338316"/>
                </a:cubicBezTo>
                <a:cubicBezTo>
                  <a:pt x="1744329" y="4338316"/>
                  <a:pt x="940175" y="3588831"/>
                  <a:pt x="940175" y="2664295"/>
                </a:cubicBezTo>
                <a:cubicBezTo>
                  <a:pt x="940175" y="1739760"/>
                  <a:pt x="1744329" y="990276"/>
                  <a:pt x="2736303" y="990276"/>
                </a:cubicBezTo>
                <a:close/>
                <a:moveTo>
                  <a:pt x="2736303" y="747836"/>
                </a:moveTo>
                <a:cubicBezTo>
                  <a:pt x="1638541" y="747836"/>
                  <a:pt x="748630" y="1605865"/>
                  <a:pt x="748630" y="2664296"/>
                </a:cubicBezTo>
                <a:cubicBezTo>
                  <a:pt x="748630" y="3722728"/>
                  <a:pt x="1638541" y="4580757"/>
                  <a:pt x="2736303" y="4580757"/>
                </a:cubicBezTo>
                <a:cubicBezTo>
                  <a:pt x="3834065" y="4580757"/>
                  <a:pt x="4723977" y="3722728"/>
                  <a:pt x="4723977" y="2664296"/>
                </a:cubicBezTo>
                <a:cubicBezTo>
                  <a:pt x="4723977" y="1605865"/>
                  <a:pt x="3834065" y="747836"/>
                  <a:pt x="2736303" y="747836"/>
                </a:cubicBezTo>
                <a:close/>
                <a:moveTo>
                  <a:pt x="2736304" y="648072"/>
                </a:moveTo>
                <a:cubicBezTo>
                  <a:pt x="3889603" y="648072"/>
                  <a:pt x="4824536" y="1550767"/>
                  <a:pt x="4824536" y="2664296"/>
                </a:cubicBezTo>
                <a:cubicBezTo>
                  <a:pt x="4824536" y="3777826"/>
                  <a:pt x="3889603" y="4680520"/>
                  <a:pt x="2736304" y="4680520"/>
                </a:cubicBezTo>
                <a:cubicBezTo>
                  <a:pt x="1583005" y="4680520"/>
                  <a:pt x="648072" y="3777826"/>
                  <a:pt x="648072" y="2664296"/>
                </a:cubicBezTo>
                <a:cubicBezTo>
                  <a:pt x="648072" y="1550767"/>
                  <a:pt x="1583005" y="648072"/>
                  <a:pt x="2736304" y="648072"/>
                </a:cubicBezTo>
                <a:close/>
                <a:moveTo>
                  <a:pt x="2736304" y="450748"/>
                </a:moveTo>
                <a:cubicBezTo>
                  <a:pt x="1474026" y="450748"/>
                  <a:pt x="450748" y="1457907"/>
                  <a:pt x="450748" y="2700300"/>
                </a:cubicBezTo>
                <a:cubicBezTo>
                  <a:pt x="450748" y="3942693"/>
                  <a:pt x="1474026" y="4949852"/>
                  <a:pt x="2736304" y="4949852"/>
                </a:cubicBezTo>
                <a:cubicBezTo>
                  <a:pt x="3998582" y="4949852"/>
                  <a:pt x="5021860" y="3942693"/>
                  <a:pt x="5021860" y="2700300"/>
                </a:cubicBezTo>
                <a:cubicBezTo>
                  <a:pt x="5021860" y="1457907"/>
                  <a:pt x="3998582" y="450748"/>
                  <a:pt x="2736304" y="450748"/>
                </a:cubicBezTo>
                <a:close/>
                <a:moveTo>
                  <a:pt x="2736304" y="360040"/>
                </a:moveTo>
                <a:cubicBezTo>
                  <a:pt x="4048678" y="360040"/>
                  <a:pt x="5112568" y="1407810"/>
                  <a:pt x="5112568" y="2700300"/>
                </a:cubicBezTo>
                <a:cubicBezTo>
                  <a:pt x="5112568" y="3992790"/>
                  <a:pt x="4048678" y="5040560"/>
                  <a:pt x="2736304" y="5040560"/>
                </a:cubicBezTo>
                <a:cubicBezTo>
                  <a:pt x="1423930" y="5040560"/>
                  <a:pt x="360040" y="3992790"/>
                  <a:pt x="360040" y="2700300"/>
                </a:cubicBezTo>
                <a:cubicBezTo>
                  <a:pt x="360040" y="1407810"/>
                  <a:pt x="1423930" y="360040"/>
                  <a:pt x="2736304" y="360040"/>
                </a:cubicBezTo>
                <a:close/>
                <a:moveTo>
                  <a:pt x="2715490" y="104311"/>
                </a:moveTo>
                <a:cubicBezTo>
                  <a:pt x="1273376" y="104311"/>
                  <a:pt x="104311" y="1262498"/>
                  <a:pt x="104311" y="2691194"/>
                </a:cubicBezTo>
                <a:cubicBezTo>
                  <a:pt x="104311" y="4119890"/>
                  <a:pt x="1273376" y="5278077"/>
                  <a:pt x="2715490" y="5278077"/>
                </a:cubicBezTo>
                <a:cubicBezTo>
                  <a:pt x="4157604" y="5278077"/>
                  <a:pt x="5326669" y="4119890"/>
                  <a:pt x="5326669" y="2691194"/>
                </a:cubicBezTo>
                <a:cubicBezTo>
                  <a:pt x="5326669" y="1262498"/>
                  <a:pt x="4157604" y="104311"/>
                  <a:pt x="2715490" y="104311"/>
                </a:cubicBezTo>
                <a:close/>
                <a:moveTo>
                  <a:pt x="2715490" y="0"/>
                </a:moveTo>
                <a:cubicBezTo>
                  <a:pt x="4215214" y="0"/>
                  <a:pt x="5430980" y="1204889"/>
                  <a:pt x="5430980" y="2691194"/>
                </a:cubicBezTo>
                <a:cubicBezTo>
                  <a:pt x="5430980" y="4177499"/>
                  <a:pt x="4215214" y="5382388"/>
                  <a:pt x="2715490" y="5382388"/>
                </a:cubicBezTo>
                <a:cubicBezTo>
                  <a:pt x="1215766" y="5382388"/>
                  <a:pt x="0" y="4177499"/>
                  <a:pt x="0" y="2691194"/>
                </a:cubicBezTo>
                <a:cubicBezTo>
                  <a:pt x="0" y="1204889"/>
                  <a:pt x="1215766" y="0"/>
                  <a:pt x="2715490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FF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54000">
                  <a:srgbClr val="FF6600"/>
                </a:gs>
              </a:gsLst>
              <a:path path="circle">
                <a:fillToRect l="100000" t="100000"/>
              </a:path>
              <a:tileRect r="-100000" b="-100000"/>
            </a:gradFill>
            <a:prstDash val="sysDash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16200000" scaled="0"/>
              </a:gradFill>
            </a:endParaRPr>
          </a:p>
        </p:txBody>
      </p:sp>
      <p:sp>
        <p:nvSpPr>
          <p:cNvPr id="27" name="26 Forma libre"/>
          <p:cNvSpPr/>
          <p:nvPr/>
        </p:nvSpPr>
        <p:spPr>
          <a:xfrm>
            <a:off x="1" y="2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rgbClr val="C00000">
                  <a:lumMod val="31000"/>
                </a:srgbClr>
              </a:gs>
              <a:gs pos="5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43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Forma libre"/>
          <p:cNvSpPr/>
          <p:nvPr/>
        </p:nvSpPr>
        <p:spPr>
          <a:xfrm rot="10800000">
            <a:off x="-30356" y="5717005"/>
            <a:ext cx="9174355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8000">
                <a:srgbClr val="C00000">
                  <a:lumMod val="31000"/>
                </a:srgbClr>
              </a:gs>
              <a:gs pos="57000">
                <a:srgbClr val="FF6600">
                  <a:lumMod val="76000"/>
                  <a:lumOff val="24000"/>
                </a:srgbClr>
              </a:gs>
              <a:gs pos="13000">
                <a:srgbClr val="FCD78E">
                  <a:lumMod val="56000"/>
                  <a:lumOff val="44000"/>
                </a:srgbClr>
              </a:gs>
              <a:gs pos="43000">
                <a:srgbClr val="FEED5A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3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77817" y="2264709"/>
            <a:ext cx="2439379" cy="217232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25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3176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4000" fill="hold"/>
                                        <p:tgtEl>
                                          <p:spTgt spid="18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2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2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14" dur="3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xit" presetSubtype="16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8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1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5" dur="3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4" grpId="0" animBg="1"/>
      <p:bldP spid="24" grpId="1" animBg="1"/>
      <p:bldP spid="24" grpId="2" animBg="1"/>
      <p:bldP spid="19" grpId="0" animBg="1"/>
      <p:bldP spid="19" grpId="1" animBg="1"/>
      <p:bldP spid="19" grpId="2" animBg="1"/>
      <p:bldP spid="22" grpId="0" animBg="1"/>
      <p:bldP spid="22" grpId="1" animBg="1"/>
      <p:bldP spid="22" grpId="2" animBg="1"/>
      <p:bldP spid="21" grpId="0" animBg="1"/>
      <p:bldP spid="21" grpId="1" animBg="1"/>
      <p:bldP spid="21" grpId="2" animBg="1"/>
      <p:bldP spid="20" grpId="0" animBg="1"/>
      <p:bldP spid="20" grpId="1" animBg="1"/>
      <p:bldP spid="20" grpId="2" animBg="1"/>
      <p:bldP spid="23" grpId="0" animBg="1"/>
      <p:bldP spid="23" grpId="1" animBg="1"/>
      <p:bldP spid="23" grpId="2" animBg="1"/>
      <p:bldP spid="16" grpId="0" animBg="1"/>
      <p:bldP spid="16" grpId="1" animBg="1"/>
      <p:bldP spid="16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9"/>
          <p:cNvPicPr>
            <a:picLocks noGrp="1" noChangeAspect="1"/>
          </p:cNvPicPr>
          <p:nvPr isPhoto="1"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15616" y="1676400"/>
            <a:ext cx="6191184" cy="353943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Desearíamos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que se perdiera el sentido materialista </a:t>
            </a:r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de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la Navidad actual en donde nos hemos olvidado del verdadero sentido original de la Navidad y lo hemos sustituido por un desmesurado consumismo de derroche de dinero, olvidándonos de los que no pueden vivir dignamente. </a:t>
            </a:r>
          </a:p>
          <a:p>
            <a:pPr algn="ctr"/>
            <a:endParaRPr lang="es-ES" sz="2800" b="1" i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81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16930" y="-8700"/>
            <a:ext cx="9201312" cy="6858000"/>
          </a:xfrm>
          <a:prstGeom prst="rect">
            <a:avLst/>
          </a:prstGeom>
          <a:gradFill flip="none" rotWithShape="1">
            <a:gsLst>
              <a:gs pos="20000">
                <a:srgbClr val="1C2E51"/>
              </a:gs>
              <a:gs pos="68000">
                <a:srgbClr val="002060">
                  <a:lumMod val="15000"/>
                </a:srgbClr>
              </a:gs>
              <a:gs pos="0">
                <a:schemeClr val="bg2">
                  <a:lumMod val="20000"/>
                  <a:lumOff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apositiva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465" y="17093"/>
            <a:ext cx="918438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2"/>
          <p:cNvSpPr/>
          <p:nvPr/>
        </p:nvSpPr>
        <p:spPr>
          <a:xfrm flipH="1">
            <a:off x="3815091" y="83671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rot="2878719" flipH="1">
            <a:off x="4776050" y="1235355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2"/>
          <p:cNvSpPr/>
          <p:nvPr/>
        </p:nvSpPr>
        <p:spPr>
          <a:xfrm rot="5562744" flipH="1">
            <a:off x="5152705" y="221307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rot="8282672" flipH="1">
            <a:off x="4812359" y="3028820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rot="10800000" flipH="1">
            <a:off x="3885733" y="3444526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2"/>
          <p:cNvSpPr/>
          <p:nvPr/>
        </p:nvSpPr>
        <p:spPr>
          <a:xfrm rot="13710455" flipH="1">
            <a:off x="3081365" y="3110258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22"/>
          <p:cNvSpPr/>
          <p:nvPr/>
        </p:nvSpPr>
        <p:spPr>
          <a:xfrm rot="16200000" flipH="1">
            <a:off x="2582623" y="221205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22"/>
          <p:cNvSpPr/>
          <p:nvPr/>
        </p:nvSpPr>
        <p:spPr>
          <a:xfrm rot="18738138" flipH="1">
            <a:off x="2990360" y="124222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477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7000">
                <a:srgbClr val="002060"/>
              </a:gs>
              <a:gs pos="34000">
                <a:srgbClr val="FFE14E"/>
              </a:gs>
              <a:gs pos="41000">
                <a:srgbClr val="FF6600">
                  <a:lumMod val="39000"/>
                  <a:lumOff val="61000"/>
                </a:srgbClr>
              </a:gs>
              <a:gs pos="0">
                <a:schemeClr val="tx1"/>
              </a:gs>
              <a:gs pos="9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1" y="5708305"/>
            <a:ext cx="9157911" cy="114969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7000">
                <a:srgbClr val="002060"/>
              </a:gs>
              <a:gs pos="34000">
                <a:srgbClr val="FFE14E"/>
              </a:gs>
              <a:gs pos="41000">
                <a:srgbClr val="FF6600">
                  <a:lumMod val="39000"/>
                  <a:lumOff val="61000"/>
                </a:srgbClr>
              </a:gs>
              <a:gs pos="0">
                <a:schemeClr val="tx1"/>
              </a:gs>
              <a:gs pos="9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6206" y="823868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bg2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19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3682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175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5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125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Rectángulo"/>
          <p:cNvSpPr/>
          <p:nvPr/>
        </p:nvSpPr>
        <p:spPr>
          <a:xfrm>
            <a:off x="23634" y="1"/>
            <a:ext cx="9126413" cy="6858000"/>
          </a:xfrm>
          <a:prstGeom prst="rect">
            <a:avLst/>
          </a:prstGeom>
          <a:gradFill flip="none" rotWithShape="1">
            <a:gsLst>
              <a:gs pos="32000">
                <a:srgbClr val="003399"/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2" name="21 Imagen" descr="Diapositiva9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6"/>
          <p:cNvSpPr/>
          <p:nvPr/>
        </p:nvSpPr>
        <p:spPr>
          <a:xfrm rot="5400000">
            <a:off x="3131840" y="-2871192"/>
            <a:ext cx="2880320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Forma libre 7"/>
          <p:cNvSpPr/>
          <p:nvPr/>
        </p:nvSpPr>
        <p:spPr>
          <a:xfrm rot="5400000">
            <a:off x="3541575" y="-3271798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8"/>
          <p:cNvSpPr/>
          <p:nvPr/>
        </p:nvSpPr>
        <p:spPr>
          <a:xfrm rot="16200000">
            <a:off x="4029235" y="2769534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9"/>
          <p:cNvSpPr/>
          <p:nvPr/>
        </p:nvSpPr>
        <p:spPr>
          <a:xfrm rot="16200000">
            <a:off x="3159763" y="557267"/>
            <a:ext cx="2824471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Forma libre 10"/>
          <p:cNvSpPr/>
          <p:nvPr/>
        </p:nvSpPr>
        <p:spPr>
          <a:xfrm rot="16200000">
            <a:off x="3541573" y="1483211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Forma libre 11"/>
          <p:cNvSpPr/>
          <p:nvPr/>
        </p:nvSpPr>
        <p:spPr>
          <a:xfrm rot="5400000">
            <a:off x="4061707" y="-2940689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Forma libre 15"/>
          <p:cNvSpPr/>
          <p:nvPr/>
        </p:nvSpPr>
        <p:spPr>
          <a:xfrm flipH="1">
            <a:off x="5272781" y="856754"/>
            <a:ext cx="3888414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Forma libre 16"/>
          <p:cNvSpPr/>
          <p:nvPr/>
        </p:nvSpPr>
        <p:spPr>
          <a:xfrm flipH="1">
            <a:off x="6685444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Forma libre 17"/>
          <p:cNvSpPr/>
          <p:nvPr/>
        </p:nvSpPr>
        <p:spPr>
          <a:xfrm flipH="1">
            <a:off x="7917066" y="1873427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Forma libre 12"/>
          <p:cNvSpPr/>
          <p:nvPr/>
        </p:nvSpPr>
        <p:spPr>
          <a:xfrm>
            <a:off x="-32471" y="870465"/>
            <a:ext cx="3956400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-17199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Forma libre 14"/>
          <p:cNvSpPr/>
          <p:nvPr/>
        </p:nvSpPr>
        <p:spPr>
          <a:xfrm>
            <a:off x="-32473" y="1946913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7 Forma libre"/>
          <p:cNvSpPr/>
          <p:nvPr/>
        </p:nvSpPr>
        <p:spPr>
          <a:xfrm>
            <a:off x="-32473" y="-18651"/>
            <a:ext cx="917647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17 Forma libre"/>
          <p:cNvSpPr/>
          <p:nvPr/>
        </p:nvSpPr>
        <p:spPr>
          <a:xfrm rot="10800000">
            <a:off x="-49052" y="5703330"/>
            <a:ext cx="9193052" cy="11546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07904" y="2420888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18 Imagen" descr="Diapositiva389.JPG"/>
          <p:cNvPicPr>
            <a:picLocks noGrp="1" noChangeAspect="1"/>
          </p:cNvPicPr>
          <p:nvPr isPhoto="1"/>
        </p:nvPicPr>
        <p:blipFill>
          <a:blip r:embed="rId6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7050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1750" fill="hold"/>
                                        <p:tgtEl>
                                          <p:spTgt spid="2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25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125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10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91725"/>
            <a:ext cx="9144000" cy="613361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rot="10800000" flipH="1">
            <a:off x="40365" y="41435"/>
            <a:ext cx="2299388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6000">
                  <a:srgbClr val="FF6600"/>
                </a:gs>
                <a:gs pos="0">
                  <a:srgbClr val="FFF200"/>
                </a:gs>
                <a:gs pos="79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rot="10800000">
            <a:off x="6806151" y="0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7120">
                  <a:srgbClr val="FF6600"/>
                </a:gs>
                <a:gs pos="0">
                  <a:srgbClr val="FFF200"/>
                </a:gs>
                <a:gs pos="8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 flipH="1">
            <a:off x="5752670" y="4005064"/>
            <a:ext cx="1944216" cy="173920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2480">
                  <a:srgbClr val="FF6600"/>
                </a:gs>
                <a:gs pos="0">
                  <a:srgbClr val="FFF200"/>
                </a:gs>
                <a:gs pos="8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>
            <a:off x="81516" y="4566298"/>
            <a:ext cx="2258236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7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 flipH="1">
            <a:off x="1564410" y="863732"/>
            <a:ext cx="1905360" cy="17785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>
            <a:off x="5752670" y="1111560"/>
            <a:ext cx="1944216" cy="172031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3739">
                  <a:srgbClr val="FF6600"/>
                </a:gs>
                <a:gs pos="1000">
                  <a:srgbClr val="FFF200"/>
                </a:gs>
                <a:gs pos="8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>
            <a:off x="1544982" y="4005064"/>
            <a:ext cx="1944216" cy="1872208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flipH="1">
            <a:off x="6804249" y="4634178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6240">
                  <a:srgbClr val="FF6600"/>
                </a:gs>
                <a:gs pos="0">
                  <a:srgbClr val="FFF200"/>
                </a:gs>
                <a:gs pos="8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25"/>
          <p:cNvSpPr/>
          <p:nvPr/>
        </p:nvSpPr>
        <p:spPr>
          <a:xfrm>
            <a:off x="2987824" y="3440734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25"/>
          <p:cNvSpPr/>
          <p:nvPr/>
        </p:nvSpPr>
        <p:spPr>
          <a:xfrm flipH="1">
            <a:off x="4626177" y="3440734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25"/>
          <p:cNvSpPr/>
          <p:nvPr/>
        </p:nvSpPr>
        <p:spPr>
          <a:xfrm flipH="1" flipV="1">
            <a:off x="4626177" y="2006627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25"/>
          <p:cNvSpPr/>
          <p:nvPr/>
        </p:nvSpPr>
        <p:spPr>
          <a:xfrm flipV="1">
            <a:off x="2987824" y="1944563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28658" y="-29433"/>
            <a:ext cx="917265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tx2">
                  <a:lumMod val="25000"/>
                </a:scheme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28658" y="5771093"/>
            <a:ext cx="9172658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tx2">
                  <a:lumMod val="25000"/>
                </a:scheme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987824" y="188640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7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5836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3" dur="1750" fill="hold"/>
                                        <p:tgtEl>
                                          <p:spTgt spid="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25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125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VIVE LA VERDADERA NAVIDAD PUR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51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216898" y="1340768"/>
            <a:ext cx="5551208" cy="3477875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bg1"/>
              </a:extrusionClr>
            </a:sp3d>
          </a:bodyPr>
          <a:lstStyle/>
          <a:p>
            <a:pPr algn="ctr"/>
            <a:r>
              <a:rPr lang="es-ES" sz="2800" b="1" i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Desearíamos </a:t>
            </a:r>
            <a:r>
              <a:rPr lang="es-ES" sz="2800" b="1" i="1" dirty="0">
                <a:solidFill>
                  <a:srgbClr val="0000FF"/>
                </a:solidFill>
                <a:latin typeface="Monotype Corsiva" panose="03010101010201010101" pitchFamily="66" charset="0"/>
              </a:rPr>
              <a:t>que prevaleciera el </a:t>
            </a:r>
            <a:endParaRPr lang="es-ES" sz="2800" b="1" i="1" dirty="0" smtClean="0">
              <a:solidFill>
                <a:srgbClr val="0000FF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800" b="1" i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espíritu de </a:t>
            </a:r>
            <a:r>
              <a:rPr lang="es-ES" sz="2800" b="1" i="1" dirty="0">
                <a:solidFill>
                  <a:srgbClr val="0000FF"/>
                </a:solidFill>
                <a:latin typeface="Monotype Corsiva" panose="03010101010201010101" pitchFamily="66" charset="0"/>
              </a:rPr>
              <a:t>Paz de la Navidad para que </a:t>
            </a:r>
            <a:endParaRPr lang="es-ES" sz="2800" b="1" i="1" dirty="0" smtClean="0">
              <a:solidFill>
                <a:srgbClr val="0000FF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800" b="1" i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se </a:t>
            </a:r>
            <a:r>
              <a:rPr lang="es-ES" sz="2800" b="1" i="1" dirty="0">
                <a:solidFill>
                  <a:srgbClr val="0000FF"/>
                </a:solidFill>
                <a:latin typeface="Monotype Corsiva" panose="03010101010201010101" pitchFamily="66" charset="0"/>
              </a:rPr>
              <a:t>acabaran las guerras en el mundo y terminara la violencia entre las personas por culpa de las diferencias en las </a:t>
            </a:r>
            <a:r>
              <a:rPr lang="es-ES" sz="2800" b="1" i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formas de </a:t>
            </a:r>
            <a:r>
              <a:rPr lang="es-ES" sz="2800" b="1" i="1" dirty="0">
                <a:solidFill>
                  <a:srgbClr val="0000FF"/>
                </a:solidFill>
                <a:latin typeface="Monotype Corsiva" panose="03010101010201010101" pitchFamily="66" charset="0"/>
              </a:rPr>
              <a:t>pensar, o por ser de diferente raza, género, cultura o de distinto país… </a:t>
            </a:r>
          </a:p>
          <a:p>
            <a:pPr algn="ctr"/>
            <a:endParaRPr lang="es-ES" sz="2400" b="1" i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68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27631" y="70346"/>
            <a:ext cx="9126413" cy="6858000"/>
          </a:xfrm>
          <a:prstGeom prst="rect">
            <a:avLst/>
          </a:prstGeom>
          <a:gradFill>
            <a:gsLst>
              <a:gs pos="68000">
                <a:srgbClr val="002060">
                  <a:lumMod val="73000"/>
                </a:srgbClr>
              </a:gs>
              <a:gs pos="44000">
                <a:srgbClr val="7030A0">
                  <a:lumMod val="89000"/>
                </a:srgbClr>
              </a:gs>
              <a:gs pos="4000">
                <a:srgbClr val="FFFF60"/>
              </a:gs>
              <a:gs pos="17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31" y="1673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2"/>
          <p:cNvSpPr/>
          <p:nvPr/>
        </p:nvSpPr>
        <p:spPr>
          <a:xfrm rot="10800000" flipH="1">
            <a:off x="4644008" y="1506937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>
              <a:rot lat="0" lon="0" rev="6600000"/>
            </a:lightRig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3" name="Forma libre 12"/>
          <p:cNvSpPr/>
          <p:nvPr/>
        </p:nvSpPr>
        <p:spPr>
          <a:xfrm rot="10800000" flipH="1">
            <a:off x="5410084" y="1477030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>
              <a:rot lat="0" lon="0" rev="6600000"/>
            </a:lightRig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4" name="Forma libre 12"/>
          <p:cNvSpPr/>
          <p:nvPr/>
        </p:nvSpPr>
        <p:spPr>
          <a:xfrm rot="10800000" flipH="1">
            <a:off x="6212858" y="1478156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>
              <a:rot lat="0" lon="0" rev="6600000"/>
            </a:lightRig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5" name="Forma libre 12"/>
          <p:cNvSpPr/>
          <p:nvPr/>
        </p:nvSpPr>
        <p:spPr>
          <a:xfrm rot="10800000">
            <a:off x="2411760" y="1481638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6" name="Forma libre 12"/>
          <p:cNvSpPr/>
          <p:nvPr/>
        </p:nvSpPr>
        <p:spPr>
          <a:xfrm rot="10800000">
            <a:off x="1805363" y="1519126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7" name="Forma libre 12"/>
          <p:cNvSpPr/>
          <p:nvPr/>
        </p:nvSpPr>
        <p:spPr>
          <a:xfrm rot="10800000">
            <a:off x="1026388" y="1478156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 flip="none" rotWithShape="1"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8" name="Forma libre 12"/>
          <p:cNvSpPr/>
          <p:nvPr/>
        </p:nvSpPr>
        <p:spPr>
          <a:xfrm rot="16200000">
            <a:off x="3524726" y="447620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12"/>
          <p:cNvSpPr/>
          <p:nvPr/>
        </p:nvSpPr>
        <p:spPr>
          <a:xfrm rot="16200000">
            <a:off x="3536987" y="-114098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0" name="Forma libre 12"/>
          <p:cNvSpPr/>
          <p:nvPr/>
        </p:nvSpPr>
        <p:spPr>
          <a:xfrm rot="16200000">
            <a:off x="3524726" y="-762170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1" name="Forma libre 12"/>
          <p:cNvSpPr/>
          <p:nvPr/>
        </p:nvSpPr>
        <p:spPr>
          <a:xfrm rot="5400000">
            <a:off x="3564887" y="2522295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2" name="Forma libre 12"/>
          <p:cNvSpPr/>
          <p:nvPr/>
        </p:nvSpPr>
        <p:spPr>
          <a:xfrm rot="5400000">
            <a:off x="3536987" y="3126262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3" name="Forma libre 12"/>
          <p:cNvSpPr/>
          <p:nvPr/>
        </p:nvSpPr>
        <p:spPr>
          <a:xfrm rot="5400000">
            <a:off x="3536987" y="3701312"/>
            <a:ext cx="2058820" cy="3960440"/>
          </a:xfrm>
          <a:custGeom>
            <a:avLst/>
            <a:gdLst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56743 w 2607325"/>
              <a:gd name="connsiteY2" fmla="*/ 860648 h 1806090"/>
              <a:gd name="connsiteX3" fmla="*/ 1079530 w 2607325"/>
              <a:gd name="connsiteY3" fmla="*/ 621108 h 1806090"/>
              <a:gd name="connsiteX4" fmla="*/ 1903717 w 2607325"/>
              <a:gd name="connsiteY4" fmla="*/ 0 h 1806090"/>
              <a:gd name="connsiteX5" fmla="*/ 2166151 w 2607325"/>
              <a:gd name="connsiteY5" fmla="*/ 602029 h 1806090"/>
              <a:gd name="connsiteX6" fmla="*/ 2607325 w 2607325"/>
              <a:gd name="connsiteY6" fmla="*/ 953921 h 1806090"/>
              <a:gd name="connsiteX7" fmla="*/ 2137780 w 2607325"/>
              <a:gd name="connsiteY7" fmla="*/ 1248576 h 1806090"/>
              <a:gd name="connsiteX8" fmla="*/ 1861159 w 2607325"/>
              <a:gd name="connsiteY8" fmla="*/ 1806090 h 1806090"/>
              <a:gd name="connsiteX9" fmla="*/ 1812928 w 2607325"/>
              <a:gd name="connsiteY9" fmla="*/ 1759454 h 1806090"/>
              <a:gd name="connsiteX10" fmla="*/ 1021368 w 2607325"/>
              <a:gd name="connsiteY10" fmla="*/ 1204059 h 1806090"/>
              <a:gd name="connsiteX11" fmla="*/ 42557 w 2607325"/>
              <a:gd name="connsiteY11" fmla="*/ 1000556 h 1806090"/>
              <a:gd name="connsiteX12" fmla="*/ 0 w 2607325"/>
              <a:gd name="connsiteY12" fmla="*/ 1000556 h 1806090"/>
              <a:gd name="connsiteX0" fmla="*/ 0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11" fmla="*/ 0 w 2607325"/>
              <a:gd name="connsiteY11" fmla="*/ 1000556 h 1806090"/>
              <a:gd name="connsiteX0" fmla="*/ 42557 w 2607325"/>
              <a:gd name="connsiteY0" fmla="*/ 1000556 h 1806090"/>
              <a:gd name="connsiteX1" fmla="*/ 0 w 2607325"/>
              <a:gd name="connsiteY1" fmla="*/ 856409 h 1806090"/>
              <a:gd name="connsiteX2" fmla="*/ 1079530 w 2607325"/>
              <a:gd name="connsiteY2" fmla="*/ 621108 h 1806090"/>
              <a:gd name="connsiteX3" fmla="*/ 1903717 w 2607325"/>
              <a:gd name="connsiteY3" fmla="*/ 0 h 1806090"/>
              <a:gd name="connsiteX4" fmla="*/ 2166151 w 2607325"/>
              <a:gd name="connsiteY4" fmla="*/ 602029 h 1806090"/>
              <a:gd name="connsiteX5" fmla="*/ 2607325 w 2607325"/>
              <a:gd name="connsiteY5" fmla="*/ 953921 h 1806090"/>
              <a:gd name="connsiteX6" fmla="*/ 2137780 w 2607325"/>
              <a:gd name="connsiteY6" fmla="*/ 1248576 h 1806090"/>
              <a:gd name="connsiteX7" fmla="*/ 1861159 w 2607325"/>
              <a:gd name="connsiteY7" fmla="*/ 1806090 h 1806090"/>
              <a:gd name="connsiteX8" fmla="*/ 1812928 w 2607325"/>
              <a:gd name="connsiteY8" fmla="*/ 1759454 h 1806090"/>
              <a:gd name="connsiteX9" fmla="*/ 1021368 w 2607325"/>
              <a:gd name="connsiteY9" fmla="*/ 1204059 h 1806090"/>
              <a:gd name="connsiteX10" fmla="*/ 42557 w 2607325"/>
              <a:gd name="connsiteY10" fmla="*/ 1000556 h 1806090"/>
              <a:gd name="connsiteX0" fmla="*/ 1021463 w 2607420"/>
              <a:gd name="connsiteY0" fmla="*/ 1204059 h 1806090"/>
              <a:gd name="connsiteX1" fmla="*/ 95 w 2607420"/>
              <a:gd name="connsiteY1" fmla="*/ 856409 h 1806090"/>
              <a:gd name="connsiteX2" fmla="*/ 1079625 w 2607420"/>
              <a:gd name="connsiteY2" fmla="*/ 621108 h 1806090"/>
              <a:gd name="connsiteX3" fmla="*/ 1903812 w 2607420"/>
              <a:gd name="connsiteY3" fmla="*/ 0 h 1806090"/>
              <a:gd name="connsiteX4" fmla="*/ 2166246 w 2607420"/>
              <a:gd name="connsiteY4" fmla="*/ 602029 h 1806090"/>
              <a:gd name="connsiteX5" fmla="*/ 2607420 w 2607420"/>
              <a:gd name="connsiteY5" fmla="*/ 953921 h 1806090"/>
              <a:gd name="connsiteX6" fmla="*/ 2137875 w 2607420"/>
              <a:gd name="connsiteY6" fmla="*/ 1248576 h 1806090"/>
              <a:gd name="connsiteX7" fmla="*/ 1861254 w 2607420"/>
              <a:gd name="connsiteY7" fmla="*/ 1806090 h 1806090"/>
              <a:gd name="connsiteX8" fmla="*/ 1813023 w 2607420"/>
              <a:gd name="connsiteY8" fmla="*/ 1759454 h 1806090"/>
              <a:gd name="connsiteX9" fmla="*/ 1021463 w 2607420"/>
              <a:gd name="connsiteY9" fmla="*/ 1204059 h 1806090"/>
              <a:gd name="connsiteX0" fmla="*/ 1074014 w 2659971"/>
              <a:gd name="connsiteY0" fmla="*/ 1204059 h 1806090"/>
              <a:gd name="connsiteX1" fmla="*/ 89 w 2659971"/>
              <a:gd name="connsiteY1" fmla="*/ 909362 h 1806090"/>
              <a:gd name="connsiteX2" fmla="*/ 1132176 w 2659971"/>
              <a:gd name="connsiteY2" fmla="*/ 621108 h 1806090"/>
              <a:gd name="connsiteX3" fmla="*/ 1956363 w 2659971"/>
              <a:gd name="connsiteY3" fmla="*/ 0 h 1806090"/>
              <a:gd name="connsiteX4" fmla="*/ 2218797 w 2659971"/>
              <a:gd name="connsiteY4" fmla="*/ 602029 h 1806090"/>
              <a:gd name="connsiteX5" fmla="*/ 2659971 w 2659971"/>
              <a:gd name="connsiteY5" fmla="*/ 953921 h 1806090"/>
              <a:gd name="connsiteX6" fmla="*/ 2190426 w 2659971"/>
              <a:gd name="connsiteY6" fmla="*/ 1248576 h 1806090"/>
              <a:gd name="connsiteX7" fmla="*/ 1913805 w 2659971"/>
              <a:gd name="connsiteY7" fmla="*/ 1806090 h 1806090"/>
              <a:gd name="connsiteX8" fmla="*/ 1865574 w 2659971"/>
              <a:gd name="connsiteY8" fmla="*/ 1759454 h 1806090"/>
              <a:gd name="connsiteX9" fmla="*/ 1074014 w 2659971"/>
              <a:gd name="connsiteY9" fmla="*/ 1204059 h 18060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659971" h="1806090">
                <a:moveTo>
                  <a:pt x="1074014" y="1204059"/>
                </a:moveTo>
                <a:cubicBezTo>
                  <a:pt x="771859" y="1053552"/>
                  <a:pt x="-9605" y="1006520"/>
                  <a:pt x="89" y="909362"/>
                </a:cubicBezTo>
                <a:cubicBezTo>
                  <a:pt x="9783" y="812204"/>
                  <a:pt x="806130" y="772668"/>
                  <a:pt x="1132176" y="621108"/>
                </a:cubicBezTo>
                <a:cubicBezTo>
                  <a:pt x="1458222" y="469548"/>
                  <a:pt x="1752088" y="254379"/>
                  <a:pt x="1956363" y="0"/>
                </a:cubicBezTo>
                <a:cubicBezTo>
                  <a:pt x="2037694" y="274164"/>
                  <a:pt x="2125171" y="474840"/>
                  <a:pt x="2218797" y="602029"/>
                </a:cubicBezTo>
                <a:cubicBezTo>
                  <a:pt x="2312423" y="729219"/>
                  <a:pt x="2459481" y="846515"/>
                  <a:pt x="2659971" y="953921"/>
                </a:cubicBezTo>
                <a:cubicBezTo>
                  <a:pt x="2451915" y="1030233"/>
                  <a:pt x="2295400" y="1128454"/>
                  <a:pt x="2190426" y="1248576"/>
                </a:cubicBezTo>
                <a:cubicBezTo>
                  <a:pt x="2085452" y="1368700"/>
                  <a:pt x="1993245" y="1554537"/>
                  <a:pt x="1913805" y="1806090"/>
                </a:cubicBezTo>
                <a:lnTo>
                  <a:pt x="1865574" y="1759454"/>
                </a:lnTo>
                <a:cubicBezTo>
                  <a:pt x="1587536" y="1496595"/>
                  <a:pt x="1376169" y="1354566"/>
                  <a:pt x="1074014" y="1204059"/>
                </a:cubicBezTo>
                <a:close/>
              </a:path>
            </a:pathLst>
          </a:custGeom>
          <a:gradFill>
            <a:gsLst>
              <a:gs pos="55000">
                <a:srgbClr val="FF66FF">
                  <a:alpha val="36000"/>
                </a:srgbClr>
              </a:gs>
              <a:gs pos="0">
                <a:schemeClr val="accent6">
                  <a:lumMod val="20000"/>
                  <a:lumOff val="80000"/>
                  <a:alpha val="47000"/>
                </a:schemeClr>
              </a:gs>
              <a:gs pos="36000">
                <a:srgbClr val="FFC000">
                  <a:lumMod val="41000"/>
                  <a:lumOff val="59000"/>
                  <a:alpha val="35000"/>
                </a:srgbClr>
              </a:gs>
              <a:gs pos="82000">
                <a:srgbClr val="FF3300">
                  <a:alpha val="52000"/>
                  <a:lumMod val="92000"/>
                  <a:lumOff val="8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flood" dir="t"/>
          </a:scene3d>
          <a:sp3d>
            <a:bevelT w="254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7" name="16 Forma libre"/>
          <p:cNvSpPr/>
          <p:nvPr/>
        </p:nvSpPr>
        <p:spPr>
          <a:xfrm>
            <a:off x="0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89000"/>
                </a:srgbClr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Forma libre"/>
          <p:cNvSpPr/>
          <p:nvPr/>
        </p:nvSpPr>
        <p:spPr>
          <a:xfrm rot="10800000">
            <a:off x="0" y="5767913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89000"/>
                </a:srgbClr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98989" y="290546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5080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410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4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4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4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4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4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4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4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4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4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4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4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4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4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4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4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1" dur="175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2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12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19694" y="18672"/>
            <a:ext cx="9126413" cy="6858000"/>
          </a:xfrm>
          <a:prstGeom prst="rect">
            <a:avLst/>
          </a:prstGeom>
          <a:gradFill>
            <a:gsLst>
              <a:gs pos="42000">
                <a:srgbClr val="CC0000">
                  <a:lumMod val="11000"/>
                </a:srgbClr>
              </a:gs>
              <a:gs pos="64000">
                <a:srgbClr val="391B03">
                  <a:lumMod val="0"/>
                </a:srgbClr>
              </a:gs>
              <a:gs pos="95000">
                <a:srgbClr val="7030A0">
                  <a:lumMod val="29000"/>
                </a:srgbClr>
              </a:gs>
              <a:gs pos="0">
                <a:srgbClr val="7030A0">
                  <a:lumMod val="30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apositiva1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2269" y="425400"/>
            <a:ext cx="9145681" cy="6044541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>
            <a:noFill/>
          </a:ln>
        </p:spPr>
      </p:pic>
      <p:sp>
        <p:nvSpPr>
          <p:cNvPr id="23" name="Forma libre 22"/>
          <p:cNvSpPr/>
          <p:nvPr/>
        </p:nvSpPr>
        <p:spPr>
          <a:xfrm>
            <a:off x="27088" y="476672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2"/>
          <p:cNvSpPr/>
          <p:nvPr/>
        </p:nvSpPr>
        <p:spPr>
          <a:xfrm>
            <a:off x="0" y="1988839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2"/>
          <p:cNvSpPr/>
          <p:nvPr/>
        </p:nvSpPr>
        <p:spPr>
          <a:xfrm>
            <a:off x="-16743" y="3501008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flipH="1">
            <a:off x="4812482" y="472133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flipH="1">
            <a:off x="4802932" y="1988839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flipH="1">
            <a:off x="4822329" y="3518494"/>
            <a:ext cx="4320480" cy="2736303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22268" y="-31576"/>
            <a:ext cx="9173224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51000"/>
                </a:srgbClr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22271" y="5711583"/>
            <a:ext cx="9182943" cy="114641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51000"/>
                </a:srgbClr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05420" y="538920"/>
            <a:ext cx="1954959" cy="1740936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accent5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 Imagen" descr="Diapositiva389.JPG"/>
          <p:cNvPicPr>
            <a:picLocks noGrp="1" noChangeAspect="1"/>
          </p:cNvPicPr>
          <p:nvPr isPhoto="1"/>
        </p:nvPicPr>
        <p:blipFill>
          <a:blip r:embed="rId6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484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175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25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125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36 Imagen" descr="VIVE LA VERDADERA NAVIDAD PURO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69" y="-3463"/>
            <a:ext cx="918524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Forma libre 17"/>
          <p:cNvSpPr/>
          <p:nvPr/>
        </p:nvSpPr>
        <p:spPr>
          <a:xfrm rot="18876154" flipH="1">
            <a:off x="-401022" y="864994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0"/>
                    <a:lumOff val="100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20" name="Forma libre 19"/>
          <p:cNvSpPr/>
          <p:nvPr/>
        </p:nvSpPr>
        <p:spPr>
          <a:xfrm rot="18876154" flipH="1">
            <a:off x="931576" y="1470043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28000"/>
                    <a:lumOff val="72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21" name="Forma libre 20"/>
          <p:cNvSpPr/>
          <p:nvPr/>
        </p:nvSpPr>
        <p:spPr>
          <a:xfrm rot="19016901" flipH="1">
            <a:off x="2105267" y="2100099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0"/>
                    <a:lumOff val="100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2" name="Forma libre 31"/>
          <p:cNvSpPr/>
          <p:nvPr/>
        </p:nvSpPr>
        <p:spPr>
          <a:xfrm rot="2723846">
            <a:off x="4006805" y="2140419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38000"/>
                    <a:lumOff val="62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3" name="Forma libre 32"/>
          <p:cNvSpPr/>
          <p:nvPr/>
        </p:nvSpPr>
        <p:spPr>
          <a:xfrm rot="2723846">
            <a:off x="5274285" y="1470044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26000"/>
                    <a:lumOff val="74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8" name="Forma libre 37"/>
          <p:cNvSpPr/>
          <p:nvPr/>
        </p:nvSpPr>
        <p:spPr>
          <a:xfrm rot="2723846">
            <a:off x="6565369" y="779356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0"/>
                    <a:lumOff val="100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scene3d>
            <a:camera prst="orthographicFront"/>
            <a:lightRig rig="flood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9" name="Forma libre 38"/>
          <p:cNvSpPr/>
          <p:nvPr/>
        </p:nvSpPr>
        <p:spPr>
          <a:xfrm rot="13580693">
            <a:off x="-411165" y="4621217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31000"/>
                    <a:lumOff val="69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0" name="Forma libre 39"/>
          <p:cNvSpPr/>
          <p:nvPr/>
        </p:nvSpPr>
        <p:spPr>
          <a:xfrm rot="13580693">
            <a:off x="914752" y="4136742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34000"/>
                    <a:lumOff val="66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1" name="Forma libre 40"/>
          <p:cNvSpPr/>
          <p:nvPr/>
        </p:nvSpPr>
        <p:spPr>
          <a:xfrm rot="13580693">
            <a:off x="2093806" y="3409826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1000"/>
                    <a:lumOff val="99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3" name="Forma libre 42"/>
          <p:cNvSpPr/>
          <p:nvPr/>
        </p:nvSpPr>
        <p:spPr>
          <a:xfrm rot="8019307" flipH="1">
            <a:off x="4016949" y="3411787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0"/>
                    <a:lumOff val="100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4" name="Forma libre 43"/>
          <p:cNvSpPr/>
          <p:nvPr/>
        </p:nvSpPr>
        <p:spPr>
          <a:xfrm rot="8019307" flipH="1">
            <a:off x="5264140" y="4095129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14000"/>
                    <a:lumOff val="86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5" name="Forma libre 44"/>
          <p:cNvSpPr/>
          <p:nvPr/>
        </p:nvSpPr>
        <p:spPr>
          <a:xfrm rot="7949788" flipH="1">
            <a:off x="6563046" y="4705040"/>
            <a:ext cx="3049836" cy="1381902"/>
          </a:xfrm>
          <a:custGeom>
            <a:avLst/>
            <a:gdLst/>
            <a:ahLst/>
            <a:cxnLst/>
            <a:rect l="l" t="t" r="r" b="b"/>
            <a:pathLst>
              <a:path w="3520153" h="2479189">
                <a:moveTo>
                  <a:pt x="622493" y="2391825"/>
                </a:moveTo>
                <a:lnTo>
                  <a:pt x="743498" y="2372336"/>
                </a:lnTo>
                <a:lnTo>
                  <a:pt x="800861" y="2458418"/>
                </a:lnTo>
                <a:lnTo>
                  <a:pt x="818280" y="2360291"/>
                </a:lnTo>
                <a:lnTo>
                  <a:pt x="939286" y="2340803"/>
                </a:lnTo>
                <a:lnTo>
                  <a:pt x="829047" y="2299647"/>
                </a:lnTo>
                <a:lnTo>
                  <a:pt x="840066" y="2237587"/>
                </a:lnTo>
                <a:lnTo>
                  <a:pt x="898588" y="2181729"/>
                </a:lnTo>
                <a:cubicBezTo>
                  <a:pt x="1030982" y="2069276"/>
                  <a:pt x="1204456" y="2001110"/>
                  <a:pt x="1394362" y="2001110"/>
                </a:cubicBezTo>
                <a:cubicBezTo>
                  <a:pt x="1628094" y="2001110"/>
                  <a:pt x="1747560" y="2080731"/>
                  <a:pt x="1974928" y="2266363"/>
                </a:cubicBezTo>
                <a:cubicBezTo>
                  <a:pt x="2113442" y="2388255"/>
                  <a:pt x="2369988" y="2498210"/>
                  <a:pt x="2614470" y="2476413"/>
                </a:cubicBezTo>
                <a:cubicBezTo>
                  <a:pt x="2949285" y="2446563"/>
                  <a:pt x="3132228" y="2317724"/>
                  <a:pt x="3268598" y="2108794"/>
                </a:cubicBezTo>
                <a:lnTo>
                  <a:pt x="3269693" y="2106946"/>
                </a:lnTo>
                <a:lnTo>
                  <a:pt x="3267022" y="2114237"/>
                </a:lnTo>
                <a:lnTo>
                  <a:pt x="3363710" y="2051589"/>
                </a:lnTo>
                <a:lnTo>
                  <a:pt x="3462855" y="2106641"/>
                </a:lnTo>
                <a:lnTo>
                  <a:pt x="3423464" y="2012871"/>
                </a:lnTo>
                <a:lnTo>
                  <a:pt x="3520153" y="1950223"/>
                </a:lnTo>
                <a:lnTo>
                  <a:pt x="3399121" y="1954918"/>
                </a:lnTo>
                <a:lnTo>
                  <a:pt x="3359731" y="1861147"/>
                </a:lnTo>
                <a:lnTo>
                  <a:pt x="3324320" y="1957820"/>
                </a:lnTo>
                <a:lnTo>
                  <a:pt x="3203288" y="1962513"/>
                </a:lnTo>
                <a:lnTo>
                  <a:pt x="3302434" y="2017565"/>
                </a:lnTo>
                <a:lnTo>
                  <a:pt x="3296971" y="2032480"/>
                </a:lnTo>
                <a:lnTo>
                  <a:pt x="3270651" y="2064867"/>
                </a:lnTo>
                <a:cubicBezTo>
                  <a:pt x="3137437" y="2212578"/>
                  <a:pt x="2953776" y="2305603"/>
                  <a:pt x="2694509" y="2305277"/>
                </a:cubicBezTo>
                <a:cubicBezTo>
                  <a:pt x="2398203" y="2304905"/>
                  <a:pt x="2237414" y="2093752"/>
                  <a:pt x="2130598" y="2040024"/>
                </a:cubicBezTo>
                <a:lnTo>
                  <a:pt x="2053614" y="1982911"/>
                </a:lnTo>
                <a:cubicBezTo>
                  <a:pt x="1914038" y="1896303"/>
                  <a:pt x="1760421" y="1839508"/>
                  <a:pt x="1580429" y="1831944"/>
                </a:cubicBezTo>
                <a:cubicBezTo>
                  <a:pt x="1252376" y="1818156"/>
                  <a:pt x="995936" y="1978216"/>
                  <a:pt x="841086" y="2195632"/>
                </a:cubicBezTo>
                <a:lnTo>
                  <a:pt x="827222" y="2217874"/>
                </a:lnTo>
                <a:lnTo>
                  <a:pt x="760918" y="2274211"/>
                </a:lnTo>
                <a:lnTo>
                  <a:pt x="650681" y="2233054"/>
                </a:lnTo>
                <a:lnTo>
                  <a:pt x="708045" y="2319136"/>
                </a:lnTo>
                <a:close/>
                <a:moveTo>
                  <a:pt x="238264" y="1476267"/>
                </a:moveTo>
                <a:lnTo>
                  <a:pt x="359269" y="1456778"/>
                </a:lnTo>
                <a:lnTo>
                  <a:pt x="416632" y="1542860"/>
                </a:lnTo>
                <a:lnTo>
                  <a:pt x="434051" y="1444733"/>
                </a:lnTo>
                <a:lnTo>
                  <a:pt x="555057" y="1425245"/>
                </a:lnTo>
                <a:lnTo>
                  <a:pt x="444818" y="1384089"/>
                </a:lnTo>
                <a:lnTo>
                  <a:pt x="455837" y="1322029"/>
                </a:lnTo>
                <a:lnTo>
                  <a:pt x="514359" y="1266171"/>
                </a:lnTo>
                <a:cubicBezTo>
                  <a:pt x="646753" y="1153718"/>
                  <a:pt x="820227" y="1085552"/>
                  <a:pt x="1010133" y="1085552"/>
                </a:cubicBezTo>
                <a:cubicBezTo>
                  <a:pt x="1243865" y="1085552"/>
                  <a:pt x="1363331" y="1165173"/>
                  <a:pt x="1590699" y="1350805"/>
                </a:cubicBezTo>
                <a:cubicBezTo>
                  <a:pt x="1729213" y="1472697"/>
                  <a:pt x="1985759" y="1582652"/>
                  <a:pt x="2230241" y="1560855"/>
                </a:cubicBezTo>
                <a:cubicBezTo>
                  <a:pt x="2565056" y="1531005"/>
                  <a:pt x="2747999" y="1402166"/>
                  <a:pt x="2884369" y="1193236"/>
                </a:cubicBezTo>
                <a:lnTo>
                  <a:pt x="2885464" y="1191388"/>
                </a:lnTo>
                <a:lnTo>
                  <a:pt x="2882793" y="1198679"/>
                </a:lnTo>
                <a:lnTo>
                  <a:pt x="2979481" y="1136031"/>
                </a:lnTo>
                <a:lnTo>
                  <a:pt x="3078626" y="1191083"/>
                </a:lnTo>
                <a:lnTo>
                  <a:pt x="3039235" y="1097313"/>
                </a:lnTo>
                <a:lnTo>
                  <a:pt x="3135924" y="1034665"/>
                </a:lnTo>
                <a:lnTo>
                  <a:pt x="3014892" y="1039360"/>
                </a:lnTo>
                <a:lnTo>
                  <a:pt x="2975502" y="945589"/>
                </a:lnTo>
                <a:lnTo>
                  <a:pt x="2940091" y="1042262"/>
                </a:lnTo>
                <a:lnTo>
                  <a:pt x="2819059" y="1046955"/>
                </a:lnTo>
                <a:lnTo>
                  <a:pt x="2918205" y="1102007"/>
                </a:lnTo>
                <a:lnTo>
                  <a:pt x="2912742" y="1116922"/>
                </a:lnTo>
                <a:lnTo>
                  <a:pt x="2886422" y="1149309"/>
                </a:lnTo>
                <a:cubicBezTo>
                  <a:pt x="2753208" y="1297020"/>
                  <a:pt x="2569547" y="1390045"/>
                  <a:pt x="2310280" y="1389719"/>
                </a:cubicBezTo>
                <a:cubicBezTo>
                  <a:pt x="2013974" y="1389347"/>
                  <a:pt x="1853185" y="1178194"/>
                  <a:pt x="1746369" y="1124466"/>
                </a:cubicBezTo>
                <a:lnTo>
                  <a:pt x="1669385" y="1067353"/>
                </a:lnTo>
                <a:cubicBezTo>
                  <a:pt x="1529809" y="980745"/>
                  <a:pt x="1376192" y="923950"/>
                  <a:pt x="1196200" y="916386"/>
                </a:cubicBezTo>
                <a:cubicBezTo>
                  <a:pt x="868147" y="902598"/>
                  <a:pt x="611707" y="1062658"/>
                  <a:pt x="456857" y="1280074"/>
                </a:cubicBezTo>
                <a:lnTo>
                  <a:pt x="442993" y="1302316"/>
                </a:lnTo>
                <a:lnTo>
                  <a:pt x="376689" y="1358653"/>
                </a:lnTo>
                <a:lnTo>
                  <a:pt x="266452" y="1317496"/>
                </a:lnTo>
                <a:lnTo>
                  <a:pt x="323816" y="1403578"/>
                </a:lnTo>
                <a:close/>
                <a:moveTo>
                  <a:pt x="0" y="560709"/>
                </a:moveTo>
                <a:lnTo>
                  <a:pt x="121005" y="541220"/>
                </a:lnTo>
                <a:lnTo>
                  <a:pt x="178368" y="627302"/>
                </a:lnTo>
                <a:lnTo>
                  <a:pt x="195787" y="529175"/>
                </a:lnTo>
                <a:lnTo>
                  <a:pt x="316793" y="509687"/>
                </a:lnTo>
                <a:lnTo>
                  <a:pt x="206554" y="468531"/>
                </a:lnTo>
                <a:lnTo>
                  <a:pt x="217572" y="406471"/>
                </a:lnTo>
                <a:lnTo>
                  <a:pt x="276095" y="350613"/>
                </a:lnTo>
                <a:cubicBezTo>
                  <a:pt x="408489" y="238159"/>
                  <a:pt x="581963" y="169993"/>
                  <a:pt x="771869" y="169993"/>
                </a:cubicBezTo>
                <a:cubicBezTo>
                  <a:pt x="1005601" y="169993"/>
                  <a:pt x="1125067" y="249615"/>
                  <a:pt x="1352435" y="435247"/>
                </a:cubicBezTo>
                <a:cubicBezTo>
                  <a:pt x="1490949" y="557139"/>
                  <a:pt x="1747495" y="667094"/>
                  <a:pt x="1991977" y="645297"/>
                </a:cubicBezTo>
                <a:cubicBezTo>
                  <a:pt x="2326792" y="615447"/>
                  <a:pt x="2509734" y="486607"/>
                  <a:pt x="2646105" y="277678"/>
                </a:cubicBezTo>
                <a:lnTo>
                  <a:pt x="2647200" y="275830"/>
                </a:lnTo>
                <a:lnTo>
                  <a:pt x="2644529" y="283121"/>
                </a:lnTo>
                <a:lnTo>
                  <a:pt x="2741217" y="220472"/>
                </a:lnTo>
                <a:lnTo>
                  <a:pt x="2840362" y="275525"/>
                </a:lnTo>
                <a:lnTo>
                  <a:pt x="2800971" y="181755"/>
                </a:lnTo>
                <a:lnTo>
                  <a:pt x="2897660" y="119107"/>
                </a:lnTo>
                <a:lnTo>
                  <a:pt x="2776628" y="123802"/>
                </a:lnTo>
                <a:lnTo>
                  <a:pt x="2737238" y="30031"/>
                </a:lnTo>
                <a:lnTo>
                  <a:pt x="2701827" y="126704"/>
                </a:lnTo>
                <a:lnTo>
                  <a:pt x="2580795" y="131397"/>
                </a:lnTo>
                <a:lnTo>
                  <a:pt x="2679941" y="186449"/>
                </a:lnTo>
                <a:lnTo>
                  <a:pt x="2674478" y="201364"/>
                </a:lnTo>
                <a:lnTo>
                  <a:pt x="2648158" y="233750"/>
                </a:lnTo>
                <a:cubicBezTo>
                  <a:pt x="2514944" y="381462"/>
                  <a:pt x="2331283" y="474487"/>
                  <a:pt x="2072016" y="474161"/>
                </a:cubicBezTo>
                <a:cubicBezTo>
                  <a:pt x="1775710" y="473789"/>
                  <a:pt x="1614921" y="262636"/>
                  <a:pt x="1508105" y="208908"/>
                </a:cubicBezTo>
                <a:lnTo>
                  <a:pt x="1431121" y="151795"/>
                </a:lnTo>
                <a:cubicBezTo>
                  <a:pt x="1291545" y="65187"/>
                  <a:pt x="1137928" y="8392"/>
                  <a:pt x="957936" y="828"/>
                </a:cubicBezTo>
                <a:cubicBezTo>
                  <a:pt x="629883" y="-12960"/>
                  <a:pt x="373443" y="147100"/>
                  <a:pt x="218593" y="364516"/>
                </a:cubicBezTo>
                <a:lnTo>
                  <a:pt x="204729" y="386758"/>
                </a:lnTo>
                <a:lnTo>
                  <a:pt x="138425" y="443095"/>
                </a:lnTo>
                <a:lnTo>
                  <a:pt x="28188" y="401938"/>
                </a:lnTo>
                <a:lnTo>
                  <a:pt x="85552" y="488019"/>
                </a:lnTo>
                <a:close/>
              </a:path>
            </a:pathLst>
          </a:custGeom>
          <a:noFill/>
          <a:ln w="19050">
            <a:gradFill>
              <a:gsLst>
                <a:gs pos="0">
                  <a:srgbClr val="FFF200">
                    <a:lumMod val="0"/>
                    <a:lumOff val="100000"/>
                  </a:srgbClr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15" name="14 Forma libre"/>
          <p:cNvSpPr/>
          <p:nvPr/>
        </p:nvSpPr>
        <p:spPr>
          <a:xfrm>
            <a:off x="-16067" y="-31669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>
                  <a:lumMod val="28000"/>
                </a:srgbClr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6" name="15 Forma libre"/>
          <p:cNvSpPr/>
          <p:nvPr/>
        </p:nvSpPr>
        <p:spPr>
          <a:xfrm rot="10800000">
            <a:off x="-20352" y="553242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>
                  <a:lumMod val="28000"/>
                </a:srgbClr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20679251">
            <a:off x="3342716" y="910789"/>
            <a:ext cx="2475175" cy="2204201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accent5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18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814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ntr" presetSubtype="3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8" dur="3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3" dur="175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2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12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Diapositiva3"/>
          <p:cNvPicPr>
            <a:picLocks noGrp="1" noChangeAspect="1"/>
          </p:cNvPicPr>
          <p:nvPr isPhoto="1"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1043608" y="1412776"/>
            <a:ext cx="5616624" cy="4216539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50000"/>
                </a:schemeClr>
              </a:extrusionClr>
            </a:sp3d>
          </a:bodyPr>
          <a:lstStyle/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Nos </a:t>
            </a:r>
            <a:r>
              <a:rPr lang="es-ES" sz="24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gustaría que no se perdiera el espíritu de Navidad en nuestras familias como consecuencia de educar a nuestros hijos en la abundancia de regalos materiales y de caprichos, con lo que pierde el sentido del valor de las cosas y la capacidad de sacrificio para conseguirlas, en vez de educarles, a través de nuestro propio ejemplo, en los principios del Amor Responsable, pues nuestro hijos </a:t>
            </a:r>
            <a:endParaRPr lang="es-ES" sz="2400" b="1" i="1" dirty="0" smtClean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imitan </a:t>
            </a:r>
            <a:r>
              <a:rPr lang="es-ES" sz="24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más que obedecen.</a:t>
            </a:r>
          </a:p>
          <a:p>
            <a:pPr algn="ctr"/>
            <a:endParaRPr lang="es-ES" sz="24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es-ES" sz="28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64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Rectángulo"/>
          <p:cNvSpPr/>
          <p:nvPr/>
        </p:nvSpPr>
        <p:spPr>
          <a:xfrm>
            <a:off x="23634" y="1"/>
            <a:ext cx="9126413" cy="6858000"/>
          </a:xfrm>
          <a:prstGeom prst="rect">
            <a:avLst/>
          </a:prstGeom>
          <a:gradFill flip="none" rotWithShape="1">
            <a:gsLst>
              <a:gs pos="32000">
                <a:srgbClr val="003399"/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14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6"/>
          <p:cNvSpPr/>
          <p:nvPr/>
        </p:nvSpPr>
        <p:spPr>
          <a:xfrm rot="5400000">
            <a:off x="3131840" y="-2871192"/>
            <a:ext cx="2880320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Forma libre 7"/>
          <p:cNvSpPr/>
          <p:nvPr/>
        </p:nvSpPr>
        <p:spPr>
          <a:xfrm rot="5400000">
            <a:off x="3541575" y="-3271798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8"/>
          <p:cNvSpPr/>
          <p:nvPr/>
        </p:nvSpPr>
        <p:spPr>
          <a:xfrm rot="16200000">
            <a:off x="4029235" y="2769534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9"/>
          <p:cNvSpPr/>
          <p:nvPr/>
        </p:nvSpPr>
        <p:spPr>
          <a:xfrm rot="16200000">
            <a:off x="3159763" y="557267"/>
            <a:ext cx="2824471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Forma libre 10"/>
          <p:cNvSpPr/>
          <p:nvPr/>
        </p:nvSpPr>
        <p:spPr>
          <a:xfrm rot="16200000">
            <a:off x="3541573" y="1483211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Forma libre 11"/>
          <p:cNvSpPr/>
          <p:nvPr/>
        </p:nvSpPr>
        <p:spPr>
          <a:xfrm rot="5400000">
            <a:off x="4061707" y="-2940689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Forma libre 15"/>
          <p:cNvSpPr/>
          <p:nvPr/>
        </p:nvSpPr>
        <p:spPr>
          <a:xfrm flipH="1">
            <a:off x="5272781" y="856754"/>
            <a:ext cx="3888414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Forma libre 16"/>
          <p:cNvSpPr/>
          <p:nvPr/>
        </p:nvSpPr>
        <p:spPr>
          <a:xfrm flipH="1">
            <a:off x="6685444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Forma libre 17"/>
          <p:cNvSpPr/>
          <p:nvPr/>
        </p:nvSpPr>
        <p:spPr>
          <a:xfrm flipH="1">
            <a:off x="7917066" y="1873427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Forma libre 12"/>
          <p:cNvSpPr/>
          <p:nvPr/>
        </p:nvSpPr>
        <p:spPr>
          <a:xfrm>
            <a:off x="-32471" y="870465"/>
            <a:ext cx="3956400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-17199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Forma libre 14"/>
          <p:cNvSpPr/>
          <p:nvPr/>
        </p:nvSpPr>
        <p:spPr>
          <a:xfrm>
            <a:off x="-32473" y="1946913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FFFF60"/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7 Forma libre"/>
          <p:cNvSpPr/>
          <p:nvPr/>
        </p:nvSpPr>
        <p:spPr>
          <a:xfrm>
            <a:off x="-32473" y="-18651"/>
            <a:ext cx="917647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17 Forma libre"/>
          <p:cNvSpPr/>
          <p:nvPr/>
        </p:nvSpPr>
        <p:spPr>
          <a:xfrm rot="10800000">
            <a:off x="-49052" y="5703330"/>
            <a:ext cx="9188202" cy="11546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419872" y="580995"/>
            <a:ext cx="2592288" cy="2308492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21 Imagen" descr="Diapositiva389.JPG"/>
          <p:cNvPicPr>
            <a:picLocks noGrp="1" noChangeAspect="1"/>
          </p:cNvPicPr>
          <p:nvPr isPhoto="1"/>
        </p:nvPicPr>
        <p:blipFill>
          <a:blip r:embed="rId6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009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175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25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125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17589" y="-27253"/>
            <a:ext cx="9172657" cy="6858000"/>
          </a:xfrm>
          <a:prstGeom prst="rect">
            <a:avLst/>
          </a:prstGeom>
          <a:gradFill flip="none" rotWithShape="1">
            <a:gsLst>
              <a:gs pos="100000">
                <a:srgbClr val="7030A0">
                  <a:lumMod val="60000"/>
                </a:srgbClr>
              </a:gs>
              <a:gs pos="0">
                <a:srgbClr val="FF7C80"/>
              </a:gs>
              <a:gs pos="56000">
                <a:srgbClr val="271138"/>
              </a:gs>
              <a:gs pos="4000">
                <a:srgbClr val="7030A0">
                  <a:lumMod val="7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apositiva15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8657" y="92903"/>
            <a:ext cx="9144000" cy="67378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6"/>
          <p:cNvSpPr/>
          <p:nvPr/>
        </p:nvSpPr>
        <p:spPr>
          <a:xfrm rot="16200000" flipV="1">
            <a:off x="3041414" y="783122"/>
            <a:ext cx="3018590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lumMod val="95000"/>
                  <a:alpha val="90000"/>
                </a:schemeClr>
              </a:gs>
              <a:gs pos="75000">
                <a:srgbClr val="FF7C80">
                  <a:alpha val="79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3" name="Forma libre 6"/>
          <p:cNvSpPr/>
          <p:nvPr/>
        </p:nvSpPr>
        <p:spPr>
          <a:xfrm rot="18888691" flipV="1">
            <a:off x="4271446" y="1262162"/>
            <a:ext cx="3148948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lumMod val="95000"/>
                  <a:alpha val="90000"/>
                </a:schemeClr>
              </a:gs>
              <a:gs pos="75000">
                <a:srgbClr val="FF7C80">
                  <a:alpha val="79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4" name="Forma libre 6"/>
          <p:cNvSpPr/>
          <p:nvPr/>
        </p:nvSpPr>
        <p:spPr>
          <a:xfrm flipV="1">
            <a:off x="4846204" y="2578991"/>
            <a:ext cx="3038163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lumMod val="95000"/>
                  <a:alpha val="90000"/>
                </a:schemeClr>
              </a:gs>
              <a:gs pos="75000">
                <a:srgbClr val="FF7C80">
                  <a:alpha val="72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5" name="Forma libre 6"/>
          <p:cNvSpPr/>
          <p:nvPr/>
        </p:nvSpPr>
        <p:spPr>
          <a:xfrm rot="2824169" flipV="1">
            <a:off x="4277441" y="3847500"/>
            <a:ext cx="3135768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lumMod val="95000"/>
                  <a:alpha val="90000"/>
                </a:schemeClr>
              </a:gs>
              <a:gs pos="75000">
                <a:srgbClr val="FF7C80">
                  <a:alpha val="79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6" name="Forma libre 6"/>
          <p:cNvSpPr/>
          <p:nvPr/>
        </p:nvSpPr>
        <p:spPr>
          <a:xfrm rot="5400000" flipV="1">
            <a:off x="3050806" y="4326652"/>
            <a:ext cx="2999805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lumMod val="95000"/>
                  <a:alpha val="90000"/>
                </a:schemeClr>
              </a:gs>
              <a:gs pos="75000">
                <a:srgbClr val="FF7C80">
                  <a:alpha val="79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7" name="Forma libre 6"/>
          <p:cNvSpPr/>
          <p:nvPr/>
        </p:nvSpPr>
        <p:spPr>
          <a:xfrm rot="8194401" flipV="1">
            <a:off x="1613831" y="3889905"/>
            <a:ext cx="3261259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lumMod val="95000"/>
                  <a:alpha val="90000"/>
                </a:schemeClr>
              </a:gs>
              <a:gs pos="75000">
                <a:srgbClr val="FF7C80">
                  <a:alpha val="79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8" name="Forma libre 6"/>
          <p:cNvSpPr/>
          <p:nvPr/>
        </p:nvSpPr>
        <p:spPr>
          <a:xfrm rot="10800000" flipV="1">
            <a:off x="1115616" y="2578991"/>
            <a:ext cx="3234614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lumMod val="95000"/>
                  <a:alpha val="90000"/>
                </a:schemeClr>
              </a:gs>
              <a:gs pos="75000">
                <a:srgbClr val="FF7C80">
                  <a:alpha val="79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13678120" flipV="1">
            <a:off x="1648566" y="1310052"/>
            <a:ext cx="3191791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lumMod val="95000"/>
                  <a:alpha val="90000"/>
                </a:schemeClr>
              </a:gs>
              <a:gs pos="75000">
                <a:srgbClr val="FF7C80">
                  <a:alpha val="79000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1" name="10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67000"/>
                </a:srgb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2" name="11 Forma libre"/>
          <p:cNvSpPr/>
          <p:nvPr/>
        </p:nvSpPr>
        <p:spPr>
          <a:xfrm rot="10800000">
            <a:off x="-17589" y="5524108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67000"/>
                </a:srgb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47864" y="2307579"/>
            <a:ext cx="2592288" cy="2308492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155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8" dur="3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8" dur="175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2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12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201312" cy="6858000"/>
          </a:xfrm>
          <a:prstGeom prst="rect">
            <a:avLst/>
          </a:prstGeom>
          <a:gradFill flip="none" rotWithShape="1">
            <a:gsLst>
              <a:gs pos="89000">
                <a:srgbClr val="002060">
                  <a:lumMod val="4000"/>
                </a:srgbClr>
              </a:gs>
              <a:gs pos="40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Diapositiva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73" y="-13798"/>
            <a:ext cx="918105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536" y="404664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65841" y="702165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1985" y="1495302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988416" y="1495302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220072" y="836712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524106" y="380588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-253118" y="3789040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1158170" y="3415202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2261985" y="2636912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3980745" y="2629272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5145272" y="3415202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6556559" y="3809926"/>
            <a:ext cx="2822575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5 Forma libre"/>
          <p:cNvSpPr/>
          <p:nvPr/>
        </p:nvSpPr>
        <p:spPr>
          <a:xfrm>
            <a:off x="-25180" y="-99392"/>
            <a:ext cx="9169180" cy="126204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5 Forma libre"/>
          <p:cNvSpPr/>
          <p:nvPr/>
        </p:nvSpPr>
        <p:spPr>
          <a:xfrm rot="10800000">
            <a:off x="-25180" y="5595956"/>
            <a:ext cx="9210426" cy="126204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95936" y="-13253"/>
            <a:ext cx="2592288" cy="2308492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 descr="Diapositiva389.JPG"/>
          <p:cNvPicPr>
            <a:picLocks noGrp="1" noChangeAspect="1"/>
          </p:cNvPicPr>
          <p:nvPr isPhoto="1"/>
        </p:nvPicPr>
        <p:blipFill>
          <a:blip r:embed="rId6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-38491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789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8" dur="3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3" dur="175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2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12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4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87624" y="1556792"/>
            <a:ext cx="5832648" cy="341632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tx2">
                  <a:lumMod val="10000"/>
                </a:schemeClr>
              </a:extrusionClr>
            </a:sp3d>
          </a:bodyPr>
          <a:lstStyle/>
          <a:p>
            <a:pPr algn="ctr"/>
            <a:r>
              <a:rPr lang="es-ES" sz="2400" b="1" i="1" dirty="0" smtClean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Monotype Corsiva" panose="03010101010201010101" pitchFamily="66" charset="0"/>
              </a:rPr>
              <a:t>Desearíamos </a:t>
            </a:r>
            <a:r>
              <a:rPr lang="es-ES" sz="2400" b="1" i="1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Monotype Corsiva" panose="03010101010201010101" pitchFamily="66" charset="0"/>
              </a:rPr>
              <a:t>que al menos en Navidad se </a:t>
            </a:r>
            <a:endParaRPr lang="es-ES" sz="2400" b="1" i="1" dirty="0" smtClean="0">
              <a:effectLst>
                <a:outerShdw blurRad="50800" dist="50800" dir="5400000" algn="ctr" rotWithShape="0">
                  <a:schemeClr val="bg1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400" b="1" i="1" dirty="0" smtClean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Monotype Corsiva" panose="03010101010201010101" pitchFamily="66" charset="0"/>
              </a:rPr>
              <a:t>prodigaran </a:t>
            </a:r>
            <a:r>
              <a:rPr lang="es-ES" sz="2400" b="1" i="1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Monotype Corsiva" panose="03010101010201010101" pitchFamily="66" charset="0"/>
              </a:rPr>
              <a:t>más en los medios de comunicación social los magníficos testimonios de Amor Responsable que existen en nuestra Sociedad, en vez de intoxicarnos con personajes corruptos y con personas que no son en absoluto modelos de conducta para la sociedad justificando este proceder, exclusivamente, </a:t>
            </a:r>
            <a:endParaRPr lang="es-ES" sz="2400" b="1" i="1" dirty="0" smtClean="0">
              <a:effectLst>
                <a:outerShdw blurRad="50800" dist="50800" dir="5400000" algn="ctr" rotWithShape="0">
                  <a:schemeClr val="bg1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400" b="1" i="1" dirty="0" smtClean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es-ES" sz="2400" b="1" i="1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Monotype Corsiva" panose="03010101010201010101" pitchFamily="66" charset="0"/>
              </a:rPr>
              <a:t>la razón de ganar más dinero. </a:t>
            </a:r>
          </a:p>
          <a:p>
            <a:pPr algn="ctr"/>
            <a:endParaRPr lang="es-ES" sz="2400" b="1" i="1" dirty="0" smtClean="0">
              <a:effectLst>
                <a:outerShdw blurRad="50800" dist="50800" dir="5400000" algn="ctr" rotWithShape="0">
                  <a:schemeClr val="bg1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1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Rectángulo"/>
          <p:cNvSpPr/>
          <p:nvPr/>
        </p:nvSpPr>
        <p:spPr>
          <a:xfrm>
            <a:off x="-28657" y="3"/>
            <a:ext cx="9172657" cy="6858000"/>
          </a:xfrm>
          <a:prstGeom prst="rect">
            <a:avLst/>
          </a:prstGeom>
          <a:gradFill flip="none" rotWithShape="1">
            <a:gsLst>
              <a:gs pos="76000">
                <a:srgbClr val="391B03">
                  <a:lumMod val="0"/>
                </a:srgbClr>
              </a:gs>
              <a:gs pos="0">
                <a:srgbClr val="7030A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30 Imagen" descr="Diapositiva17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7" y="-18423"/>
            <a:ext cx="9144000" cy="690947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Forma libre 6"/>
          <p:cNvSpPr/>
          <p:nvPr/>
        </p:nvSpPr>
        <p:spPr>
          <a:xfrm rot="5400000">
            <a:off x="2640649" y="132597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16200000" flipH="1">
            <a:off x="3868194" y="1274501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3" name="Forma libre 6"/>
          <p:cNvSpPr/>
          <p:nvPr/>
        </p:nvSpPr>
        <p:spPr>
          <a:xfrm rot="5400000">
            <a:off x="1625910" y="99914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4" name="Forma libre 6"/>
          <p:cNvSpPr/>
          <p:nvPr/>
        </p:nvSpPr>
        <p:spPr>
          <a:xfrm rot="5400000">
            <a:off x="632446" y="783122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5" name="Forma libre 6"/>
          <p:cNvSpPr/>
          <p:nvPr/>
        </p:nvSpPr>
        <p:spPr>
          <a:xfrm rot="5400000">
            <a:off x="-450466" y="45093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6" name="Forma libre 6"/>
          <p:cNvSpPr/>
          <p:nvPr/>
        </p:nvSpPr>
        <p:spPr>
          <a:xfrm rot="16200000" flipH="1">
            <a:off x="4912277" y="104913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7" name="Forma libre 6"/>
          <p:cNvSpPr/>
          <p:nvPr/>
        </p:nvSpPr>
        <p:spPr>
          <a:xfrm rot="16200000" flipH="1">
            <a:off x="5889470" y="783122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8" name="Forma libre 6"/>
          <p:cNvSpPr/>
          <p:nvPr/>
        </p:nvSpPr>
        <p:spPr>
          <a:xfrm rot="16200000" flipH="1">
            <a:off x="6953969" y="468925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9" name="Forma libre 6"/>
          <p:cNvSpPr/>
          <p:nvPr/>
        </p:nvSpPr>
        <p:spPr>
          <a:xfrm rot="16200000">
            <a:off x="3868194" y="374119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0" name="Forma libre 6"/>
          <p:cNvSpPr/>
          <p:nvPr/>
        </p:nvSpPr>
        <p:spPr>
          <a:xfrm rot="5400000" flipH="1">
            <a:off x="2640649" y="374119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1" name="Forma libre 6"/>
          <p:cNvSpPr/>
          <p:nvPr/>
        </p:nvSpPr>
        <p:spPr>
          <a:xfrm rot="16200000">
            <a:off x="4912277" y="395624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2" name="Forma libre 6"/>
          <p:cNvSpPr/>
          <p:nvPr/>
        </p:nvSpPr>
        <p:spPr>
          <a:xfrm rot="16200000">
            <a:off x="5949677" y="4223595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3" name="Forma libre 6"/>
          <p:cNvSpPr/>
          <p:nvPr/>
        </p:nvSpPr>
        <p:spPr>
          <a:xfrm rot="16200000">
            <a:off x="7034429" y="472192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4" name="Forma libre 6"/>
          <p:cNvSpPr/>
          <p:nvPr/>
        </p:nvSpPr>
        <p:spPr>
          <a:xfrm rot="5400000" flipH="1">
            <a:off x="1766561" y="395624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5" name="Forma libre 6"/>
          <p:cNvSpPr/>
          <p:nvPr/>
        </p:nvSpPr>
        <p:spPr>
          <a:xfrm rot="5400000" flipH="1">
            <a:off x="783105" y="4223595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6" name="Forma libre 6"/>
          <p:cNvSpPr/>
          <p:nvPr/>
        </p:nvSpPr>
        <p:spPr>
          <a:xfrm rot="5400000" flipH="1">
            <a:off x="-450464" y="472192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rgbClr val="7030A0">
                  <a:alpha val="71000"/>
                  <a:lumMod val="64000"/>
                  <a:lumOff val="36000"/>
                </a:srgbClr>
              </a:gs>
              <a:gs pos="75000">
                <a:srgbClr val="FF33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8" name="27 Forma libre"/>
          <p:cNvSpPr/>
          <p:nvPr/>
        </p:nvSpPr>
        <p:spPr>
          <a:xfrm>
            <a:off x="-57314" y="-18423"/>
            <a:ext cx="9201313" cy="980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89000"/>
                </a:srgbClr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29" name="28 Forma libre"/>
          <p:cNvSpPr/>
          <p:nvPr/>
        </p:nvSpPr>
        <p:spPr>
          <a:xfrm rot="10800000">
            <a:off x="-57313" y="5877272"/>
            <a:ext cx="9201313" cy="98072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89000"/>
                </a:srgbClr>
              </a:gs>
              <a:gs pos="27000">
                <a:srgbClr val="FFFF60"/>
              </a:gs>
              <a:gs pos="41000">
                <a:srgbClr val="FF3300">
                  <a:lumMod val="52000"/>
                  <a:lumOff val="4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67496" y="2307806"/>
            <a:ext cx="2592288" cy="2308492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26 Imagen" descr="Diapositiva389.JPG"/>
          <p:cNvPicPr>
            <a:picLocks noGrp="1" noChangeAspect="1"/>
          </p:cNvPicPr>
          <p:nvPr isPhoto="1"/>
        </p:nvPicPr>
        <p:blipFill>
          <a:blip r:embed="rId6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14329" y="-18423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9471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7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7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75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7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7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7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75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6" dur="4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1" dur="1750" fill="hold"/>
                                        <p:tgtEl>
                                          <p:spTgt spid="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25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125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9" grpId="0" animBg="1"/>
      <p:bldP spid="9" grpId="1" animBg="1"/>
      <p:bldP spid="9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-1" y="17953"/>
            <a:ext cx="9143999" cy="6858000"/>
          </a:xfrm>
          <a:prstGeom prst="rect">
            <a:avLst/>
          </a:prstGeom>
          <a:gradFill flip="none" rotWithShape="1">
            <a:gsLst>
              <a:gs pos="77000">
                <a:srgbClr val="002060">
                  <a:lumMod val="60000"/>
                </a:srgbClr>
              </a:gs>
              <a:gs pos="22000">
                <a:srgbClr val="002060">
                  <a:lumMod val="69000"/>
                </a:srgbClr>
              </a:gs>
              <a:gs pos="58000">
                <a:srgbClr val="000613"/>
              </a:gs>
              <a:gs pos="47000">
                <a:srgbClr val="002060">
                  <a:lumMod val="0"/>
                </a:srgbClr>
              </a:gs>
              <a:gs pos="100000">
                <a:srgbClr val="002060"/>
              </a:gs>
              <a:gs pos="0">
                <a:srgbClr val="00206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9113"/>
            <a:ext cx="18288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315200" y="368300"/>
            <a:ext cx="18288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2910" y="389113"/>
            <a:ext cx="18288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52812" y="404696"/>
            <a:ext cx="18288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977215" y="404696"/>
            <a:ext cx="18288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lum contrast="1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47930" y="404696"/>
            <a:ext cx="1828800" cy="61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51786" y="1075870"/>
            <a:ext cx="2592288" cy="2308492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139199" y="0"/>
            <a:ext cx="9283199" cy="128170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7000">
                <a:srgbClr val="FFFF60"/>
              </a:gs>
              <a:gs pos="52000">
                <a:srgbClr val="FF7C80">
                  <a:lumMod val="40000"/>
                  <a:lumOff val="60000"/>
                </a:srgbClr>
              </a:gs>
              <a:gs pos="41000">
                <a:srgbClr val="FF6600">
                  <a:lumMod val="35000"/>
                  <a:lumOff val="65000"/>
                </a:srgbClr>
              </a:gs>
              <a:gs pos="0">
                <a:schemeClr val="tx1"/>
              </a:gs>
              <a:gs pos="78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93670" y="5576295"/>
            <a:ext cx="9283199" cy="128170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7000">
                <a:srgbClr val="FFFF60"/>
              </a:gs>
              <a:gs pos="52000">
                <a:srgbClr val="FF7C80">
                  <a:lumMod val="40000"/>
                  <a:lumOff val="60000"/>
                </a:srgbClr>
              </a:gs>
              <a:gs pos="41000">
                <a:srgbClr val="FF6600">
                  <a:lumMod val="35000"/>
                  <a:lumOff val="65000"/>
                </a:srgbClr>
              </a:gs>
              <a:gs pos="0">
                <a:schemeClr val="tx1"/>
              </a:gs>
              <a:gs pos="78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Diapositiva389.JPG"/>
          <p:cNvPicPr>
            <a:picLocks noGrp="1" noChangeAspect="1"/>
          </p:cNvPicPr>
          <p:nvPr isPhoto="1"/>
        </p:nvPicPr>
        <p:blipFill>
          <a:blip r:embed="rId7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175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175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2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2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9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1654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2"/>
          <p:cNvSpPr/>
          <p:nvPr/>
        </p:nvSpPr>
        <p:spPr>
          <a:xfrm flipH="1">
            <a:off x="3815091" y="83671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solidFill>
            <a:schemeClr val="accent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rot="2878719" flipH="1">
            <a:off x="4776050" y="1235355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solidFill>
            <a:schemeClr val="accent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2"/>
          <p:cNvSpPr/>
          <p:nvPr/>
        </p:nvSpPr>
        <p:spPr>
          <a:xfrm rot="5562744" flipH="1">
            <a:off x="5152705" y="221307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solidFill>
            <a:schemeClr val="accent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rot="8282672" flipH="1">
            <a:off x="4812359" y="3028820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solidFill>
            <a:schemeClr val="accent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rot="10800000" flipH="1">
            <a:off x="3885733" y="3444526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solidFill>
            <a:schemeClr val="accent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2"/>
          <p:cNvSpPr/>
          <p:nvPr/>
        </p:nvSpPr>
        <p:spPr>
          <a:xfrm rot="13710455" flipH="1">
            <a:off x="3081365" y="3110258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solidFill>
            <a:schemeClr val="accent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22"/>
          <p:cNvSpPr/>
          <p:nvPr/>
        </p:nvSpPr>
        <p:spPr>
          <a:xfrm rot="16200000" flipH="1">
            <a:off x="2582623" y="221205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solidFill>
            <a:schemeClr val="accent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22"/>
          <p:cNvSpPr/>
          <p:nvPr/>
        </p:nvSpPr>
        <p:spPr>
          <a:xfrm rot="18738138" flipH="1">
            <a:off x="2990360" y="124222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solidFill>
            <a:schemeClr val="accent1"/>
          </a:soli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477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0" y="5708306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4480" y="2253434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3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1994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175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12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IVE LA VERDADERA NAVIDAD PURO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143488" y="1530714"/>
            <a:ext cx="5328592" cy="384720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7150">
              <a:extrusionClr>
                <a:schemeClr val="accent3">
                  <a:lumMod val="60000"/>
                  <a:lumOff val="40000"/>
                </a:schemeClr>
              </a:extrusionClr>
            </a:sp3d>
          </a:bodyPr>
          <a:lstStyle/>
          <a:p>
            <a:pPr algn="ctr"/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Nos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gustaría que por lo menos </a:t>
            </a:r>
            <a:endParaRPr lang="es-ES" sz="2800" b="1" i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en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Navidad olvidáramos los rencores </a:t>
            </a:r>
            <a:endParaRPr lang="es-ES" sz="2800" b="1" i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del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pasado y prevaleciera siempre el perdón y la reconciliación, para conseguir una convivencia navideña llena de felicidad y de paz entre todos los </a:t>
            </a:r>
            <a:endParaRPr lang="es-ES" sz="2800" b="1" i="1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es-ES" sz="2800" b="1" i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seres </a:t>
            </a:r>
            <a:r>
              <a:rPr lang="es-ES" sz="2800" b="1" i="1" dirty="0">
                <a:solidFill>
                  <a:schemeClr val="bg1"/>
                </a:solidFill>
                <a:latin typeface="Monotype Corsiva" panose="03010101010201010101" pitchFamily="66" charset="0"/>
              </a:rPr>
              <a:t>humanos.</a:t>
            </a:r>
          </a:p>
          <a:p>
            <a:pPr algn="ctr"/>
            <a:endParaRPr lang="es-ES" sz="2800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algn="ctr"/>
            <a:endParaRPr lang="es-ES" sz="2000" b="1" i="1" dirty="0" smtClean="0">
              <a:solidFill>
                <a:schemeClr val="bg1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73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-28658" y="-10181"/>
            <a:ext cx="9172657" cy="6858000"/>
          </a:xfrm>
          <a:prstGeom prst="rect">
            <a:avLst/>
          </a:prstGeom>
          <a:gradFill flip="none" rotWithShape="1">
            <a:gsLst>
              <a:gs pos="76000">
                <a:srgbClr val="391B03">
                  <a:lumMod val="0"/>
                </a:srgbClr>
              </a:gs>
              <a:gs pos="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rot="10800000" flipH="1">
            <a:off x="40365" y="41435"/>
            <a:ext cx="2299388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6000">
                  <a:srgbClr val="FF6600"/>
                </a:gs>
                <a:gs pos="0">
                  <a:srgbClr val="FFF200"/>
                </a:gs>
                <a:gs pos="79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rot="10800000">
            <a:off x="6806151" y="0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7120">
                  <a:srgbClr val="FF6600"/>
                </a:gs>
                <a:gs pos="0">
                  <a:srgbClr val="FFF200"/>
                </a:gs>
                <a:gs pos="8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 flipH="1">
            <a:off x="5752670" y="4005064"/>
            <a:ext cx="1944216" cy="173920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2480">
                  <a:srgbClr val="FF6600"/>
                </a:gs>
                <a:gs pos="0">
                  <a:srgbClr val="FFF200"/>
                </a:gs>
                <a:gs pos="8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>
            <a:off x="81516" y="4566298"/>
            <a:ext cx="2258236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7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 flipH="1">
            <a:off x="1564410" y="863732"/>
            <a:ext cx="1905360" cy="17785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>
            <a:off x="5752670" y="1111560"/>
            <a:ext cx="1944216" cy="172031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3739">
                  <a:srgbClr val="FF6600"/>
                </a:gs>
                <a:gs pos="1000">
                  <a:srgbClr val="FFF200"/>
                </a:gs>
                <a:gs pos="8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>
            <a:off x="1544982" y="4005064"/>
            <a:ext cx="1944216" cy="1872208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flipH="1">
            <a:off x="6804249" y="4634178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6240">
                  <a:srgbClr val="FF6600"/>
                </a:gs>
                <a:gs pos="0">
                  <a:srgbClr val="FFF200"/>
                </a:gs>
                <a:gs pos="80000">
                  <a:srgbClr val="00B0F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25"/>
          <p:cNvSpPr/>
          <p:nvPr/>
        </p:nvSpPr>
        <p:spPr>
          <a:xfrm>
            <a:off x="2987824" y="3440734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25"/>
          <p:cNvSpPr/>
          <p:nvPr/>
        </p:nvSpPr>
        <p:spPr>
          <a:xfrm flipH="1">
            <a:off x="4626177" y="3440734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25"/>
          <p:cNvSpPr/>
          <p:nvPr/>
        </p:nvSpPr>
        <p:spPr>
          <a:xfrm flipH="1" flipV="1">
            <a:off x="4626177" y="2006627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25"/>
          <p:cNvSpPr/>
          <p:nvPr/>
        </p:nvSpPr>
        <p:spPr>
          <a:xfrm flipV="1">
            <a:off x="2987824" y="1944563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00B0F0"/>
                </a:gs>
              </a:gsLst>
              <a:lin ang="0" scaled="0"/>
              <a:tileRect/>
            </a:gradFill>
            <a:prstDash val="sysDot"/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0" y="-29433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accent6">
                  <a:lumMod val="15000"/>
                </a:schemeClr>
              </a:gs>
              <a:gs pos="27000">
                <a:srgbClr val="FFFF60"/>
              </a:gs>
              <a:gs pos="41000">
                <a:srgbClr val="FF6600"/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771094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accent6">
                  <a:lumMod val="15000"/>
                </a:schemeClr>
              </a:gs>
              <a:gs pos="27000">
                <a:srgbClr val="FFFF60"/>
              </a:gs>
              <a:gs pos="41000">
                <a:srgbClr val="FF6600"/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88024" y="624823"/>
            <a:ext cx="1656184" cy="1474870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193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3" dur="175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2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12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Rectángulo"/>
          <p:cNvSpPr/>
          <p:nvPr/>
        </p:nvSpPr>
        <p:spPr>
          <a:xfrm>
            <a:off x="23634" y="1"/>
            <a:ext cx="9126413" cy="6858000"/>
          </a:xfrm>
          <a:prstGeom prst="rect">
            <a:avLst/>
          </a:prstGeom>
          <a:gradFill flip="none" rotWithShape="1">
            <a:gsLst>
              <a:gs pos="32000">
                <a:srgbClr val="003399"/>
              </a:gs>
              <a:gs pos="91000">
                <a:srgbClr val="391B03">
                  <a:lumMod val="0"/>
                </a:srgbClr>
              </a:gs>
              <a:gs pos="44172">
                <a:srgbClr val="003192"/>
              </a:gs>
              <a:gs pos="15000">
                <a:srgbClr val="002060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2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3333CC"/>
          </a:solidFill>
          <a:ln>
            <a:noFill/>
          </a:ln>
        </p:spPr>
      </p:pic>
      <p:sp>
        <p:nvSpPr>
          <p:cNvPr id="7" name="Forma libre 6"/>
          <p:cNvSpPr/>
          <p:nvPr/>
        </p:nvSpPr>
        <p:spPr>
          <a:xfrm rot="5400000">
            <a:off x="3131840" y="-2871192"/>
            <a:ext cx="2880320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Forma libre 7"/>
          <p:cNvSpPr/>
          <p:nvPr/>
        </p:nvSpPr>
        <p:spPr>
          <a:xfrm rot="5400000">
            <a:off x="3541575" y="-3271798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8"/>
          <p:cNvSpPr/>
          <p:nvPr/>
        </p:nvSpPr>
        <p:spPr>
          <a:xfrm rot="16200000">
            <a:off x="4029235" y="2769534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9"/>
          <p:cNvSpPr/>
          <p:nvPr/>
        </p:nvSpPr>
        <p:spPr>
          <a:xfrm rot="16200000">
            <a:off x="3159763" y="557267"/>
            <a:ext cx="2824471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Forma libre 10"/>
          <p:cNvSpPr/>
          <p:nvPr/>
        </p:nvSpPr>
        <p:spPr>
          <a:xfrm rot="16200000">
            <a:off x="3541573" y="1483211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Forma libre 11"/>
          <p:cNvSpPr/>
          <p:nvPr/>
        </p:nvSpPr>
        <p:spPr>
          <a:xfrm rot="5400000">
            <a:off x="4061707" y="-2940689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Forma libre 15"/>
          <p:cNvSpPr/>
          <p:nvPr/>
        </p:nvSpPr>
        <p:spPr>
          <a:xfrm flipH="1">
            <a:off x="5272781" y="856754"/>
            <a:ext cx="3888414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Forma libre 16"/>
          <p:cNvSpPr/>
          <p:nvPr/>
        </p:nvSpPr>
        <p:spPr>
          <a:xfrm flipH="1">
            <a:off x="6685444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Forma libre 17"/>
          <p:cNvSpPr/>
          <p:nvPr/>
        </p:nvSpPr>
        <p:spPr>
          <a:xfrm flipH="1">
            <a:off x="7917066" y="1873427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solidFill>
            <a:srgbClr val="3333CC"/>
          </a:soli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Forma libre 12"/>
          <p:cNvSpPr/>
          <p:nvPr/>
        </p:nvSpPr>
        <p:spPr>
          <a:xfrm>
            <a:off x="-32471" y="870465"/>
            <a:ext cx="3956400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-17199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Forma libre 14"/>
          <p:cNvSpPr/>
          <p:nvPr/>
        </p:nvSpPr>
        <p:spPr>
          <a:xfrm>
            <a:off x="-32473" y="1946913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00FF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7 Forma libre"/>
          <p:cNvSpPr/>
          <p:nvPr/>
        </p:nvSpPr>
        <p:spPr>
          <a:xfrm>
            <a:off x="-32473" y="-18651"/>
            <a:ext cx="917647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17 Forma libre"/>
          <p:cNvSpPr/>
          <p:nvPr/>
        </p:nvSpPr>
        <p:spPr>
          <a:xfrm rot="10800000">
            <a:off x="-49052" y="5703330"/>
            <a:ext cx="9188202" cy="11546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55976" y="410523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accent5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21 Imagen" descr="Diapositiva389.JPG"/>
          <p:cNvPicPr>
            <a:picLocks noGrp="1" noChangeAspect="1"/>
          </p:cNvPicPr>
          <p:nvPr isPhoto="1"/>
        </p:nvPicPr>
        <p:blipFill>
          <a:blip r:embed="rId6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9014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175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25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125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57313" y="17953"/>
            <a:ext cx="9201312" cy="6858000"/>
          </a:xfrm>
          <a:prstGeom prst="rect">
            <a:avLst/>
          </a:prstGeom>
          <a:gradFill flip="none" rotWithShape="1">
            <a:gsLst>
              <a:gs pos="77000">
                <a:srgbClr val="002060">
                  <a:lumMod val="60000"/>
                </a:srgbClr>
              </a:gs>
              <a:gs pos="22000">
                <a:srgbClr val="002060">
                  <a:lumMod val="69000"/>
                </a:srgbClr>
              </a:gs>
              <a:gs pos="58000">
                <a:srgbClr val="000613"/>
              </a:gs>
              <a:gs pos="47000">
                <a:srgbClr val="002060">
                  <a:lumMod val="0"/>
                </a:srgbClr>
              </a:gs>
              <a:gs pos="100000">
                <a:srgbClr val="002060"/>
              </a:gs>
              <a:gs pos="0">
                <a:srgbClr val="00206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apositiva22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57313" y="394994"/>
            <a:ext cx="9218389" cy="610391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2"/>
          <p:cNvSpPr/>
          <p:nvPr/>
        </p:nvSpPr>
        <p:spPr>
          <a:xfrm>
            <a:off x="11978" y="643547"/>
            <a:ext cx="4416004" cy="2154939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2"/>
          <p:cNvSpPr/>
          <p:nvPr/>
        </p:nvSpPr>
        <p:spPr>
          <a:xfrm>
            <a:off x="11977" y="1884684"/>
            <a:ext cx="4416005" cy="2192387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2"/>
          <p:cNvSpPr/>
          <p:nvPr/>
        </p:nvSpPr>
        <p:spPr>
          <a:xfrm flipV="1">
            <a:off x="-5462" y="2798487"/>
            <a:ext cx="4433445" cy="2142681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2"/>
          <p:cNvSpPr/>
          <p:nvPr/>
        </p:nvSpPr>
        <p:spPr>
          <a:xfrm flipV="1">
            <a:off x="11978" y="4077071"/>
            <a:ext cx="4416006" cy="2160241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flipH="1">
            <a:off x="4677134" y="639502"/>
            <a:ext cx="4438086" cy="2069418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flipH="1">
            <a:off x="4597971" y="1812109"/>
            <a:ext cx="4559900" cy="2142462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flipH="1" flipV="1">
            <a:off x="4505892" y="2883340"/>
            <a:ext cx="4646517" cy="2057609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2"/>
          <p:cNvSpPr/>
          <p:nvPr/>
        </p:nvSpPr>
        <p:spPr>
          <a:xfrm flipH="1" flipV="1">
            <a:off x="4753803" y="4077071"/>
            <a:ext cx="4404067" cy="2136182"/>
          </a:xfrm>
          <a:custGeom>
            <a:avLst/>
            <a:gdLst/>
            <a:ahLst/>
            <a:cxnLst/>
            <a:rect l="l" t="t" r="r" b="b"/>
            <a:pathLst>
              <a:path w="5847320" h="3977713">
                <a:moveTo>
                  <a:pt x="5465357" y="3845247"/>
                </a:moveTo>
                <a:lnTo>
                  <a:pt x="5461097" y="3895845"/>
                </a:lnTo>
                <a:lnTo>
                  <a:pt x="5514876" y="3910805"/>
                </a:lnTo>
                <a:lnTo>
                  <a:pt x="5458465" y="3927115"/>
                </a:lnTo>
                <a:lnTo>
                  <a:pt x="5454206" y="3977713"/>
                </a:lnTo>
                <a:lnTo>
                  <a:pt x="5423602" y="3937195"/>
                </a:lnTo>
                <a:lnTo>
                  <a:pt x="5367191" y="3953506"/>
                </a:lnTo>
                <a:lnTo>
                  <a:pt x="5404688" y="3912155"/>
                </a:lnTo>
                <a:lnTo>
                  <a:pt x="5374083" y="3871637"/>
                </a:lnTo>
                <a:lnTo>
                  <a:pt x="5427861" y="3886598"/>
                </a:lnTo>
                <a:close/>
                <a:moveTo>
                  <a:pt x="5094695" y="3801258"/>
                </a:moveTo>
                <a:lnTo>
                  <a:pt x="5116765" y="3847621"/>
                </a:lnTo>
                <a:lnTo>
                  <a:pt x="5174161" y="3842012"/>
                </a:lnTo>
                <a:lnTo>
                  <a:pt x="5130405" y="3876274"/>
                </a:lnTo>
                <a:lnTo>
                  <a:pt x="5152475" y="3922636"/>
                </a:lnTo>
                <a:lnTo>
                  <a:pt x="5103363" y="3897448"/>
                </a:lnTo>
                <a:lnTo>
                  <a:pt x="5059608" y="3931710"/>
                </a:lnTo>
                <a:lnTo>
                  <a:pt x="5073011" y="3881882"/>
                </a:lnTo>
                <a:lnTo>
                  <a:pt x="5023898" y="3856695"/>
                </a:lnTo>
                <a:lnTo>
                  <a:pt x="5081293" y="3851087"/>
                </a:lnTo>
                <a:close/>
                <a:moveTo>
                  <a:pt x="5286315" y="3754134"/>
                </a:moveTo>
                <a:lnTo>
                  <a:pt x="5314320" y="3773783"/>
                </a:lnTo>
                <a:lnTo>
                  <a:pt x="5345732" y="3754862"/>
                </a:lnTo>
                <a:lnTo>
                  <a:pt x="5331629" y="3785927"/>
                </a:lnTo>
                <a:lnTo>
                  <a:pt x="5359634" y="3805575"/>
                </a:lnTo>
                <a:lnTo>
                  <a:pt x="5322912" y="3805125"/>
                </a:lnTo>
                <a:lnTo>
                  <a:pt x="5308809" y="3836189"/>
                </a:lnTo>
                <a:lnTo>
                  <a:pt x="5300218" y="3804847"/>
                </a:lnTo>
                <a:lnTo>
                  <a:pt x="5263496" y="3804397"/>
                </a:lnTo>
                <a:lnTo>
                  <a:pt x="5294907" y="3785476"/>
                </a:lnTo>
                <a:close/>
                <a:moveTo>
                  <a:pt x="5512821" y="3676124"/>
                </a:moveTo>
                <a:lnTo>
                  <a:pt x="5527848" y="3709149"/>
                </a:lnTo>
                <a:lnTo>
                  <a:pt x="5565282" y="3707078"/>
                </a:lnTo>
                <a:lnTo>
                  <a:pt x="5537136" y="3729559"/>
                </a:lnTo>
                <a:lnTo>
                  <a:pt x="5552164" y="3762583"/>
                </a:lnTo>
                <a:lnTo>
                  <a:pt x="5519741" y="3743453"/>
                </a:lnTo>
                <a:lnTo>
                  <a:pt x="5491596" y="3765934"/>
                </a:lnTo>
                <a:lnTo>
                  <a:pt x="5499704" y="3731629"/>
                </a:lnTo>
                <a:lnTo>
                  <a:pt x="5467281" y="3712499"/>
                </a:lnTo>
                <a:lnTo>
                  <a:pt x="5504714" y="3710429"/>
                </a:lnTo>
                <a:close/>
                <a:moveTo>
                  <a:pt x="5139134" y="3656681"/>
                </a:moveTo>
                <a:lnTo>
                  <a:pt x="5141395" y="3690084"/>
                </a:lnTo>
                <a:lnTo>
                  <a:pt x="5176236" y="3697462"/>
                </a:lnTo>
                <a:lnTo>
                  <a:pt x="5142792" y="3710727"/>
                </a:lnTo>
                <a:lnTo>
                  <a:pt x="5145054" y="3744129"/>
                </a:lnTo>
                <a:lnTo>
                  <a:pt x="5122124" y="3718925"/>
                </a:lnTo>
                <a:lnTo>
                  <a:pt x="5088680" y="3732189"/>
                </a:lnTo>
                <a:lnTo>
                  <a:pt x="5107952" y="3703348"/>
                </a:lnTo>
                <a:lnTo>
                  <a:pt x="5085021" y="3678144"/>
                </a:lnTo>
                <a:lnTo>
                  <a:pt x="5119862" y="3685523"/>
                </a:lnTo>
                <a:close/>
                <a:moveTo>
                  <a:pt x="5677018" y="3656378"/>
                </a:moveTo>
                <a:lnTo>
                  <a:pt x="5718401" y="3696312"/>
                </a:lnTo>
                <a:lnTo>
                  <a:pt x="5774495" y="3676095"/>
                </a:lnTo>
                <a:lnTo>
                  <a:pt x="5743977" y="3720992"/>
                </a:lnTo>
                <a:lnTo>
                  <a:pt x="5785361" y="3760926"/>
                </a:lnTo>
                <a:lnTo>
                  <a:pt x="5725117" y="3748739"/>
                </a:lnTo>
                <a:lnTo>
                  <a:pt x="5694600" y="3793637"/>
                </a:lnTo>
                <a:lnTo>
                  <a:pt x="5687885" y="3741208"/>
                </a:lnTo>
                <a:lnTo>
                  <a:pt x="5627640" y="3729022"/>
                </a:lnTo>
                <a:lnTo>
                  <a:pt x="5683734" y="3708806"/>
                </a:lnTo>
                <a:close/>
                <a:moveTo>
                  <a:pt x="5393918" y="3654054"/>
                </a:moveTo>
                <a:lnTo>
                  <a:pt x="5393131" y="3674742"/>
                </a:lnTo>
                <a:lnTo>
                  <a:pt x="5412676" y="3681547"/>
                </a:lnTo>
                <a:lnTo>
                  <a:pt x="5392645" y="3687527"/>
                </a:lnTo>
                <a:lnTo>
                  <a:pt x="5391859" y="3708215"/>
                </a:lnTo>
                <a:lnTo>
                  <a:pt x="5380266" y="3691222"/>
                </a:lnTo>
                <a:lnTo>
                  <a:pt x="5360235" y="3697202"/>
                </a:lnTo>
                <a:lnTo>
                  <a:pt x="5373101" y="3680721"/>
                </a:lnTo>
                <a:lnTo>
                  <a:pt x="5361508" y="3663729"/>
                </a:lnTo>
                <a:lnTo>
                  <a:pt x="5381052" y="3670535"/>
                </a:lnTo>
                <a:close/>
                <a:moveTo>
                  <a:pt x="5258959" y="3647599"/>
                </a:moveTo>
                <a:lnTo>
                  <a:pt x="5268175" y="3663933"/>
                </a:lnTo>
                <a:lnTo>
                  <a:pt x="5288958" y="3660531"/>
                </a:lnTo>
                <a:lnTo>
                  <a:pt x="5273871" y="3674028"/>
                </a:lnTo>
                <a:lnTo>
                  <a:pt x="5283089" y="3690362"/>
                </a:lnTo>
                <a:lnTo>
                  <a:pt x="5264548" y="3682369"/>
                </a:lnTo>
                <a:lnTo>
                  <a:pt x="5249463" y="3695866"/>
                </a:lnTo>
                <a:lnTo>
                  <a:pt x="5253090" y="3677429"/>
                </a:lnTo>
                <a:lnTo>
                  <a:pt x="5234549" y="3669437"/>
                </a:lnTo>
                <a:lnTo>
                  <a:pt x="5255331" y="3666035"/>
                </a:lnTo>
                <a:close/>
                <a:moveTo>
                  <a:pt x="4985005" y="3599724"/>
                </a:moveTo>
                <a:lnTo>
                  <a:pt x="4960312" y="3649510"/>
                </a:lnTo>
                <a:lnTo>
                  <a:pt x="5007763" y="3678436"/>
                </a:lnTo>
                <a:lnTo>
                  <a:pt x="4945052" y="3680278"/>
                </a:lnTo>
                <a:lnTo>
                  <a:pt x="4920360" y="3730065"/>
                </a:lnTo>
                <a:lnTo>
                  <a:pt x="4906295" y="3681417"/>
                </a:lnTo>
                <a:lnTo>
                  <a:pt x="4843583" y="3683260"/>
                </a:lnTo>
                <a:lnTo>
                  <a:pt x="4897602" y="3651352"/>
                </a:lnTo>
                <a:lnTo>
                  <a:pt x="4883536" y="3602705"/>
                </a:lnTo>
                <a:lnTo>
                  <a:pt x="4930987" y="3631632"/>
                </a:lnTo>
                <a:close/>
                <a:moveTo>
                  <a:pt x="5467587" y="3581094"/>
                </a:moveTo>
                <a:lnTo>
                  <a:pt x="5483683" y="3594632"/>
                </a:lnTo>
                <a:lnTo>
                  <a:pt x="5503621" y="3585949"/>
                </a:lnTo>
                <a:lnTo>
                  <a:pt x="5493630" y="3602999"/>
                </a:lnTo>
                <a:lnTo>
                  <a:pt x="5509725" y="3616537"/>
                </a:lnTo>
                <a:lnTo>
                  <a:pt x="5487455" y="3613536"/>
                </a:lnTo>
                <a:lnTo>
                  <a:pt x="5477464" y="3630585"/>
                </a:lnTo>
                <a:lnTo>
                  <a:pt x="5473692" y="3611681"/>
                </a:lnTo>
                <a:lnTo>
                  <a:pt x="5451421" y="3608680"/>
                </a:lnTo>
                <a:lnTo>
                  <a:pt x="5471360" y="3599998"/>
                </a:lnTo>
                <a:close/>
                <a:moveTo>
                  <a:pt x="5176076" y="3564793"/>
                </a:moveTo>
                <a:lnTo>
                  <a:pt x="5191894" y="3576064"/>
                </a:lnTo>
                <a:lnTo>
                  <a:pt x="5209039" y="3564837"/>
                </a:lnTo>
                <a:lnTo>
                  <a:pt x="5201670" y="3583029"/>
                </a:lnTo>
                <a:lnTo>
                  <a:pt x="5217489" y="3594299"/>
                </a:lnTo>
                <a:lnTo>
                  <a:pt x="5197116" y="3594272"/>
                </a:lnTo>
                <a:lnTo>
                  <a:pt x="5189748" y="3612465"/>
                </a:lnTo>
                <a:lnTo>
                  <a:pt x="5184526" y="3594256"/>
                </a:lnTo>
                <a:lnTo>
                  <a:pt x="5164154" y="3594229"/>
                </a:lnTo>
                <a:lnTo>
                  <a:pt x="5181299" y="3583002"/>
                </a:lnTo>
                <a:close/>
                <a:moveTo>
                  <a:pt x="5639077" y="3497440"/>
                </a:moveTo>
                <a:lnTo>
                  <a:pt x="5636134" y="3530760"/>
                </a:lnTo>
                <a:lnTo>
                  <a:pt x="5673220" y="3541521"/>
                </a:lnTo>
                <a:lnTo>
                  <a:pt x="5634316" y="3551352"/>
                </a:lnTo>
                <a:lnTo>
                  <a:pt x="5631374" y="3584671"/>
                </a:lnTo>
                <a:lnTo>
                  <a:pt x="5610273" y="3557427"/>
                </a:lnTo>
                <a:lnTo>
                  <a:pt x="5571369" y="3567258"/>
                </a:lnTo>
                <a:lnTo>
                  <a:pt x="5597232" y="3540590"/>
                </a:lnTo>
                <a:lnTo>
                  <a:pt x="5576130" y="3513346"/>
                </a:lnTo>
                <a:lnTo>
                  <a:pt x="5613215" y="3524108"/>
                </a:lnTo>
                <a:close/>
                <a:moveTo>
                  <a:pt x="5061258" y="3491457"/>
                </a:moveTo>
                <a:lnTo>
                  <a:pt x="5082359" y="3518701"/>
                </a:lnTo>
                <a:lnTo>
                  <a:pt x="5121263" y="3508870"/>
                </a:lnTo>
                <a:lnTo>
                  <a:pt x="5095400" y="3535538"/>
                </a:lnTo>
                <a:lnTo>
                  <a:pt x="5116502" y="3562782"/>
                </a:lnTo>
                <a:lnTo>
                  <a:pt x="5079417" y="3552020"/>
                </a:lnTo>
                <a:lnTo>
                  <a:pt x="5053555" y="3578689"/>
                </a:lnTo>
                <a:lnTo>
                  <a:pt x="5056498" y="3545369"/>
                </a:lnTo>
                <a:lnTo>
                  <a:pt x="5019412" y="3534607"/>
                </a:lnTo>
                <a:lnTo>
                  <a:pt x="5058316" y="3524777"/>
                </a:lnTo>
                <a:close/>
                <a:moveTo>
                  <a:pt x="5496034" y="3472695"/>
                </a:moveTo>
                <a:lnTo>
                  <a:pt x="5501256" y="3490904"/>
                </a:lnTo>
                <a:lnTo>
                  <a:pt x="5521628" y="3490931"/>
                </a:lnTo>
                <a:lnTo>
                  <a:pt x="5504484" y="3502157"/>
                </a:lnTo>
                <a:lnTo>
                  <a:pt x="5509706" y="3520366"/>
                </a:lnTo>
                <a:lnTo>
                  <a:pt x="5493888" y="3509096"/>
                </a:lnTo>
                <a:lnTo>
                  <a:pt x="5476744" y="3520323"/>
                </a:lnTo>
                <a:lnTo>
                  <a:pt x="5484112" y="3502131"/>
                </a:lnTo>
                <a:lnTo>
                  <a:pt x="5468294" y="3490860"/>
                </a:lnTo>
                <a:lnTo>
                  <a:pt x="5488666" y="3490887"/>
                </a:lnTo>
                <a:close/>
                <a:moveTo>
                  <a:pt x="5211609" y="3460767"/>
                </a:moveTo>
                <a:lnTo>
                  <a:pt x="5215381" y="3479672"/>
                </a:lnTo>
                <a:lnTo>
                  <a:pt x="5237651" y="3482672"/>
                </a:lnTo>
                <a:lnTo>
                  <a:pt x="5217713" y="3491355"/>
                </a:lnTo>
                <a:lnTo>
                  <a:pt x="5221486" y="3510259"/>
                </a:lnTo>
                <a:lnTo>
                  <a:pt x="5205390" y="3496721"/>
                </a:lnTo>
                <a:lnTo>
                  <a:pt x="5185452" y="3505404"/>
                </a:lnTo>
                <a:lnTo>
                  <a:pt x="5195443" y="3488354"/>
                </a:lnTo>
                <a:lnTo>
                  <a:pt x="5179348" y="3474816"/>
                </a:lnTo>
                <a:lnTo>
                  <a:pt x="5201618" y="3477817"/>
                </a:lnTo>
                <a:close/>
                <a:moveTo>
                  <a:pt x="5430522" y="3393741"/>
                </a:moveTo>
                <a:lnTo>
                  <a:pt x="5426894" y="3412178"/>
                </a:lnTo>
                <a:lnTo>
                  <a:pt x="5445435" y="3420171"/>
                </a:lnTo>
                <a:lnTo>
                  <a:pt x="5424653" y="3423572"/>
                </a:lnTo>
                <a:lnTo>
                  <a:pt x="5421026" y="3442009"/>
                </a:lnTo>
                <a:lnTo>
                  <a:pt x="5411809" y="3425675"/>
                </a:lnTo>
                <a:lnTo>
                  <a:pt x="5391027" y="3429077"/>
                </a:lnTo>
                <a:lnTo>
                  <a:pt x="5406113" y="3415580"/>
                </a:lnTo>
                <a:lnTo>
                  <a:pt x="5396896" y="3399246"/>
                </a:lnTo>
                <a:lnTo>
                  <a:pt x="5415436" y="3407239"/>
                </a:lnTo>
                <a:close/>
                <a:moveTo>
                  <a:pt x="5298235" y="3384264"/>
                </a:moveTo>
                <a:lnTo>
                  <a:pt x="5309828" y="3401256"/>
                </a:lnTo>
                <a:lnTo>
                  <a:pt x="5329859" y="3395276"/>
                </a:lnTo>
                <a:lnTo>
                  <a:pt x="5316993" y="3411758"/>
                </a:lnTo>
                <a:lnTo>
                  <a:pt x="5328586" y="3428749"/>
                </a:lnTo>
                <a:lnTo>
                  <a:pt x="5309042" y="3421943"/>
                </a:lnTo>
                <a:lnTo>
                  <a:pt x="5296176" y="3438425"/>
                </a:lnTo>
                <a:lnTo>
                  <a:pt x="5296963" y="3417737"/>
                </a:lnTo>
                <a:lnTo>
                  <a:pt x="5277418" y="3410931"/>
                </a:lnTo>
                <a:lnTo>
                  <a:pt x="5297449" y="3404952"/>
                </a:lnTo>
                <a:close/>
                <a:moveTo>
                  <a:pt x="5770543" y="3344504"/>
                </a:moveTo>
                <a:lnTo>
                  <a:pt x="5784608" y="3393151"/>
                </a:lnTo>
                <a:lnTo>
                  <a:pt x="5847320" y="3391309"/>
                </a:lnTo>
                <a:lnTo>
                  <a:pt x="5793301" y="3423217"/>
                </a:lnTo>
                <a:lnTo>
                  <a:pt x="5807367" y="3471864"/>
                </a:lnTo>
                <a:lnTo>
                  <a:pt x="5759916" y="3442937"/>
                </a:lnTo>
                <a:lnTo>
                  <a:pt x="5705898" y="3474845"/>
                </a:lnTo>
                <a:lnTo>
                  <a:pt x="5730590" y="3425059"/>
                </a:lnTo>
                <a:lnTo>
                  <a:pt x="5683139" y="3396132"/>
                </a:lnTo>
                <a:lnTo>
                  <a:pt x="5745851" y="3394290"/>
                </a:lnTo>
                <a:close/>
                <a:moveTo>
                  <a:pt x="5537295" y="3324417"/>
                </a:moveTo>
                <a:lnTo>
                  <a:pt x="5560225" y="3349621"/>
                </a:lnTo>
                <a:lnTo>
                  <a:pt x="5593669" y="3336356"/>
                </a:lnTo>
                <a:lnTo>
                  <a:pt x="5574397" y="3365198"/>
                </a:lnTo>
                <a:lnTo>
                  <a:pt x="5597328" y="3390402"/>
                </a:lnTo>
                <a:lnTo>
                  <a:pt x="5562487" y="3383022"/>
                </a:lnTo>
                <a:lnTo>
                  <a:pt x="5543215" y="3411864"/>
                </a:lnTo>
                <a:lnTo>
                  <a:pt x="5540953" y="3378462"/>
                </a:lnTo>
                <a:lnTo>
                  <a:pt x="5506112" y="3371083"/>
                </a:lnTo>
                <a:lnTo>
                  <a:pt x="5539556" y="3357819"/>
                </a:lnTo>
                <a:close/>
                <a:moveTo>
                  <a:pt x="5203600" y="3311298"/>
                </a:moveTo>
                <a:lnTo>
                  <a:pt x="5195492" y="3345602"/>
                </a:lnTo>
                <a:lnTo>
                  <a:pt x="5227915" y="3364732"/>
                </a:lnTo>
                <a:lnTo>
                  <a:pt x="5190482" y="3366803"/>
                </a:lnTo>
                <a:lnTo>
                  <a:pt x="5182375" y="3401106"/>
                </a:lnTo>
                <a:lnTo>
                  <a:pt x="5167347" y="3368082"/>
                </a:lnTo>
                <a:lnTo>
                  <a:pt x="5129914" y="3370153"/>
                </a:lnTo>
                <a:lnTo>
                  <a:pt x="5158060" y="3347673"/>
                </a:lnTo>
                <a:lnTo>
                  <a:pt x="5143031" y="3314648"/>
                </a:lnTo>
                <a:lnTo>
                  <a:pt x="5175454" y="3333779"/>
                </a:lnTo>
                <a:close/>
                <a:moveTo>
                  <a:pt x="5000838" y="3281314"/>
                </a:moveTo>
                <a:lnTo>
                  <a:pt x="5007553" y="3333743"/>
                </a:lnTo>
                <a:lnTo>
                  <a:pt x="5067798" y="3345929"/>
                </a:lnTo>
                <a:lnTo>
                  <a:pt x="5011704" y="3366145"/>
                </a:lnTo>
                <a:lnTo>
                  <a:pt x="5018420" y="3418573"/>
                </a:lnTo>
                <a:lnTo>
                  <a:pt x="4977037" y="3378639"/>
                </a:lnTo>
                <a:lnTo>
                  <a:pt x="4920943" y="3398855"/>
                </a:lnTo>
                <a:lnTo>
                  <a:pt x="4951461" y="3353959"/>
                </a:lnTo>
                <a:lnTo>
                  <a:pt x="4910076" y="3314024"/>
                </a:lnTo>
                <a:lnTo>
                  <a:pt x="4970321" y="3326211"/>
                </a:lnTo>
                <a:close/>
                <a:moveTo>
                  <a:pt x="5367536" y="3243133"/>
                </a:moveTo>
                <a:lnTo>
                  <a:pt x="5376128" y="3274476"/>
                </a:lnTo>
                <a:lnTo>
                  <a:pt x="5412850" y="3274925"/>
                </a:lnTo>
                <a:lnTo>
                  <a:pt x="5381438" y="3293846"/>
                </a:lnTo>
                <a:lnTo>
                  <a:pt x="5390030" y="3325188"/>
                </a:lnTo>
                <a:lnTo>
                  <a:pt x="5362025" y="3305540"/>
                </a:lnTo>
                <a:lnTo>
                  <a:pt x="5330613" y="3324460"/>
                </a:lnTo>
                <a:lnTo>
                  <a:pt x="5344716" y="3293396"/>
                </a:lnTo>
                <a:lnTo>
                  <a:pt x="5316711" y="3273747"/>
                </a:lnTo>
                <a:lnTo>
                  <a:pt x="5353433" y="3274198"/>
                </a:lnTo>
                <a:close/>
                <a:moveTo>
                  <a:pt x="4475998" y="3169161"/>
                </a:moveTo>
                <a:lnTo>
                  <a:pt x="4536892" y="3209625"/>
                </a:lnTo>
                <a:lnTo>
                  <a:pt x="4597785" y="3169161"/>
                </a:lnTo>
                <a:lnTo>
                  <a:pt x="4574526" y="3234632"/>
                </a:lnTo>
                <a:lnTo>
                  <a:pt x="4635420" y="3275096"/>
                </a:lnTo>
                <a:lnTo>
                  <a:pt x="4560150" y="3275095"/>
                </a:lnTo>
                <a:lnTo>
                  <a:pt x="4536892" y="3340566"/>
                </a:lnTo>
                <a:lnTo>
                  <a:pt x="4513633" y="3275095"/>
                </a:lnTo>
                <a:lnTo>
                  <a:pt x="4438364" y="3275096"/>
                </a:lnTo>
                <a:lnTo>
                  <a:pt x="4499258" y="3234632"/>
                </a:lnTo>
                <a:close/>
                <a:moveTo>
                  <a:pt x="5611344" y="3136843"/>
                </a:moveTo>
                <a:lnTo>
                  <a:pt x="5597941" y="3186671"/>
                </a:lnTo>
                <a:lnTo>
                  <a:pt x="5647053" y="3211859"/>
                </a:lnTo>
                <a:lnTo>
                  <a:pt x="5589658" y="3217466"/>
                </a:lnTo>
                <a:lnTo>
                  <a:pt x="5576256" y="3267295"/>
                </a:lnTo>
                <a:lnTo>
                  <a:pt x="5554186" y="3220932"/>
                </a:lnTo>
                <a:lnTo>
                  <a:pt x="5496791" y="3226541"/>
                </a:lnTo>
                <a:lnTo>
                  <a:pt x="5540546" y="3192279"/>
                </a:lnTo>
                <a:lnTo>
                  <a:pt x="5518476" y="3145917"/>
                </a:lnTo>
                <a:lnTo>
                  <a:pt x="5567589" y="3171105"/>
                </a:lnTo>
                <a:close/>
                <a:moveTo>
                  <a:pt x="5213569" y="3108907"/>
                </a:moveTo>
                <a:lnTo>
                  <a:pt x="5244172" y="3149424"/>
                </a:lnTo>
                <a:lnTo>
                  <a:pt x="5300583" y="3133113"/>
                </a:lnTo>
                <a:lnTo>
                  <a:pt x="5263087" y="3174465"/>
                </a:lnTo>
                <a:lnTo>
                  <a:pt x="5293691" y="3214982"/>
                </a:lnTo>
                <a:lnTo>
                  <a:pt x="5239913" y="3200021"/>
                </a:lnTo>
                <a:lnTo>
                  <a:pt x="5202417" y="3241372"/>
                </a:lnTo>
                <a:lnTo>
                  <a:pt x="5206677" y="3190775"/>
                </a:lnTo>
                <a:lnTo>
                  <a:pt x="5152899" y="3175814"/>
                </a:lnTo>
                <a:lnTo>
                  <a:pt x="5209310" y="3159504"/>
                </a:lnTo>
                <a:close/>
                <a:moveTo>
                  <a:pt x="4925660" y="2999840"/>
                </a:moveTo>
                <a:lnTo>
                  <a:pt x="4962400" y="3068672"/>
                </a:lnTo>
                <a:lnTo>
                  <a:pt x="5038670" y="3063369"/>
                </a:lnTo>
                <a:lnTo>
                  <a:pt x="4985107" y="3111210"/>
                </a:lnTo>
                <a:lnTo>
                  <a:pt x="5021848" y="3180042"/>
                </a:lnTo>
                <a:lnTo>
                  <a:pt x="4952004" y="3140777"/>
                </a:lnTo>
                <a:lnTo>
                  <a:pt x="4898441" y="3188620"/>
                </a:lnTo>
                <a:lnTo>
                  <a:pt x="4908839" y="3116512"/>
                </a:lnTo>
                <a:lnTo>
                  <a:pt x="4838994" y="3077249"/>
                </a:lnTo>
                <a:lnTo>
                  <a:pt x="4915264" y="3071948"/>
                </a:lnTo>
                <a:close/>
                <a:moveTo>
                  <a:pt x="4409758" y="2979668"/>
                </a:moveTo>
                <a:lnTo>
                  <a:pt x="4437247" y="3016467"/>
                </a:lnTo>
                <a:lnTo>
                  <a:pt x="4482663" y="3003419"/>
                </a:lnTo>
                <a:lnTo>
                  <a:pt x="4454237" y="3039209"/>
                </a:lnTo>
                <a:lnTo>
                  <a:pt x="4481726" y="3076007"/>
                </a:lnTo>
                <a:lnTo>
                  <a:pt x="4436668" y="3061328"/>
                </a:lnTo>
                <a:lnTo>
                  <a:pt x="4408243" y="3097119"/>
                </a:lnTo>
                <a:lnTo>
                  <a:pt x="4408822" y="3052257"/>
                </a:lnTo>
                <a:lnTo>
                  <a:pt x="4363764" y="3037579"/>
                </a:lnTo>
                <a:lnTo>
                  <a:pt x="4409179" y="3024531"/>
                </a:lnTo>
                <a:close/>
                <a:moveTo>
                  <a:pt x="4157027" y="2968687"/>
                </a:moveTo>
                <a:lnTo>
                  <a:pt x="4167696" y="3038638"/>
                </a:lnTo>
                <a:lnTo>
                  <a:pt x="4240368" y="3053209"/>
                </a:lnTo>
                <a:lnTo>
                  <a:pt x="4174290" y="3081869"/>
                </a:lnTo>
                <a:lnTo>
                  <a:pt x="4184960" y="3151820"/>
                </a:lnTo>
                <a:lnTo>
                  <a:pt x="4133453" y="3099582"/>
                </a:lnTo>
                <a:lnTo>
                  <a:pt x="4067376" y="3128243"/>
                </a:lnTo>
                <a:lnTo>
                  <a:pt x="4101620" y="3067298"/>
                </a:lnTo>
                <a:lnTo>
                  <a:pt x="4050112" y="3015061"/>
                </a:lnTo>
                <a:lnTo>
                  <a:pt x="4122783" y="3029633"/>
                </a:lnTo>
                <a:close/>
                <a:moveTo>
                  <a:pt x="4716443" y="2963065"/>
                </a:moveTo>
                <a:lnTo>
                  <a:pt x="4723189" y="3012626"/>
                </a:lnTo>
                <a:lnTo>
                  <a:pt x="4770021" y="3024234"/>
                </a:lnTo>
                <a:lnTo>
                  <a:pt x="4727360" y="3043256"/>
                </a:lnTo>
                <a:lnTo>
                  <a:pt x="4734107" y="3092817"/>
                </a:lnTo>
                <a:lnTo>
                  <a:pt x="4700994" y="3055012"/>
                </a:lnTo>
                <a:lnTo>
                  <a:pt x="4658333" y="3074035"/>
                </a:lnTo>
                <a:lnTo>
                  <a:pt x="4680530" y="3031648"/>
                </a:lnTo>
                <a:lnTo>
                  <a:pt x="4647416" y="2993844"/>
                </a:lnTo>
                <a:lnTo>
                  <a:pt x="4694247" y="3005452"/>
                </a:lnTo>
                <a:close/>
                <a:moveTo>
                  <a:pt x="4577888" y="2888201"/>
                </a:moveTo>
                <a:lnTo>
                  <a:pt x="4569553" y="2915335"/>
                </a:lnTo>
                <a:lnTo>
                  <a:pt x="4591197" y="2931856"/>
                </a:lnTo>
                <a:lnTo>
                  <a:pt x="4564403" y="2932105"/>
                </a:lnTo>
                <a:lnTo>
                  <a:pt x="4556069" y="2959240"/>
                </a:lnTo>
                <a:lnTo>
                  <a:pt x="4547844" y="2932259"/>
                </a:lnTo>
                <a:lnTo>
                  <a:pt x="4521050" y="2932509"/>
                </a:lnTo>
                <a:lnTo>
                  <a:pt x="4542760" y="2915585"/>
                </a:lnTo>
                <a:lnTo>
                  <a:pt x="4534535" y="2888604"/>
                </a:lnTo>
                <a:lnTo>
                  <a:pt x="4556178" y="2905125"/>
                </a:lnTo>
                <a:close/>
                <a:moveTo>
                  <a:pt x="4414002" y="2827887"/>
                </a:moveTo>
                <a:lnTo>
                  <a:pt x="4419536" y="2853084"/>
                </a:lnTo>
                <a:lnTo>
                  <a:pt x="4446338" y="2856542"/>
                </a:lnTo>
                <a:lnTo>
                  <a:pt x="4422956" y="2868657"/>
                </a:lnTo>
                <a:lnTo>
                  <a:pt x="4428490" y="2893854"/>
                </a:lnTo>
                <a:lnTo>
                  <a:pt x="4408505" y="2876144"/>
                </a:lnTo>
                <a:lnTo>
                  <a:pt x="4385125" y="2888260"/>
                </a:lnTo>
                <a:lnTo>
                  <a:pt x="4396155" y="2865200"/>
                </a:lnTo>
                <a:lnTo>
                  <a:pt x="4376171" y="2847490"/>
                </a:lnTo>
                <a:lnTo>
                  <a:pt x="4402972" y="2850947"/>
                </a:lnTo>
                <a:close/>
                <a:moveTo>
                  <a:pt x="4694578" y="2819687"/>
                </a:moveTo>
                <a:lnTo>
                  <a:pt x="4709577" y="2843814"/>
                </a:lnTo>
                <a:lnTo>
                  <a:pt x="4737220" y="2839944"/>
                </a:lnTo>
                <a:lnTo>
                  <a:pt x="4718847" y="2858725"/>
                </a:lnTo>
                <a:lnTo>
                  <a:pt x="4733846" y="2882851"/>
                </a:lnTo>
                <a:lnTo>
                  <a:pt x="4707492" y="2870331"/>
                </a:lnTo>
                <a:lnTo>
                  <a:pt x="4689119" y="2889112"/>
                </a:lnTo>
                <a:lnTo>
                  <a:pt x="4691205" y="2862594"/>
                </a:lnTo>
                <a:lnTo>
                  <a:pt x="4664850" y="2850074"/>
                </a:lnTo>
                <a:lnTo>
                  <a:pt x="4692493" y="2846205"/>
                </a:lnTo>
                <a:close/>
                <a:moveTo>
                  <a:pt x="4263221" y="2793985"/>
                </a:moveTo>
                <a:lnTo>
                  <a:pt x="4254113" y="2839151"/>
                </a:lnTo>
                <a:lnTo>
                  <a:pt x="4294388" y="2862298"/>
                </a:lnTo>
                <a:lnTo>
                  <a:pt x="4248484" y="2867065"/>
                </a:lnTo>
                <a:lnTo>
                  <a:pt x="4239377" y="2912231"/>
                </a:lnTo>
                <a:lnTo>
                  <a:pt x="4220114" y="2870011"/>
                </a:lnTo>
                <a:lnTo>
                  <a:pt x="4174210" y="2874779"/>
                </a:lnTo>
                <a:lnTo>
                  <a:pt x="4208210" y="2843919"/>
                </a:lnTo>
                <a:lnTo>
                  <a:pt x="4188946" y="2801699"/>
                </a:lnTo>
                <a:lnTo>
                  <a:pt x="4229221" y="2824846"/>
                </a:lnTo>
                <a:close/>
                <a:moveTo>
                  <a:pt x="4852354" y="2771460"/>
                </a:moveTo>
                <a:lnTo>
                  <a:pt x="4894187" y="2799954"/>
                </a:lnTo>
                <a:lnTo>
                  <a:pt x="4935528" y="2774502"/>
                </a:lnTo>
                <a:lnTo>
                  <a:pt x="4920041" y="2817563"/>
                </a:lnTo>
                <a:lnTo>
                  <a:pt x="4961875" y="2846057"/>
                </a:lnTo>
                <a:lnTo>
                  <a:pt x="4910471" y="2844176"/>
                </a:lnTo>
                <a:lnTo>
                  <a:pt x="4894985" y="2887238"/>
                </a:lnTo>
                <a:lnTo>
                  <a:pt x="4878701" y="2843014"/>
                </a:lnTo>
                <a:lnTo>
                  <a:pt x="4827297" y="2841134"/>
                </a:lnTo>
                <a:lnTo>
                  <a:pt x="4868638" y="2815683"/>
                </a:lnTo>
                <a:close/>
                <a:moveTo>
                  <a:pt x="4768200" y="2686833"/>
                </a:moveTo>
                <a:lnTo>
                  <a:pt x="4768147" y="2712985"/>
                </a:lnTo>
                <a:lnTo>
                  <a:pt x="4793223" y="2720833"/>
                </a:lnTo>
                <a:lnTo>
                  <a:pt x="4768115" y="2729147"/>
                </a:lnTo>
                <a:lnTo>
                  <a:pt x="4768062" y="2755299"/>
                </a:lnTo>
                <a:lnTo>
                  <a:pt x="4752597" y="2734286"/>
                </a:lnTo>
                <a:lnTo>
                  <a:pt x="4727489" y="2742601"/>
                </a:lnTo>
                <a:lnTo>
                  <a:pt x="4743039" y="2721300"/>
                </a:lnTo>
                <a:lnTo>
                  <a:pt x="4727574" y="2700287"/>
                </a:lnTo>
                <a:lnTo>
                  <a:pt x="4752650" y="2708135"/>
                </a:lnTo>
                <a:close/>
                <a:moveTo>
                  <a:pt x="4341425" y="2686286"/>
                </a:moveTo>
                <a:lnTo>
                  <a:pt x="4356890" y="2707298"/>
                </a:lnTo>
                <a:lnTo>
                  <a:pt x="4381998" y="2698984"/>
                </a:lnTo>
                <a:lnTo>
                  <a:pt x="4366448" y="2720285"/>
                </a:lnTo>
                <a:lnTo>
                  <a:pt x="4381914" y="2741298"/>
                </a:lnTo>
                <a:lnTo>
                  <a:pt x="4356837" y="2733450"/>
                </a:lnTo>
                <a:lnTo>
                  <a:pt x="4341288" y="2754752"/>
                </a:lnTo>
                <a:lnTo>
                  <a:pt x="4341340" y="2728600"/>
                </a:lnTo>
                <a:lnTo>
                  <a:pt x="4316264" y="2720752"/>
                </a:lnTo>
                <a:lnTo>
                  <a:pt x="4341373" y="2712437"/>
                </a:lnTo>
                <a:close/>
                <a:moveTo>
                  <a:pt x="3967703" y="2624387"/>
                </a:moveTo>
                <a:lnTo>
                  <a:pt x="4015833" y="2680947"/>
                </a:lnTo>
                <a:lnTo>
                  <a:pt x="4093710" y="2659343"/>
                </a:lnTo>
                <a:lnTo>
                  <a:pt x="4045579" y="2715902"/>
                </a:lnTo>
                <a:lnTo>
                  <a:pt x="4093710" y="2772462"/>
                </a:lnTo>
                <a:lnTo>
                  <a:pt x="4015833" y="2750857"/>
                </a:lnTo>
                <a:lnTo>
                  <a:pt x="3967703" y="2807417"/>
                </a:lnTo>
                <a:lnTo>
                  <a:pt x="3967704" y="2737506"/>
                </a:lnTo>
                <a:lnTo>
                  <a:pt x="3889826" y="2715902"/>
                </a:lnTo>
                <a:lnTo>
                  <a:pt x="3967704" y="2694299"/>
                </a:lnTo>
                <a:close/>
                <a:moveTo>
                  <a:pt x="5151859" y="2622085"/>
                </a:moveTo>
                <a:lnTo>
                  <a:pt x="5151859" y="2691996"/>
                </a:lnTo>
                <a:lnTo>
                  <a:pt x="5229736" y="2713600"/>
                </a:lnTo>
                <a:lnTo>
                  <a:pt x="5151859" y="2735204"/>
                </a:lnTo>
                <a:lnTo>
                  <a:pt x="5151859" y="2805115"/>
                </a:lnTo>
                <a:lnTo>
                  <a:pt x="5103729" y="2748555"/>
                </a:lnTo>
                <a:lnTo>
                  <a:pt x="5025853" y="2770159"/>
                </a:lnTo>
                <a:lnTo>
                  <a:pt x="5073984" y="2713600"/>
                </a:lnTo>
                <a:lnTo>
                  <a:pt x="5025853" y="2657041"/>
                </a:lnTo>
                <a:lnTo>
                  <a:pt x="5103729" y="2678645"/>
                </a:lnTo>
                <a:close/>
                <a:moveTo>
                  <a:pt x="4422215" y="2561948"/>
                </a:moveTo>
                <a:lnTo>
                  <a:pt x="4420130" y="2588466"/>
                </a:lnTo>
                <a:lnTo>
                  <a:pt x="4446484" y="2600985"/>
                </a:lnTo>
                <a:lnTo>
                  <a:pt x="4418841" y="2604855"/>
                </a:lnTo>
                <a:lnTo>
                  <a:pt x="4416756" y="2631373"/>
                </a:lnTo>
                <a:lnTo>
                  <a:pt x="4401757" y="2607246"/>
                </a:lnTo>
                <a:lnTo>
                  <a:pt x="4374114" y="2611116"/>
                </a:lnTo>
                <a:lnTo>
                  <a:pt x="4392487" y="2592335"/>
                </a:lnTo>
                <a:lnTo>
                  <a:pt x="4377488" y="2568208"/>
                </a:lnTo>
                <a:lnTo>
                  <a:pt x="4403842" y="2580728"/>
                </a:lnTo>
                <a:close/>
                <a:moveTo>
                  <a:pt x="4672274" y="2551406"/>
                </a:moveTo>
                <a:lnTo>
                  <a:pt x="4692259" y="2569116"/>
                </a:lnTo>
                <a:lnTo>
                  <a:pt x="4715640" y="2557001"/>
                </a:lnTo>
                <a:lnTo>
                  <a:pt x="4704609" y="2580061"/>
                </a:lnTo>
                <a:lnTo>
                  <a:pt x="4724594" y="2597771"/>
                </a:lnTo>
                <a:lnTo>
                  <a:pt x="4697792" y="2594313"/>
                </a:lnTo>
                <a:lnTo>
                  <a:pt x="4686762" y="2617374"/>
                </a:lnTo>
                <a:lnTo>
                  <a:pt x="4681228" y="2592176"/>
                </a:lnTo>
                <a:lnTo>
                  <a:pt x="4654427" y="2588719"/>
                </a:lnTo>
                <a:lnTo>
                  <a:pt x="4677808" y="2576604"/>
                </a:lnTo>
                <a:close/>
                <a:moveTo>
                  <a:pt x="4226152" y="2544996"/>
                </a:moveTo>
                <a:lnTo>
                  <a:pt x="4242435" y="2589220"/>
                </a:lnTo>
                <a:lnTo>
                  <a:pt x="4293840" y="2591099"/>
                </a:lnTo>
                <a:lnTo>
                  <a:pt x="4252499" y="2616551"/>
                </a:lnTo>
                <a:lnTo>
                  <a:pt x="4268783" y="2660774"/>
                </a:lnTo>
                <a:lnTo>
                  <a:pt x="4226950" y="2632280"/>
                </a:lnTo>
                <a:lnTo>
                  <a:pt x="4185609" y="2657732"/>
                </a:lnTo>
                <a:lnTo>
                  <a:pt x="4201096" y="2614670"/>
                </a:lnTo>
                <a:lnTo>
                  <a:pt x="4159261" y="2586177"/>
                </a:lnTo>
                <a:lnTo>
                  <a:pt x="4210667" y="2588058"/>
                </a:lnTo>
                <a:close/>
                <a:moveTo>
                  <a:pt x="4871798" y="2506003"/>
                </a:moveTo>
                <a:lnTo>
                  <a:pt x="4891060" y="2548223"/>
                </a:lnTo>
                <a:lnTo>
                  <a:pt x="4936964" y="2543455"/>
                </a:lnTo>
                <a:lnTo>
                  <a:pt x="4902965" y="2574315"/>
                </a:lnTo>
                <a:lnTo>
                  <a:pt x="4922228" y="2616535"/>
                </a:lnTo>
                <a:lnTo>
                  <a:pt x="4881953" y="2593388"/>
                </a:lnTo>
                <a:lnTo>
                  <a:pt x="4847954" y="2624249"/>
                </a:lnTo>
                <a:lnTo>
                  <a:pt x="4857061" y="2579083"/>
                </a:lnTo>
                <a:lnTo>
                  <a:pt x="4816787" y="2555936"/>
                </a:lnTo>
                <a:lnTo>
                  <a:pt x="4862690" y="2551169"/>
                </a:lnTo>
                <a:close/>
                <a:moveTo>
                  <a:pt x="4556121" y="2493705"/>
                </a:moveTo>
                <a:lnTo>
                  <a:pt x="4564347" y="2520686"/>
                </a:lnTo>
                <a:lnTo>
                  <a:pt x="4591141" y="2520436"/>
                </a:lnTo>
                <a:lnTo>
                  <a:pt x="4569430" y="2537361"/>
                </a:lnTo>
                <a:lnTo>
                  <a:pt x="4577656" y="2564341"/>
                </a:lnTo>
                <a:lnTo>
                  <a:pt x="4556013" y="2547820"/>
                </a:lnTo>
                <a:lnTo>
                  <a:pt x="4534303" y="2564744"/>
                </a:lnTo>
                <a:lnTo>
                  <a:pt x="4542637" y="2537610"/>
                </a:lnTo>
                <a:lnTo>
                  <a:pt x="4520993" y="2521089"/>
                </a:lnTo>
                <a:lnTo>
                  <a:pt x="4547787" y="2520840"/>
                </a:lnTo>
                <a:close/>
                <a:moveTo>
                  <a:pt x="3188685" y="2430891"/>
                </a:moveTo>
                <a:lnTo>
                  <a:pt x="3262414" y="2499283"/>
                </a:lnTo>
                <a:lnTo>
                  <a:pt x="3350959" y="2451606"/>
                </a:lnTo>
                <a:lnTo>
                  <a:pt x="3307980" y="2541550"/>
                </a:lnTo>
                <a:lnTo>
                  <a:pt x="3381709" y="2609942"/>
                </a:lnTo>
                <a:lnTo>
                  <a:pt x="3281418" y="2597138"/>
                </a:lnTo>
                <a:lnTo>
                  <a:pt x="3238440" y="2687084"/>
                </a:lnTo>
                <a:lnTo>
                  <a:pt x="3219436" y="2589226"/>
                </a:lnTo>
                <a:lnTo>
                  <a:pt x="3119145" y="2576424"/>
                </a:lnTo>
                <a:lnTo>
                  <a:pt x="3207690" y="2528748"/>
                </a:lnTo>
                <a:close/>
                <a:moveTo>
                  <a:pt x="4389794" y="2341862"/>
                </a:moveTo>
                <a:lnTo>
                  <a:pt x="4422907" y="2379668"/>
                </a:lnTo>
                <a:lnTo>
                  <a:pt x="4465569" y="2360645"/>
                </a:lnTo>
                <a:lnTo>
                  <a:pt x="4443372" y="2403031"/>
                </a:lnTo>
                <a:lnTo>
                  <a:pt x="4476486" y="2440835"/>
                </a:lnTo>
                <a:lnTo>
                  <a:pt x="4429654" y="2429227"/>
                </a:lnTo>
                <a:lnTo>
                  <a:pt x="4407458" y="2471614"/>
                </a:lnTo>
                <a:lnTo>
                  <a:pt x="4400712" y="2422053"/>
                </a:lnTo>
                <a:lnTo>
                  <a:pt x="4353880" y="2410445"/>
                </a:lnTo>
                <a:lnTo>
                  <a:pt x="4396542" y="2391424"/>
                </a:lnTo>
                <a:close/>
                <a:moveTo>
                  <a:pt x="4691702" y="2333105"/>
                </a:moveTo>
                <a:lnTo>
                  <a:pt x="4691123" y="2377968"/>
                </a:lnTo>
                <a:lnTo>
                  <a:pt x="4736181" y="2392646"/>
                </a:lnTo>
                <a:lnTo>
                  <a:pt x="4690765" y="2405694"/>
                </a:lnTo>
                <a:lnTo>
                  <a:pt x="4690187" y="2450556"/>
                </a:lnTo>
                <a:lnTo>
                  <a:pt x="4662698" y="2413758"/>
                </a:lnTo>
                <a:lnTo>
                  <a:pt x="4617282" y="2426806"/>
                </a:lnTo>
                <a:lnTo>
                  <a:pt x="4645708" y="2391016"/>
                </a:lnTo>
                <a:lnTo>
                  <a:pt x="4618219" y="2354218"/>
                </a:lnTo>
                <a:lnTo>
                  <a:pt x="4663276" y="2368896"/>
                </a:lnTo>
                <a:close/>
                <a:moveTo>
                  <a:pt x="3818833" y="2264527"/>
                </a:moveTo>
                <a:lnTo>
                  <a:pt x="3855185" y="2369497"/>
                </a:lnTo>
                <a:lnTo>
                  <a:pt x="3957780" y="2374865"/>
                </a:lnTo>
                <a:lnTo>
                  <a:pt x="3877652" y="2434370"/>
                </a:lnTo>
                <a:lnTo>
                  <a:pt x="3914005" y="2539340"/>
                </a:lnTo>
                <a:lnTo>
                  <a:pt x="3828131" y="2471146"/>
                </a:lnTo>
                <a:lnTo>
                  <a:pt x="3748002" y="2530653"/>
                </a:lnTo>
                <a:lnTo>
                  <a:pt x="3775059" y="2429001"/>
                </a:lnTo>
                <a:lnTo>
                  <a:pt x="3689184" y="2360809"/>
                </a:lnTo>
                <a:lnTo>
                  <a:pt x="3791779" y="2366178"/>
                </a:lnTo>
                <a:close/>
                <a:moveTo>
                  <a:pt x="4912177" y="2262054"/>
                </a:moveTo>
                <a:lnTo>
                  <a:pt x="4963685" y="2314292"/>
                </a:lnTo>
                <a:lnTo>
                  <a:pt x="5029761" y="2285631"/>
                </a:lnTo>
                <a:lnTo>
                  <a:pt x="4995517" y="2346575"/>
                </a:lnTo>
                <a:lnTo>
                  <a:pt x="5047025" y="2398812"/>
                </a:lnTo>
                <a:lnTo>
                  <a:pt x="4974354" y="2384241"/>
                </a:lnTo>
                <a:lnTo>
                  <a:pt x="4940110" y="2445186"/>
                </a:lnTo>
                <a:lnTo>
                  <a:pt x="4929441" y="2375235"/>
                </a:lnTo>
                <a:lnTo>
                  <a:pt x="4856770" y="2360664"/>
                </a:lnTo>
                <a:lnTo>
                  <a:pt x="4922847" y="2332004"/>
                </a:lnTo>
                <a:close/>
                <a:moveTo>
                  <a:pt x="4226570" y="2243128"/>
                </a:moveTo>
                <a:lnTo>
                  <a:pt x="4216173" y="2315236"/>
                </a:lnTo>
                <a:lnTo>
                  <a:pt x="4286017" y="2354499"/>
                </a:lnTo>
                <a:lnTo>
                  <a:pt x="4209747" y="2359800"/>
                </a:lnTo>
                <a:lnTo>
                  <a:pt x="4199351" y="2431908"/>
                </a:lnTo>
                <a:lnTo>
                  <a:pt x="4162612" y="2363077"/>
                </a:lnTo>
                <a:lnTo>
                  <a:pt x="4086341" y="2368379"/>
                </a:lnTo>
                <a:lnTo>
                  <a:pt x="4139905" y="2320538"/>
                </a:lnTo>
                <a:lnTo>
                  <a:pt x="4103163" y="2251706"/>
                </a:lnTo>
                <a:lnTo>
                  <a:pt x="4173008" y="2290971"/>
                </a:lnTo>
                <a:close/>
                <a:moveTo>
                  <a:pt x="1161726" y="2234585"/>
                </a:moveTo>
                <a:lnTo>
                  <a:pt x="1282410" y="2318844"/>
                </a:lnTo>
                <a:lnTo>
                  <a:pt x="1403094" y="2234585"/>
                </a:lnTo>
                <a:lnTo>
                  <a:pt x="1356996" y="2370918"/>
                </a:lnTo>
                <a:lnTo>
                  <a:pt x="1477681" y="2455176"/>
                </a:lnTo>
                <a:lnTo>
                  <a:pt x="1328506" y="2455175"/>
                </a:lnTo>
                <a:lnTo>
                  <a:pt x="1282410" y="2591508"/>
                </a:lnTo>
                <a:lnTo>
                  <a:pt x="1236314" y="2455175"/>
                </a:lnTo>
                <a:lnTo>
                  <a:pt x="1087139" y="2455176"/>
                </a:lnTo>
                <a:lnTo>
                  <a:pt x="1207824" y="2370918"/>
                </a:lnTo>
                <a:close/>
                <a:moveTo>
                  <a:pt x="4025355" y="2183658"/>
                </a:moveTo>
                <a:cubicBezTo>
                  <a:pt x="4023588" y="2183826"/>
                  <a:pt x="4021621" y="2184232"/>
                  <a:pt x="4019454" y="2184875"/>
                </a:cubicBezTo>
                <a:cubicBezTo>
                  <a:pt x="4017286" y="2185518"/>
                  <a:pt x="4014872" y="2186440"/>
                  <a:pt x="4012211" y="2187641"/>
                </a:cubicBezTo>
                <a:lnTo>
                  <a:pt x="4000857" y="2209886"/>
                </a:lnTo>
                <a:cubicBezTo>
                  <a:pt x="4001937" y="2214771"/>
                  <a:pt x="4003283" y="2218774"/>
                  <a:pt x="4004895" y="2221894"/>
                </a:cubicBezTo>
                <a:cubicBezTo>
                  <a:pt x="4006507" y="2225014"/>
                  <a:pt x="4008709" y="2227287"/>
                  <a:pt x="4011502" y="2228712"/>
                </a:cubicBezTo>
                <a:cubicBezTo>
                  <a:pt x="4014086" y="2230031"/>
                  <a:pt x="4016622" y="2230542"/>
                  <a:pt x="4019111" y="2230246"/>
                </a:cubicBezTo>
                <a:cubicBezTo>
                  <a:pt x="4021600" y="2229950"/>
                  <a:pt x="4023946" y="2229059"/>
                  <a:pt x="4026150" y="2227572"/>
                </a:cubicBezTo>
                <a:cubicBezTo>
                  <a:pt x="4028353" y="2226086"/>
                  <a:pt x="4030381" y="2224197"/>
                  <a:pt x="4032234" y="2221905"/>
                </a:cubicBezTo>
                <a:cubicBezTo>
                  <a:pt x="4034087" y="2219613"/>
                  <a:pt x="4035679" y="2217163"/>
                  <a:pt x="4037011" y="2214553"/>
                </a:cubicBezTo>
                <a:cubicBezTo>
                  <a:pt x="4038470" y="2211694"/>
                  <a:pt x="4039662" y="2208818"/>
                  <a:pt x="4040588" y="2205922"/>
                </a:cubicBezTo>
                <a:cubicBezTo>
                  <a:pt x="4041514" y="2203027"/>
                  <a:pt x="4041975" y="2200273"/>
                  <a:pt x="4041969" y="2197659"/>
                </a:cubicBezTo>
                <a:cubicBezTo>
                  <a:pt x="4041963" y="2195045"/>
                  <a:pt x="4041381" y="2192660"/>
                  <a:pt x="4040223" y="2190502"/>
                </a:cubicBezTo>
                <a:cubicBezTo>
                  <a:pt x="4039065" y="2188345"/>
                  <a:pt x="4037153" y="2186585"/>
                  <a:pt x="4034485" y="2185224"/>
                </a:cubicBezTo>
                <a:cubicBezTo>
                  <a:pt x="4033151" y="2184543"/>
                  <a:pt x="4031738" y="2184070"/>
                  <a:pt x="4030245" y="2183804"/>
                </a:cubicBezTo>
                <a:cubicBezTo>
                  <a:pt x="4028752" y="2183538"/>
                  <a:pt x="4027122" y="2183489"/>
                  <a:pt x="4025355" y="2183658"/>
                </a:cubicBezTo>
                <a:close/>
                <a:moveTo>
                  <a:pt x="3546797" y="2176197"/>
                </a:moveTo>
                <a:lnTo>
                  <a:pt x="3546712" y="2248427"/>
                </a:lnTo>
                <a:lnTo>
                  <a:pt x="3606987" y="2273041"/>
                </a:lnTo>
                <a:lnTo>
                  <a:pt x="3546661" y="2293066"/>
                </a:lnTo>
                <a:lnTo>
                  <a:pt x="3546578" y="2365297"/>
                </a:lnTo>
                <a:lnTo>
                  <a:pt x="3509378" y="2305444"/>
                </a:lnTo>
                <a:lnTo>
                  <a:pt x="3449051" y="2325470"/>
                </a:lnTo>
                <a:lnTo>
                  <a:pt x="3486388" y="2268453"/>
                </a:lnTo>
                <a:lnTo>
                  <a:pt x="3449187" y="2208601"/>
                </a:lnTo>
                <a:lnTo>
                  <a:pt x="3509462" y="2233215"/>
                </a:lnTo>
                <a:close/>
                <a:moveTo>
                  <a:pt x="4012309" y="2164428"/>
                </a:moveTo>
                <a:cubicBezTo>
                  <a:pt x="4012766" y="2164453"/>
                  <a:pt x="4013301" y="2164582"/>
                  <a:pt x="4013913" y="2164816"/>
                </a:cubicBezTo>
                <a:cubicBezTo>
                  <a:pt x="4014524" y="2165050"/>
                  <a:pt x="4015244" y="2165378"/>
                  <a:pt x="4016073" y="2165801"/>
                </a:cubicBezTo>
                <a:cubicBezTo>
                  <a:pt x="4016943" y="2166245"/>
                  <a:pt x="4017642" y="2166641"/>
                  <a:pt x="4018169" y="2166989"/>
                </a:cubicBezTo>
                <a:cubicBezTo>
                  <a:pt x="4018697" y="2167336"/>
                  <a:pt x="4019104" y="2167688"/>
                  <a:pt x="4019393" y="2168044"/>
                </a:cubicBezTo>
                <a:cubicBezTo>
                  <a:pt x="4019681" y="2168400"/>
                  <a:pt x="4019839" y="2168729"/>
                  <a:pt x="4019868" y="2169031"/>
                </a:cubicBezTo>
                <a:cubicBezTo>
                  <a:pt x="4019897" y="2169332"/>
                  <a:pt x="4019816" y="2169670"/>
                  <a:pt x="4019626" y="2170043"/>
                </a:cubicBezTo>
                <a:lnTo>
                  <a:pt x="4015788" y="2177561"/>
                </a:lnTo>
                <a:cubicBezTo>
                  <a:pt x="4018375" y="2176688"/>
                  <a:pt x="4020783" y="2176011"/>
                  <a:pt x="4023012" y="2175531"/>
                </a:cubicBezTo>
                <a:cubicBezTo>
                  <a:pt x="4025242" y="2175050"/>
                  <a:pt x="4027371" y="2174792"/>
                  <a:pt x="4029399" y="2174757"/>
                </a:cubicBezTo>
                <a:cubicBezTo>
                  <a:pt x="4031428" y="2174721"/>
                  <a:pt x="4033392" y="2174914"/>
                  <a:pt x="4035291" y="2175336"/>
                </a:cubicBezTo>
                <a:cubicBezTo>
                  <a:pt x="4037191" y="2175757"/>
                  <a:pt x="4039073" y="2176443"/>
                  <a:pt x="4040937" y="2177395"/>
                </a:cubicBezTo>
                <a:cubicBezTo>
                  <a:pt x="4044997" y="2179467"/>
                  <a:pt x="4048054" y="2182019"/>
                  <a:pt x="4050109" y="2185052"/>
                </a:cubicBezTo>
                <a:cubicBezTo>
                  <a:pt x="4052164" y="2188085"/>
                  <a:pt x="4053395" y="2191429"/>
                  <a:pt x="4053801" y="2195082"/>
                </a:cubicBezTo>
                <a:cubicBezTo>
                  <a:pt x="4054208" y="2198736"/>
                  <a:pt x="4053901" y="2202587"/>
                  <a:pt x="4052879" y="2206634"/>
                </a:cubicBezTo>
                <a:cubicBezTo>
                  <a:pt x="4051858" y="2210682"/>
                  <a:pt x="4050311" y="2214736"/>
                  <a:pt x="4048239" y="2218795"/>
                </a:cubicBezTo>
                <a:cubicBezTo>
                  <a:pt x="4045744" y="2223683"/>
                  <a:pt x="4042975" y="2227805"/>
                  <a:pt x="4039931" y="2231160"/>
                </a:cubicBezTo>
                <a:cubicBezTo>
                  <a:pt x="4036887" y="2234515"/>
                  <a:pt x="4033648" y="2237025"/>
                  <a:pt x="4030213" y="2238692"/>
                </a:cubicBezTo>
                <a:cubicBezTo>
                  <a:pt x="4026777" y="2240359"/>
                  <a:pt x="4023172" y="2241156"/>
                  <a:pt x="4019397" y="2241083"/>
                </a:cubicBezTo>
                <a:cubicBezTo>
                  <a:pt x="4015623" y="2241011"/>
                  <a:pt x="4011789" y="2239980"/>
                  <a:pt x="4007895" y="2237993"/>
                </a:cubicBezTo>
                <a:cubicBezTo>
                  <a:pt x="4006238" y="2237147"/>
                  <a:pt x="4004789" y="2236199"/>
                  <a:pt x="4003550" y="2235149"/>
                </a:cubicBezTo>
                <a:cubicBezTo>
                  <a:pt x="4002311" y="2234099"/>
                  <a:pt x="4001198" y="2232878"/>
                  <a:pt x="4000211" y="2231487"/>
                </a:cubicBezTo>
                <a:cubicBezTo>
                  <a:pt x="3999224" y="2230095"/>
                  <a:pt x="3998342" y="2228523"/>
                  <a:pt x="3997567" y="2226769"/>
                </a:cubicBezTo>
                <a:cubicBezTo>
                  <a:pt x="3996791" y="2225016"/>
                  <a:pt x="3996027" y="2223033"/>
                  <a:pt x="3995276" y="2220822"/>
                </a:cubicBezTo>
                <a:lnTo>
                  <a:pt x="3981005" y="2248784"/>
                </a:lnTo>
                <a:cubicBezTo>
                  <a:pt x="3980835" y="2249116"/>
                  <a:pt x="3980605" y="2249364"/>
                  <a:pt x="3980312" y="2249528"/>
                </a:cubicBezTo>
                <a:cubicBezTo>
                  <a:pt x="3980019" y="2249691"/>
                  <a:pt x="3979644" y="2249761"/>
                  <a:pt x="3979187" y="2249737"/>
                </a:cubicBezTo>
                <a:cubicBezTo>
                  <a:pt x="3978730" y="2249712"/>
                  <a:pt x="3978148" y="2249572"/>
                  <a:pt x="3977443" y="2249317"/>
                </a:cubicBezTo>
                <a:cubicBezTo>
                  <a:pt x="3976738" y="2249061"/>
                  <a:pt x="3975868" y="2248669"/>
                  <a:pt x="3974832" y="2248141"/>
                </a:cubicBezTo>
                <a:cubicBezTo>
                  <a:pt x="3973838" y="2247633"/>
                  <a:pt x="3973031" y="2247169"/>
                  <a:pt x="3972410" y="2246748"/>
                </a:cubicBezTo>
                <a:cubicBezTo>
                  <a:pt x="3971790" y="2246327"/>
                  <a:pt x="3971325" y="2245933"/>
                  <a:pt x="3971016" y="2245566"/>
                </a:cubicBezTo>
                <a:cubicBezTo>
                  <a:pt x="3970707" y="2245200"/>
                  <a:pt x="3970543" y="2244855"/>
                  <a:pt x="3970525" y="2244533"/>
                </a:cubicBezTo>
                <a:cubicBezTo>
                  <a:pt x="3970507" y="2244210"/>
                  <a:pt x="3970583" y="2243883"/>
                  <a:pt x="3970752" y="2243552"/>
                </a:cubicBezTo>
                <a:lnTo>
                  <a:pt x="4010616" y="2165444"/>
                </a:lnTo>
                <a:cubicBezTo>
                  <a:pt x="4010806" y="2165071"/>
                  <a:pt x="4011022" y="2164803"/>
                  <a:pt x="4011262" y="2164638"/>
                </a:cubicBezTo>
                <a:cubicBezTo>
                  <a:pt x="4011503" y="2164474"/>
                  <a:pt x="4011852" y="2164404"/>
                  <a:pt x="4012309" y="2164428"/>
                </a:cubicBezTo>
                <a:close/>
                <a:moveTo>
                  <a:pt x="3135118" y="2147845"/>
                </a:moveTo>
                <a:lnTo>
                  <a:pt x="3165008" y="2205299"/>
                </a:lnTo>
                <a:lnTo>
                  <a:pt x="3227910" y="2194309"/>
                </a:lnTo>
                <a:lnTo>
                  <a:pt x="3183482" y="2240806"/>
                </a:lnTo>
                <a:lnTo>
                  <a:pt x="3213373" y="2298259"/>
                </a:lnTo>
                <a:lnTo>
                  <a:pt x="3156023" y="2269542"/>
                </a:lnTo>
                <a:lnTo>
                  <a:pt x="3111595" y="2316040"/>
                </a:lnTo>
                <a:lnTo>
                  <a:pt x="3120580" y="2251795"/>
                </a:lnTo>
                <a:lnTo>
                  <a:pt x="3063231" y="2223079"/>
                </a:lnTo>
                <a:lnTo>
                  <a:pt x="3126133" y="2212090"/>
                </a:lnTo>
                <a:close/>
                <a:moveTo>
                  <a:pt x="4549901" y="2096049"/>
                </a:moveTo>
                <a:lnTo>
                  <a:pt x="4573160" y="2161520"/>
                </a:lnTo>
                <a:lnTo>
                  <a:pt x="4648429" y="2161520"/>
                </a:lnTo>
                <a:lnTo>
                  <a:pt x="4587535" y="2201983"/>
                </a:lnTo>
                <a:lnTo>
                  <a:pt x="4610795" y="2267454"/>
                </a:lnTo>
                <a:lnTo>
                  <a:pt x="4549901" y="2226990"/>
                </a:lnTo>
                <a:lnTo>
                  <a:pt x="4489008" y="2267454"/>
                </a:lnTo>
                <a:lnTo>
                  <a:pt x="4512268" y="2201983"/>
                </a:lnTo>
                <a:lnTo>
                  <a:pt x="4451374" y="2161520"/>
                </a:lnTo>
                <a:lnTo>
                  <a:pt x="4526643" y="2161520"/>
                </a:lnTo>
                <a:close/>
                <a:moveTo>
                  <a:pt x="2800379" y="2089109"/>
                </a:moveTo>
                <a:lnTo>
                  <a:pt x="2801788" y="2191249"/>
                </a:lnTo>
                <a:lnTo>
                  <a:pt x="2895951" y="2224508"/>
                </a:lnTo>
                <a:lnTo>
                  <a:pt x="2802660" y="2254375"/>
                </a:lnTo>
                <a:lnTo>
                  <a:pt x="2804070" y="2356515"/>
                </a:lnTo>
                <a:lnTo>
                  <a:pt x="2745003" y="2272833"/>
                </a:lnTo>
                <a:lnTo>
                  <a:pt x="2651713" y="2302701"/>
                </a:lnTo>
                <a:lnTo>
                  <a:pt x="2708499" y="2221116"/>
                </a:lnTo>
                <a:lnTo>
                  <a:pt x="2649431" y="2137434"/>
                </a:lnTo>
                <a:lnTo>
                  <a:pt x="2743593" y="2170694"/>
                </a:lnTo>
                <a:close/>
                <a:moveTo>
                  <a:pt x="3318048" y="2038461"/>
                </a:moveTo>
                <a:lnTo>
                  <a:pt x="3343862" y="2065837"/>
                </a:lnTo>
                <a:lnTo>
                  <a:pt x="3375888" y="2045256"/>
                </a:lnTo>
                <a:lnTo>
                  <a:pt x="3359814" y="2082756"/>
                </a:lnTo>
                <a:lnTo>
                  <a:pt x="3385628" y="2110132"/>
                </a:lnTo>
                <a:lnTo>
                  <a:pt x="3349882" y="2105932"/>
                </a:lnTo>
                <a:lnTo>
                  <a:pt x="3333809" y="2143433"/>
                </a:lnTo>
                <a:lnTo>
                  <a:pt x="3327789" y="2103336"/>
                </a:lnTo>
                <a:lnTo>
                  <a:pt x="3292042" y="2099137"/>
                </a:lnTo>
                <a:lnTo>
                  <a:pt x="3324068" y="2078557"/>
                </a:lnTo>
                <a:close/>
                <a:moveTo>
                  <a:pt x="3543914" y="1966839"/>
                </a:moveTo>
                <a:lnTo>
                  <a:pt x="3559482" y="2003994"/>
                </a:lnTo>
                <a:lnTo>
                  <a:pt x="3597023" y="2003145"/>
                </a:lnTo>
                <a:lnTo>
                  <a:pt x="3569104" y="2026957"/>
                </a:lnTo>
                <a:lnTo>
                  <a:pt x="3584672" y="2064111"/>
                </a:lnTo>
                <a:lnTo>
                  <a:pt x="3551849" y="2041672"/>
                </a:lnTo>
                <a:lnTo>
                  <a:pt x="3523930" y="2065483"/>
                </a:lnTo>
                <a:lnTo>
                  <a:pt x="3531564" y="2027804"/>
                </a:lnTo>
                <a:lnTo>
                  <a:pt x="3498740" y="2005365"/>
                </a:lnTo>
                <a:lnTo>
                  <a:pt x="3536281" y="2004518"/>
                </a:lnTo>
                <a:close/>
                <a:moveTo>
                  <a:pt x="3168562" y="1930877"/>
                </a:moveTo>
                <a:lnTo>
                  <a:pt x="3171322" y="1967957"/>
                </a:lnTo>
                <a:lnTo>
                  <a:pt x="3206401" y="1977474"/>
                </a:lnTo>
                <a:lnTo>
                  <a:pt x="3173028" y="1990873"/>
                </a:lnTo>
                <a:lnTo>
                  <a:pt x="3175789" y="2027953"/>
                </a:lnTo>
                <a:lnTo>
                  <a:pt x="3152403" y="1999153"/>
                </a:lnTo>
                <a:lnTo>
                  <a:pt x="3119031" y="2012553"/>
                </a:lnTo>
                <a:lnTo>
                  <a:pt x="3137951" y="1981356"/>
                </a:lnTo>
                <a:lnTo>
                  <a:pt x="3114565" y="1952556"/>
                </a:lnTo>
                <a:lnTo>
                  <a:pt x="3149643" y="1962074"/>
                </a:lnTo>
                <a:close/>
                <a:moveTo>
                  <a:pt x="3762970" y="1924506"/>
                </a:moveTo>
                <a:lnTo>
                  <a:pt x="3813494" y="1972489"/>
                </a:lnTo>
                <a:lnTo>
                  <a:pt x="3873238" y="1943016"/>
                </a:lnTo>
                <a:lnTo>
                  <a:pt x="3844719" y="2002143"/>
                </a:lnTo>
                <a:lnTo>
                  <a:pt x="3895243" y="2050125"/>
                </a:lnTo>
                <a:lnTo>
                  <a:pt x="3827094" y="2038684"/>
                </a:lnTo>
                <a:lnTo>
                  <a:pt x="3798576" y="2097811"/>
                </a:lnTo>
                <a:lnTo>
                  <a:pt x="3784976" y="2031614"/>
                </a:lnTo>
                <a:lnTo>
                  <a:pt x="3716827" y="2020174"/>
                </a:lnTo>
                <a:lnTo>
                  <a:pt x="3776571" y="1990703"/>
                </a:lnTo>
                <a:close/>
                <a:moveTo>
                  <a:pt x="2052905" y="1882000"/>
                </a:moveTo>
                <a:lnTo>
                  <a:pt x="2125719" y="2025331"/>
                </a:lnTo>
                <a:lnTo>
                  <a:pt x="2276877" y="2014289"/>
                </a:lnTo>
                <a:lnTo>
                  <a:pt x="2170721" y="2113911"/>
                </a:lnTo>
                <a:lnTo>
                  <a:pt x="2243538" y="2257241"/>
                </a:lnTo>
                <a:lnTo>
                  <a:pt x="2105115" y="2175480"/>
                </a:lnTo>
                <a:lnTo>
                  <a:pt x="1998960" y="2275104"/>
                </a:lnTo>
                <a:lnTo>
                  <a:pt x="2019567" y="2124951"/>
                </a:lnTo>
                <a:lnTo>
                  <a:pt x="1881143" y="2043192"/>
                </a:lnTo>
                <a:lnTo>
                  <a:pt x="2032301" y="2032153"/>
                </a:lnTo>
                <a:close/>
                <a:moveTo>
                  <a:pt x="2873484" y="1855036"/>
                </a:moveTo>
                <a:lnTo>
                  <a:pt x="2922910" y="1895085"/>
                </a:lnTo>
                <a:lnTo>
                  <a:pt x="2973862" y="1856606"/>
                </a:lnTo>
                <a:lnTo>
                  <a:pt x="2953457" y="1919836"/>
                </a:lnTo>
                <a:lnTo>
                  <a:pt x="3002883" y="1959884"/>
                </a:lnTo>
                <a:lnTo>
                  <a:pt x="2940846" y="1958914"/>
                </a:lnTo>
                <a:lnTo>
                  <a:pt x="2920442" y="2022144"/>
                </a:lnTo>
                <a:lnTo>
                  <a:pt x="2902506" y="1958314"/>
                </a:lnTo>
                <a:lnTo>
                  <a:pt x="2840469" y="1957344"/>
                </a:lnTo>
                <a:lnTo>
                  <a:pt x="2891421" y="1918866"/>
                </a:lnTo>
                <a:close/>
                <a:moveTo>
                  <a:pt x="1030445" y="1839996"/>
                </a:moveTo>
                <a:lnTo>
                  <a:pt x="1084927" y="1916623"/>
                </a:lnTo>
                <a:lnTo>
                  <a:pt x="1174934" y="1889452"/>
                </a:lnTo>
                <a:lnTo>
                  <a:pt x="1118597" y="1963980"/>
                </a:lnTo>
                <a:lnTo>
                  <a:pt x="1173078" y="2040605"/>
                </a:lnTo>
                <a:lnTo>
                  <a:pt x="1083779" y="2010040"/>
                </a:lnTo>
                <a:lnTo>
                  <a:pt x="1027442" y="2084568"/>
                </a:lnTo>
                <a:lnTo>
                  <a:pt x="1028591" y="1991150"/>
                </a:lnTo>
                <a:lnTo>
                  <a:pt x="939290" y="1960585"/>
                </a:lnTo>
                <a:lnTo>
                  <a:pt x="1029299" y="1933415"/>
                </a:lnTo>
                <a:close/>
                <a:moveTo>
                  <a:pt x="529561" y="1817130"/>
                </a:moveTo>
                <a:lnTo>
                  <a:pt x="550706" y="1962791"/>
                </a:lnTo>
                <a:lnTo>
                  <a:pt x="694733" y="1993132"/>
                </a:lnTo>
                <a:lnTo>
                  <a:pt x="563775" y="2052813"/>
                </a:lnTo>
                <a:lnTo>
                  <a:pt x="584922" y="2198474"/>
                </a:lnTo>
                <a:lnTo>
                  <a:pt x="482840" y="2089697"/>
                </a:lnTo>
                <a:lnTo>
                  <a:pt x="351884" y="2149379"/>
                </a:lnTo>
                <a:lnTo>
                  <a:pt x="419752" y="2022471"/>
                </a:lnTo>
                <a:lnTo>
                  <a:pt x="317668" y="1913696"/>
                </a:lnTo>
                <a:lnTo>
                  <a:pt x="461694" y="1944039"/>
                </a:lnTo>
                <a:close/>
                <a:moveTo>
                  <a:pt x="1638260" y="1805423"/>
                </a:moveTo>
                <a:lnTo>
                  <a:pt x="1651631" y="1908626"/>
                </a:lnTo>
                <a:lnTo>
                  <a:pt x="1744447" y="1932797"/>
                </a:lnTo>
                <a:lnTo>
                  <a:pt x="1659896" y="1972407"/>
                </a:lnTo>
                <a:lnTo>
                  <a:pt x="1673269" y="2075610"/>
                </a:lnTo>
                <a:lnTo>
                  <a:pt x="1607642" y="1996888"/>
                </a:lnTo>
                <a:lnTo>
                  <a:pt x="1523092" y="2036499"/>
                </a:lnTo>
                <a:lnTo>
                  <a:pt x="1567084" y="1948236"/>
                </a:lnTo>
                <a:lnTo>
                  <a:pt x="1501456" y="1869515"/>
                </a:lnTo>
                <a:lnTo>
                  <a:pt x="1594271" y="1893687"/>
                </a:lnTo>
                <a:close/>
                <a:moveTo>
                  <a:pt x="3666334" y="1788818"/>
                </a:moveTo>
                <a:lnTo>
                  <a:pt x="3661476" y="1826317"/>
                </a:lnTo>
                <a:lnTo>
                  <a:pt x="3693451" y="1841837"/>
                </a:lnTo>
                <a:lnTo>
                  <a:pt x="3658474" y="1849492"/>
                </a:lnTo>
                <a:lnTo>
                  <a:pt x="3653616" y="1886991"/>
                </a:lnTo>
                <a:lnTo>
                  <a:pt x="3636857" y="1854223"/>
                </a:lnTo>
                <a:lnTo>
                  <a:pt x="3601879" y="1861878"/>
                </a:lnTo>
                <a:lnTo>
                  <a:pt x="3626499" y="1833971"/>
                </a:lnTo>
                <a:lnTo>
                  <a:pt x="3609739" y="1801203"/>
                </a:lnTo>
                <a:lnTo>
                  <a:pt x="3641715" y="1816724"/>
                </a:lnTo>
                <a:close/>
                <a:moveTo>
                  <a:pt x="4189392" y="1761210"/>
                </a:moveTo>
                <a:lnTo>
                  <a:pt x="4176592" y="1861480"/>
                </a:lnTo>
                <a:lnTo>
                  <a:pt x="4276403" y="1905711"/>
                </a:lnTo>
                <a:lnTo>
                  <a:pt x="4168681" y="1923449"/>
                </a:lnTo>
                <a:lnTo>
                  <a:pt x="4155882" y="2023720"/>
                </a:lnTo>
                <a:lnTo>
                  <a:pt x="4102107" y="1934412"/>
                </a:lnTo>
                <a:lnTo>
                  <a:pt x="3994385" y="1952152"/>
                </a:lnTo>
                <a:lnTo>
                  <a:pt x="4068872" y="1879219"/>
                </a:lnTo>
                <a:lnTo>
                  <a:pt x="4015096" y="1789912"/>
                </a:lnTo>
                <a:lnTo>
                  <a:pt x="4114907" y="1834145"/>
                </a:lnTo>
                <a:close/>
                <a:moveTo>
                  <a:pt x="3097783" y="1715441"/>
                </a:moveTo>
                <a:lnTo>
                  <a:pt x="3114542" y="1748209"/>
                </a:lnTo>
                <a:lnTo>
                  <a:pt x="3149520" y="1740555"/>
                </a:lnTo>
                <a:lnTo>
                  <a:pt x="3124900" y="1768461"/>
                </a:lnTo>
                <a:lnTo>
                  <a:pt x="3141659" y="1801228"/>
                </a:lnTo>
                <a:lnTo>
                  <a:pt x="3109684" y="1785707"/>
                </a:lnTo>
                <a:lnTo>
                  <a:pt x="3085065" y="1813615"/>
                </a:lnTo>
                <a:lnTo>
                  <a:pt x="3089923" y="1776116"/>
                </a:lnTo>
                <a:lnTo>
                  <a:pt x="3057948" y="1760595"/>
                </a:lnTo>
                <a:lnTo>
                  <a:pt x="3092925" y="1752940"/>
                </a:lnTo>
                <a:close/>
                <a:moveTo>
                  <a:pt x="1363660" y="1649529"/>
                </a:moveTo>
                <a:lnTo>
                  <a:pt x="1347142" y="1706033"/>
                </a:lnTo>
                <a:lnTo>
                  <a:pt x="1390037" y="1740434"/>
                </a:lnTo>
                <a:lnTo>
                  <a:pt x="1336935" y="1740953"/>
                </a:lnTo>
                <a:lnTo>
                  <a:pt x="1320418" y="1797458"/>
                </a:lnTo>
                <a:lnTo>
                  <a:pt x="1304116" y="1741274"/>
                </a:lnTo>
                <a:lnTo>
                  <a:pt x="1251013" y="1741794"/>
                </a:lnTo>
                <a:lnTo>
                  <a:pt x="1294041" y="1706552"/>
                </a:lnTo>
                <a:lnTo>
                  <a:pt x="1277739" y="1650369"/>
                </a:lnTo>
                <a:lnTo>
                  <a:pt x="1320633" y="1684771"/>
                </a:lnTo>
                <a:close/>
                <a:moveTo>
                  <a:pt x="3563314" y="1578267"/>
                </a:moveTo>
                <a:lnTo>
                  <a:pt x="3586700" y="1607067"/>
                </a:lnTo>
                <a:lnTo>
                  <a:pt x="3620072" y="1593667"/>
                </a:lnTo>
                <a:lnTo>
                  <a:pt x="3601152" y="1624865"/>
                </a:lnTo>
                <a:lnTo>
                  <a:pt x="3624538" y="1653664"/>
                </a:lnTo>
                <a:lnTo>
                  <a:pt x="3589460" y="1644146"/>
                </a:lnTo>
                <a:lnTo>
                  <a:pt x="3570541" y="1675344"/>
                </a:lnTo>
                <a:lnTo>
                  <a:pt x="3567781" y="1638263"/>
                </a:lnTo>
                <a:lnTo>
                  <a:pt x="3532702" y="1628746"/>
                </a:lnTo>
                <a:lnTo>
                  <a:pt x="3566075" y="1615347"/>
                </a:lnTo>
                <a:close/>
                <a:moveTo>
                  <a:pt x="2611154" y="1563097"/>
                </a:moveTo>
                <a:lnTo>
                  <a:pt x="2664930" y="1652404"/>
                </a:lnTo>
                <a:lnTo>
                  <a:pt x="2772650" y="1634664"/>
                </a:lnTo>
                <a:lnTo>
                  <a:pt x="2698163" y="1707597"/>
                </a:lnTo>
                <a:lnTo>
                  <a:pt x="2751940" y="1796904"/>
                </a:lnTo>
                <a:lnTo>
                  <a:pt x="2652130" y="1752672"/>
                </a:lnTo>
                <a:lnTo>
                  <a:pt x="2577643" y="1825606"/>
                </a:lnTo>
                <a:lnTo>
                  <a:pt x="2590445" y="1725336"/>
                </a:lnTo>
                <a:lnTo>
                  <a:pt x="2490633" y="1681105"/>
                </a:lnTo>
                <a:lnTo>
                  <a:pt x="2598355" y="1663367"/>
                </a:lnTo>
                <a:close/>
                <a:moveTo>
                  <a:pt x="3228196" y="1550852"/>
                </a:moveTo>
                <a:lnTo>
                  <a:pt x="3220562" y="1588532"/>
                </a:lnTo>
                <a:lnTo>
                  <a:pt x="3253385" y="1610970"/>
                </a:lnTo>
                <a:lnTo>
                  <a:pt x="3215844" y="1611818"/>
                </a:lnTo>
                <a:lnTo>
                  <a:pt x="3208211" y="1649497"/>
                </a:lnTo>
                <a:lnTo>
                  <a:pt x="3192643" y="1612342"/>
                </a:lnTo>
                <a:lnTo>
                  <a:pt x="3155102" y="1613190"/>
                </a:lnTo>
                <a:lnTo>
                  <a:pt x="3183021" y="1589380"/>
                </a:lnTo>
                <a:lnTo>
                  <a:pt x="3167453" y="1552224"/>
                </a:lnTo>
                <a:lnTo>
                  <a:pt x="3200276" y="1574663"/>
                </a:lnTo>
                <a:close/>
                <a:moveTo>
                  <a:pt x="3837480" y="1547085"/>
                </a:moveTo>
                <a:lnTo>
                  <a:pt x="3855416" y="1610914"/>
                </a:lnTo>
                <a:lnTo>
                  <a:pt x="3917453" y="1611884"/>
                </a:lnTo>
                <a:lnTo>
                  <a:pt x="3866502" y="1650362"/>
                </a:lnTo>
                <a:lnTo>
                  <a:pt x="3884438" y="1714192"/>
                </a:lnTo>
                <a:lnTo>
                  <a:pt x="3835012" y="1674143"/>
                </a:lnTo>
                <a:lnTo>
                  <a:pt x="3784060" y="1712622"/>
                </a:lnTo>
                <a:lnTo>
                  <a:pt x="3804465" y="1649392"/>
                </a:lnTo>
                <a:lnTo>
                  <a:pt x="3755039" y="1609344"/>
                </a:lnTo>
                <a:lnTo>
                  <a:pt x="3817076" y="1610314"/>
                </a:lnTo>
                <a:close/>
                <a:moveTo>
                  <a:pt x="1038858" y="1523936"/>
                </a:moveTo>
                <a:lnTo>
                  <a:pt x="1049824" y="1576405"/>
                </a:lnTo>
                <a:lnTo>
                  <a:pt x="1102942" y="1583604"/>
                </a:lnTo>
                <a:lnTo>
                  <a:pt x="1056602" y="1608832"/>
                </a:lnTo>
                <a:lnTo>
                  <a:pt x="1067570" y="1661301"/>
                </a:lnTo>
                <a:lnTo>
                  <a:pt x="1027963" y="1624423"/>
                </a:lnTo>
                <a:lnTo>
                  <a:pt x="981626" y="1649652"/>
                </a:lnTo>
                <a:lnTo>
                  <a:pt x="1003487" y="1601633"/>
                </a:lnTo>
                <a:lnTo>
                  <a:pt x="963880" y="1564755"/>
                </a:lnTo>
                <a:lnTo>
                  <a:pt x="1016996" y="1571955"/>
                </a:lnTo>
                <a:close/>
                <a:moveTo>
                  <a:pt x="1594926" y="1506860"/>
                </a:moveTo>
                <a:lnTo>
                  <a:pt x="1624654" y="1557100"/>
                </a:lnTo>
                <a:lnTo>
                  <a:pt x="1679438" y="1549042"/>
                </a:lnTo>
                <a:lnTo>
                  <a:pt x="1643025" y="1588150"/>
                </a:lnTo>
                <a:lnTo>
                  <a:pt x="1672752" y="1638390"/>
                </a:lnTo>
                <a:lnTo>
                  <a:pt x="1620521" y="1612319"/>
                </a:lnTo>
                <a:lnTo>
                  <a:pt x="1584108" y="1651427"/>
                </a:lnTo>
                <a:lnTo>
                  <a:pt x="1588241" y="1596207"/>
                </a:lnTo>
                <a:lnTo>
                  <a:pt x="1536009" y="1570137"/>
                </a:lnTo>
                <a:lnTo>
                  <a:pt x="1590794" y="1562080"/>
                </a:lnTo>
                <a:close/>
                <a:moveTo>
                  <a:pt x="2970057" y="1493191"/>
                </a:moveTo>
                <a:lnTo>
                  <a:pt x="2983657" y="1559388"/>
                </a:lnTo>
                <a:lnTo>
                  <a:pt x="3051806" y="1570827"/>
                </a:lnTo>
                <a:lnTo>
                  <a:pt x="2992062" y="1600299"/>
                </a:lnTo>
                <a:lnTo>
                  <a:pt x="3005663" y="1666495"/>
                </a:lnTo>
                <a:lnTo>
                  <a:pt x="2955140" y="1618513"/>
                </a:lnTo>
                <a:lnTo>
                  <a:pt x="2895396" y="1647986"/>
                </a:lnTo>
                <a:lnTo>
                  <a:pt x="2923915" y="1588859"/>
                </a:lnTo>
                <a:lnTo>
                  <a:pt x="2873390" y="1540877"/>
                </a:lnTo>
                <a:lnTo>
                  <a:pt x="2941540" y="1552318"/>
                </a:lnTo>
                <a:close/>
                <a:moveTo>
                  <a:pt x="3419112" y="1475752"/>
                </a:moveTo>
                <a:lnTo>
                  <a:pt x="3425132" y="1515849"/>
                </a:lnTo>
                <a:lnTo>
                  <a:pt x="3460879" y="1520048"/>
                </a:lnTo>
                <a:lnTo>
                  <a:pt x="3428853" y="1540629"/>
                </a:lnTo>
                <a:lnTo>
                  <a:pt x="3434873" y="1580724"/>
                </a:lnTo>
                <a:lnTo>
                  <a:pt x="3409060" y="1553348"/>
                </a:lnTo>
                <a:lnTo>
                  <a:pt x="3377034" y="1573929"/>
                </a:lnTo>
                <a:lnTo>
                  <a:pt x="3393107" y="1536429"/>
                </a:lnTo>
                <a:lnTo>
                  <a:pt x="3367292" y="1509053"/>
                </a:lnTo>
                <a:lnTo>
                  <a:pt x="3403039" y="1513253"/>
                </a:lnTo>
                <a:close/>
                <a:moveTo>
                  <a:pt x="740025" y="1453340"/>
                </a:moveTo>
                <a:lnTo>
                  <a:pt x="721974" y="1547392"/>
                </a:lnTo>
                <a:lnTo>
                  <a:pt x="801795" y="1595590"/>
                </a:lnTo>
                <a:lnTo>
                  <a:pt x="710818" y="1605518"/>
                </a:lnTo>
                <a:lnTo>
                  <a:pt x="692769" y="1699569"/>
                </a:lnTo>
                <a:lnTo>
                  <a:pt x="654593" y="1611653"/>
                </a:lnTo>
                <a:lnTo>
                  <a:pt x="563617" y="1621581"/>
                </a:lnTo>
                <a:lnTo>
                  <a:pt x="631000" y="1557319"/>
                </a:lnTo>
                <a:lnTo>
                  <a:pt x="592822" y="1469403"/>
                </a:lnTo>
                <a:lnTo>
                  <a:pt x="672642" y="1517603"/>
                </a:lnTo>
                <a:close/>
                <a:moveTo>
                  <a:pt x="1907621" y="1406435"/>
                </a:moveTo>
                <a:lnTo>
                  <a:pt x="1990529" y="1465769"/>
                </a:lnTo>
                <a:lnTo>
                  <a:pt x="2072461" y="1412769"/>
                </a:lnTo>
                <a:lnTo>
                  <a:pt x="2041769" y="1502438"/>
                </a:lnTo>
                <a:lnTo>
                  <a:pt x="2124679" y="1561771"/>
                </a:lnTo>
                <a:lnTo>
                  <a:pt x="2022801" y="1557855"/>
                </a:lnTo>
                <a:lnTo>
                  <a:pt x="1992110" y="1647524"/>
                </a:lnTo>
                <a:lnTo>
                  <a:pt x="1959838" y="1555435"/>
                </a:lnTo>
                <a:lnTo>
                  <a:pt x="1857960" y="1551521"/>
                </a:lnTo>
                <a:lnTo>
                  <a:pt x="1939893" y="1498523"/>
                </a:lnTo>
                <a:close/>
                <a:moveTo>
                  <a:pt x="3629169" y="1268476"/>
                </a:moveTo>
                <a:lnTo>
                  <a:pt x="3620183" y="1332721"/>
                </a:lnTo>
                <a:lnTo>
                  <a:pt x="3677533" y="1361436"/>
                </a:lnTo>
                <a:lnTo>
                  <a:pt x="3614631" y="1372425"/>
                </a:lnTo>
                <a:lnTo>
                  <a:pt x="3605646" y="1436670"/>
                </a:lnTo>
                <a:lnTo>
                  <a:pt x="3575756" y="1379217"/>
                </a:lnTo>
                <a:lnTo>
                  <a:pt x="3512853" y="1390207"/>
                </a:lnTo>
                <a:lnTo>
                  <a:pt x="3557282" y="1343710"/>
                </a:lnTo>
                <a:lnTo>
                  <a:pt x="3527391" y="1286257"/>
                </a:lnTo>
                <a:lnTo>
                  <a:pt x="3584740" y="1314974"/>
                </a:lnTo>
                <a:close/>
                <a:moveTo>
                  <a:pt x="1740837" y="1230214"/>
                </a:moveTo>
                <a:lnTo>
                  <a:pt x="1740732" y="1284671"/>
                </a:lnTo>
                <a:lnTo>
                  <a:pt x="1790429" y="1301012"/>
                </a:lnTo>
                <a:lnTo>
                  <a:pt x="1740668" y="1318326"/>
                </a:lnTo>
                <a:lnTo>
                  <a:pt x="1740564" y="1372783"/>
                </a:lnTo>
                <a:lnTo>
                  <a:pt x="1709914" y="1329027"/>
                </a:lnTo>
                <a:lnTo>
                  <a:pt x="1660153" y="1346342"/>
                </a:lnTo>
                <a:lnTo>
                  <a:pt x="1690972" y="1301985"/>
                </a:lnTo>
                <a:lnTo>
                  <a:pt x="1660320" y="1258229"/>
                </a:lnTo>
                <a:lnTo>
                  <a:pt x="1710018" y="1274571"/>
                </a:lnTo>
                <a:close/>
                <a:moveTo>
                  <a:pt x="3225291" y="1229683"/>
                </a:moveTo>
                <a:lnTo>
                  <a:pt x="3262491" y="1289537"/>
                </a:lnTo>
                <a:lnTo>
                  <a:pt x="3322818" y="1269510"/>
                </a:lnTo>
                <a:lnTo>
                  <a:pt x="3285482" y="1326527"/>
                </a:lnTo>
                <a:lnTo>
                  <a:pt x="3322682" y="1386379"/>
                </a:lnTo>
                <a:lnTo>
                  <a:pt x="3262407" y="1361765"/>
                </a:lnTo>
                <a:lnTo>
                  <a:pt x="3225072" y="1418782"/>
                </a:lnTo>
                <a:lnTo>
                  <a:pt x="3225157" y="1346553"/>
                </a:lnTo>
                <a:lnTo>
                  <a:pt x="3164881" y="1321939"/>
                </a:lnTo>
                <a:lnTo>
                  <a:pt x="3225208" y="1301914"/>
                </a:lnTo>
                <a:close/>
                <a:moveTo>
                  <a:pt x="895017" y="1229073"/>
                </a:moveTo>
                <a:lnTo>
                  <a:pt x="925667" y="1272829"/>
                </a:lnTo>
                <a:lnTo>
                  <a:pt x="975429" y="1255515"/>
                </a:lnTo>
                <a:lnTo>
                  <a:pt x="944611" y="1299872"/>
                </a:lnTo>
                <a:lnTo>
                  <a:pt x="975261" y="1343627"/>
                </a:lnTo>
                <a:lnTo>
                  <a:pt x="925563" y="1327285"/>
                </a:lnTo>
                <a:lnTo>
                  <a:pt x="894745" y="1371643"/>
                </a:lnTo>
                <a:lnTo>
                  <a:pt x="894849" y="1317186"/>
                </a:lnTo>
                <a:lnTo>
                  <a:pt x="845152" y="1300844"/>
                </a:lnTo>
                <a:lnTo>
                  <a:pt x="894914" y="1283530"/>
                </a:lnTo>
                <a:close/>
                <a:moveTo>
                  <a:pt x="3935947" y="1204071"/>
                </a:moveTo>
                <a:lnTo>
                  <a:pt x="3995014" y="1287754"/>
                </a:lnTo>
                <a:lnTo>
                  <a:pt x="4088304" y="1257886"/>
                </a:lnTo>
                <a:lnTo>
                  <a:pt x="4031518" y="1339471"/>
                </a:lnTo>
                <a:lnTo>
                  <a:pt x="4090585" y="1423153"/>
                </a:lnTo>
                <a:lnTo>
                  <a:pt x="3996423" y="1389893"/>
                </a:lnTo>
                <a:lnTo>
                  <a:pt x="3939637" y="1471478"/>
                </a:lnTo>
                <a:lnTo>
                  <a:pt x="3938228" y="1369338"/>
                </a:lnTo>
                <a:lnTo>
                  <a:pt x="3844066" y="1336078"/>
                </a:lnTo>
                <a:lnTo>
                  <a:pt x="3937357" y="1306211"/>
                </a:lnTo>
                <a:close/>
                <a:moveTo>
                  <a:pt x="154343" y="1100179"/>
                </a:moveTo>
                <a:lnTo>
                  <a:pt x="249732" y="1217957"/>
                </a:lnTo>
                <a:lnTo>
                  <a:pt x="404074" y="1172969"/>
                </a:lnTo>
                <a:lnTo>
                  <a:pt x="308684" y="1290745"/>
                </a:lnTo>
                <a:lnTo>
                  <a:pt x="404074" y="1408521"/>
                </a:lnTo>
                <a:lnTo>
                  <a:pt x="249732" y="1363533"/>
                </a:lnTo>
                <a:lnTo>
                  <a:pt x="154343" y="1481311"/>
                </a:lnTo>
                <a:lnTo>
                  <a:pt x="154345" y="1335731"/>
                </a:lnTo>
                <a:lnTo>
                  <a:pt x="0" y="1290745"/>
                </a:lnTo>
                <a:lnTo>
                  <a:pt x="154345" y="1245759"/>
                </a:lnTo>
                <a:close/>
                <a:moveTo>
                  <a:pt x="2501206" y="1095385"/>
                </a:moveTo>
                <a:lnTo>
                  <a:pt x="2501205" y="1240965"/>
                </a:lnTo>
                <a:lnTo>
                  <a:pt x="2655549" y="1285951"/>
                </a:lnTo>
                <a:lnTo>
                  <a:pt x="2501205" y="1330937"/>
                </a:lnTo>
                <a:lnTo>
                  <a:pt x="2501206" y="1476517"/>
                </a:lnTo>
                <a:lnTo>
                  <a:pt x="2405818" y="1358739"/>
                </a:lnTo>
                <a:lnTo>
                  <a:pt x="2251475" y="1403727"/>
                </a:lnTo>
                <a:lnTo>
                  <a:pt x="2346865" y="1285951"/>
                </a:lnTo>
                <a:lnTo>
                  <a:pt x="2251475" y="1168175"/>
                </a:lnTo>
                <a:lnTo>
                  <a:pt x="2405818" y="1213163"/>
                </a:lnTo>
                <a:close/>
                <a:moveTo>
                  <a:pt x="2859880" y="1051624"/>
                </a:moveTo>
                <a:lnTo>
                  <a:pt x="2945755" y="1119819"/>
                </a:lnTo>
                <a:lnTo>
                  <a:pt x="3025882" y="1060312"/>
                </a:lnTo>
                <a:lnTo>
                  <a:pt x="2998827" y="1161963"/>
                </a:lnTo>
                <a:lnTo>
                  <a:pt x="3084701" y="1230155"/>
                </a:lnTo>
                <a:lnTo>
                  <a:pt x="2982106" y="1224785"/>
                </a:lnTo>
                <a:lnTo>
                  <a:pt x="2955051" y="1326437"/>
                </a:lnTo>
                <a:lnTo>
                  <a:pt x="2918701" y="1221467"/>
                </a:lnTo>
                <a:lnTo>
                  <a:pt x="2816105" y="1216099"/>
                </a:lnTo>
                <a:lnTo>
                  <a:pt x="2896234" y="1156595"/>
                </a:lnTo>
                <a:close/>
                <a:moveTo>
                  <a:pt x="1055134" y="970159"/>
                </a:moveTo>
                <a:lnTo>
                  <a:pt x="1051001" y="1025380"/>
                </a:lnTo>
                <a:lnTo>
                  <a:pt x="1103233" y="1051449"/>
                </a:lnTo>
                <a:lnTo>
                  <a:pt x="1048447" y="1059507"/>
                </a:lnTo>
                <a:lnTo>
                  <a:pt x="1044315" y="1114727"/>
                </a:lnTo>
                <a:lnTo>
                  <a:pt x="1014589" y="1064486"/>
                </a:lnTo>
                <a:lnTo>
                  <a:pt x="959803" y="1072544"/>
                </a:lnTo>
                <a:lnTo>
                  <a:pt x="996217" y="1033437"/>
                </a:lnTo>
                <a:lnTo>
                  <a:pt x="966491" y="983196"/>
                </a:lnTo>
                <a:lnTo>
                  <a:pt x="1018721" y="1009267"/>
                </a:lnTo>
                <a:close/>
                <a:moveTo>
                  <a:pt x="1550723" y="948209"/>
                </a:moveTo>
                <a:lnTo>
                  <a:pt x="1590330" y="985087"/>
                </a:lnTo>
                <a:lnTo>
                  <a:pt x="1636670" y="959858"/>
                </a:lnTo>
                <a:lnTo>
                  <a:pt x="1614807" y="1007878"/>
                </a:lnTo>
                <a:lnTo>
                  <a:pt x="1654414" y="1044755"/>
                </a:lnTo>
                <a:lnTo>
                  <a:pt x="1601297" y="1037555"/>
                </a:lnTo>
                <a:lnTo>
                  <a:pt x="1579436" y="1085575"/>
                </a:lnTo>
                <a:lnTo>
                  <a:pt x="1568469" y="1033105"/>
                </a:lnTo>
                <a:lnTo>
                  <a:pt x="1515351" y="1025906"/>
                </a:lnTo>
                <a:lnTo>
                  <a:pt x="1561692" y="1000678"/>
                </a:lnTo>
                <a:close/>
                <a:moveTo>
                  <a:pt x="666559" y="934860"/>
                </a:moveTo>
                <a:lnTo>
                  <a:pt x="698831" y="1026949"/>
                </a:lnTo>
                <a:lnTo>
                  <a:pt x="800709" y="1030863"/>
                </a:lnTo>
                <a:lnTo>
                  <a:pt x="718776" y="1083861"/>
                </a:lnTo>
                <a:lnTo>
                  <a:pt x="751049" y="1175949"/>
                </a:lnTo>
                <a:lnTo>
                  <a:pt x="668141" y="1116615"/>
                </a:lnTo>
                <a:lnTo>
                  <a:pt x="586208" y="1169615"/>
                </a:lnTo>
                <a:lnTo>
                  <a:pt x="616901" y="1079946"/>
                </a:lnTo>
                <a:lnTo>
                  <a:pt x="533990" y="1020613"/>
                </a:lnTo>
                <a:lnTo>
                  <a:pt x="635869" y="1024529"/>
                </a:lnTo>
                <a:close/>
                <a:moveTo>
                  <a:pt x="3483630" y="904361"/>
                </a:moveTo>
                <a:lnTo>
                  <a:pt x="3502634" y="1002218"/>
                </a:lnTo>
                <a:lnTo>
                  <a:pt x="3602926" y="1015020"/>
                </a:lnTo>
                <a:lnTo>
                  <a:pt x="3514380" y="1062697"/>
                </a:lnTo>
                <a:lnTo>
                  <a:pt x="3533385" y="1160554"/>
                </a:lnTo>
                <a:lnTo>
                  <a:pt x="3459656" y="1092162"/>
                </a:lnTo>
                <a:lnTo>
                  <a:pt x="3371111" y="1139839"/>
                </a:lnTo>
                <a:lnTo>
                  <a:pt x="3414090" y="1049894"/>
                </a:lnTo>
                <a:lnTo>
                  <a:pt x="3340361" y="981503"/>
                </a:lnTo>
                <a:lnTo>
                  <a:pt x="3440652" y="994306"/>
                </a:lnTo>
                <a:close/>
                <a:moveTo>
                  <a:pt x="1946156" y="853663"/>
                </a:moveTo>
                <a:lnTo>
                  <a:pt x="1984332" y="941579"/>
                </a:lnTo>
                <a:lnTo>
                  <a:pt x="2075308" y="931651"/>
                </a:lnTo>
                <a:lnTo>
                  <a:pt x="2007926" y="995913"/>
                </a:lnTo>
                <a:lnTo>
                  <a:pt x="2046102" y="1083829"/>
                </a:lnTo>
                <a:lnTo>
                  <a:pt x="1966282" y="1035629"/>
                </a:lnTo>
                <a:lnTo>
                  <a:pt x="1898900" y="1099891"/>
                </a:lnTo>
                <a:lnTo>
                  <a:pt x="1916951" y="1005840"/>
                </a:lnTo>
                <a:lnTo>
                  <a:pt x="1837130" y="957641"/>
                </a:lnTo>
                <a:lnTo>
                  <a:pt x="1928106" y="947714"/>
                </a:lnTo>
                <a:close/>
                <a:moveTo>
                  <a:pt x="1320521" y="828054"/>
                </a:moveTo>
                <a:lnTo>
                  <a:pt x="1336824" y="884238"/>
                </a:lnTo>
                <a:lnTo>
                  <a:pt x="1389926" y="883718"/>
                </a:lnTo>
                <a:lnTo>
                  <a:pt x="1346898" y="918961"/>
                </a:lnTo>
                <a:lnTo>
                  <a:pt x="1363200" y="975143"/>
                </a:lnTo>
                <a:lnTo>
                  <a:pt x="1320306" y="940741"/>
                </a:lnTo>
                <a:lnTo>
                  <a:pt x="1277279" y="975983"/>
                </a:lnTo>
                <a:lnTo>
                  <a:pt x="1293797" y="919480"/>
                </a:lnTo>
                <a:lnTo>
                  <a:pt x="1250901" y="885078"/>
                </a:lnTo>
                <a:lnTo>
                  <a:pt x="1304005" y="884559"/>
                </a:lnTo>
                <a:close/>
                <a:moveTo>
                  <a:pt x="990879" y="511867"/>
                </a:moveTo>
                <a:lnTo>
                  <a:pt x="1056507" y="590590"/>
                </a:lnTo>
                <a:lnTo>
                  <a:pt x="1141056" y="550978"/>
                </a:lnTo>
                <a:lnTo>
                  <a:pt x="1097065" y="639241"/>
                </a:lnTo>
                <a:lnTo>
                  <a:pt x="1162692" y="717962"/>
                </a:lnTo>
                <a:lnTo>
                  <a:pt x="1069877" y="693790"/>
                </a:lnTo>
                <a:lnTo>
                  <a:pt x="1025888" y="782053"/>
                </a:lnTo>
                <a:lnTo>
                  <a:pt x="1012517" y="678851"/>
                </a:lnTo>
                <a:lnTo>
                  <a:pt x="919702" y="654680"/>
                </a:lnTo>
                <a:lnTo>
                  <a:pt x="1004253" y="615071"/>
                </a:lnTo>
                <a:close/>
                <a:moveTo>
                  <a:pt x="1589227" y="493632"/>
                </a:moveTo>
                <a:lnTo>
                  <a:pt x="1588079" y="587051"/>
                </a:lnTo>
                <a:lnTo>
                  <a:pt x="1677380" y="617615"/>
                </a:lnTo>
                <a:lnTo>
                  <a:pt x="1587370" y="644785"/>
                </a:lnTo>
                <a:lnTo>
                  <a:pt x="1586224" y="738204"/>
                </a:lnTo>
                <a:lnTo>
                  <a:pt x="1531744" y="661578"/>
                </a:lnTo>
                <a:lnTo>
                  <a:pt x="1441735" y="688749"/>
                </a:lnTo>
                <a:lnTo>
                  <a:pt x="1498073" y="614221"/>
                </a:lnTo>
                <a:lnTo>
                  <a:pt x="1443591" y="537595"/>
                </a:lnTo>
                <a:lnTo>
                  <a:pt x="1532890" y="568161"/>
                </a:lnTo>
                <a:close/>
                <a:moveTo>
                  <a:pt x="2026183" y="345678"/>
                </a:moveTo>
                <a:lnTo>
                  <a:pt x="2128265" y="454455"/>
                </a:lnTo>
                <a:lnTo>
                  <a:pt x="2259221" y="394773"/>
                </a:lnTo>
                <a:lnTo>
                  <a:pt x="2191353" y="521680"/>
                </a:lnTo>
                <a:lnTo>
                  <a:pt x="2293436" y="630456"/>
                </a:lnTo>
                <a:lnTo>
                  <a:pt x="2149410" y="600113"/>
                </a:lnTo>
                <a:lnTo>
                  <a:pt x="2081543" y="727021"/>
                </a:lnTo>
                <a:lnTo>
                  <a:pt x="2060398" y="581361"/>
                </a:lnTo>
                <a:lnTo>
                  <a:pt x="1916372" y="551019"/>
                </a:lnTo>
                <a:lnTo>
                  <a:pt x="2047329" y="491338"/>
                </a:lnTo>
                <a:close/>
                <a:moveTo>
                  <a:pt x="667388" y="306269"/>
                </a:moveTo>
                <a:lnTo>
                  <a:pt x="646782" y="456422"/>
                </a:lnTo>
                <a:lnTo>
                  <a:pt x="785205" y="538180"/>
                </a:lnTo>
                <a:lnTo>
                  <a:pt x="634047" y="549219"/>
                </a:lnTo>
                <a:lnTo>
                  <a:pt x="613443" y="699372"/>
                </a:lnTo>
                <a:lnTo>
                  <a:pt x="540630" y="556042"/>
                </a:lnTo>
                <a:lnTo>
                  <a:pt x="389471" y="567083"/>
                </a:lnTo>
                <a:lnTo>
                  <a:pt x="495628" y="467462"/>
                </a:lnTo>
                <a:lnTo>
                  <a:pt x="422810" y="324131"/>
                </a:lnTo>
                <a:lnTo>
                  <a:pt x="561234" y="405893"/>
                </a:lnTo>
                <a:close/>
                <a:moveTo>
                  <a:pt x="1308195" y="0"/>
                </a:moveTo>
                <a:lnTo>
                  <a:pt x="1354290" y="136333"/>
                </a:lnTo>
                <a:lnTo>
                  <a:pt x="1503465" y="136332"/>
                </a:lnTo>
                <a:lnTo>
                  <a:pt x="1382780" y="220590"/>
                </a:lnTo>
                <a:lnTo>
                  <a:pt x="1428878" y="356923"/>
                </a:lnTo>
                <a:lnTo>
                  <a:pt x="1308195" y="272664"/>
                </a:lnTo>
                <a:lnTo>
                  <a:pt x="1187510" y="356923"/>
                </a:lnTo>
                <a:lnTo>
                  <a:pt x="1233608" y="220590"/>
                </a:lnTo>
                <a:lnTo>
                  <a:pt x="1112923" y="136332"/>
                </a:lnTo>
                <a:lnTo>
                  <a:pt x="1262098" y="136333"/>
                </a:lnTo>
                <a:close/>
              </a:path>
            </a:pathLst>
          </a:custGeom>
          <a:gradFill>
            <a:gsLst>
              <a:gs pos="25000">
                <a:srgbClr val="FF6633"/>
              </a:gs>
              <a:gs pos="11667">
                <a:srgbClr val="FFC000">
                  <a:lumMod val="77000"/>
                  <a:lumOff val="23000"/>
                </a:srgbClr>
              </a:gs>
              <a:gs pos="50000">
                <a:srgbClr val="FFFF00">
                  <a:lumMod val="57000"/>
                  <a:lumOff val="43000"/>
                </a:srgbClr>
              </a:gs>
              <a:gs pos="75000">
                <a:srgbClr val="FFC000">
                  <a:lumMod val="61000"/>
                </a:srgbClr>
              </a:gs>
              <a:gs pos="100000">
                <a:srgbClr val="FFFF00">
                  <a:lumMod val="36000"/>
                  <a:lumOff val="64000"/>
                </a:srgbClr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57313" y="0"/>
            <a:ext cx="9201313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tx2">
                  <a:lumMod val="25000"/>
                </a:scheme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31840" y="1484784"/>
            <a:ext cx="1621964" cy="1444396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Forma libre"/>
          <p:cNvSpPr/>
          <p:nvPr/>
        </p:nvSpPr>
        <p:spPr>
          <a:xfrm rot="10800000">
            <a:off x="-77187" y="5551577"/>
            <a:ext cx="9221186" cy="133389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tx2">
                  <a:lumMod val="25000"/>
                </a:scheme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pic>
        <p:nvPicPr>
          <p:cNvPr id="15" name="14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1047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4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175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2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12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4"/>
          <p:cNvPicPr>
            <a:picLocks noGrp="1" noChangeAspect="1"/>
          </p:cNvPicPr>
          <p:nvPr isPhoto="1"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115616" y="908720"/>
            <a:ext cx="5616624" cy="4770537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50000"/>
                </a:schemeClr>
              </a:extrusionClr>
            </a:sp3d>
          </a:bodyPr>
          <a:lstStyle/>
          <a:p>
            <a:pPr algn="ctr"/>
            <a:endParaRPr lang="es-ES" sz="24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4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 “De tal manera amó Dios al mundo, que </a:t>
            </a:r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ha</a:t>
            </a: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es-ES" sz="24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dado a su Hijo unigénito, para que todo aquel que en él cree no se pierda, sino que tenga vida eterna. Dios no envió a su Hijo al mundo para condenar al mundo, sino para que el mundo sea salvo por él.” Juan 3:16-17 </a:t>
            </a:r>
          </a:p>
          <a:p>
            <a:pPr algn="ctr"/>
            <a:endParaRPr lang="es-ES" sz="24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El verdadero significado de la Navidad es la celebración de este increíble </a:t>
            </a:r>
            <a:endParaRPr lang="es-ES" sz="2800" b="1" i="1" dirty="0" smtClean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8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acto </a:t>
            </a:r>
            <a:r>
              <a:rPr lang="es-ES" sz="28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de amor.</a:t>
            </a:r>
          </a:p>
          <a:p>
            <a:pPr algn="ctr"/>
            <a:endParaRPr lang="es-ES" sz="28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68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23 Rectángulo"/>
          <p:cNvSpPr/>
          <p:nvPr/>
        </p:nvSpPr>
        <p:spPr>
          <a:xfrm>
            <a:off x="23634" y="1"/>
            <a:ext cx="9126413" cy="6858000"/>
          </a:xfrm>
          <a:prstGeom prst="rect">
            <a:avLst/>
          </a:prstGeom>
          <a:gradFill flip="none" rotWithShape="1">
            <a:gsLst>
              <a:gs pos="91000">
                <a:srgbClr val="391B03">
                  <a:lumMod val="0"/>
                </a:srgbClr>
              </a:gs>
              <a:gs pos="8333">
                <a:srgbClr val="002060">
                  <a:lumMod val="88000"/>
                  <a:alpha val="75000"/>
                </a:srgbClr>
              </a:gs>
              <a:gs pos="54000">
                <a:srgbClr val="7030A0">
                  <a:lumMod val="2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Diapositiva23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47" y="321622"/>
            <a:ext cx="9144000" cy="618524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orma libre 6"/>
          <p:cNvSpPr/>
          <p:nvPr/>
        </p:nvSpPr>
        <p:spPr>
          <a:xfrm rot="5400000">
            <a:off x="3131840" y="-2871192"/>
            <a:ext cx="2880320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Forma libre 7"/>
          <p:cNvSpPr/>
          <p:nvPr/>
        </p:nvSpPr>
        <p:spPr>
          <a:xfrm rot="5400000">
            <a:off x="3541575" y="-3271798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8"/>
          <p:cNvSpPr/>
          <p:nvPr/>
        </p:nvSpPr>
        <p:spPr>
          <a:xfrm rot="16200000">
            <a:off x="4029235" y="2769534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9"/>
          <p:cNvSpPr/>
          <p:nvPr/>
        </p:nvSpPr>
        <p:spPr>
          <a:xfrm rot="16200000">
            <a:off x="3159763" y="557267"/>
            <a:ext cx="2824471" cy="9144000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Forma libre 10"/>
          <p:cNvSpPr/>
          <p:nvPr/>
        </p:nvSpPr>
        <p:spPr>
          <a:xfrm rot="16200000">
            <a:off x="3541573" y="1483211"/>
            <a:ext cx="2060849" cy="860444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Forma libre 11"/>
          <p:cNvSpPr/>
          <p:nvPr/>
        </p:nvSpPr>
        <p:spPr>
          <a:xfrm rot="5400000">
            <a:off x="4061707" y="-2940689"/>
            <a:ext cx="1085524" cy="7091408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Forma libre 15"/>
          <p:cNvSpPr/>
          <p:nvPr/>
        </p:nvSpPr>
        <p:spPr>
          <a:xfrm flipH="1">
            <a:off x="5272781" y="856754"/>
            <a:ext cx="3888414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Forma libre 16"/>
          <p:cNvSpPr/>
          <p:nvPr/>
        </p:nvSpPr>
        <p:spPr>
          <a:xfrm flipH="1">
            <a:off x="6685444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Forma libre 17"/>
          <p:cNvSpPr/>
          <p:nvPr/>
        </p:nvSpPr>
        <p:spPr>
          <a:xfrm flipH="1">
            <a:off x="7917066" y="1873427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Forma libre 12"/>
          <p:cNvSpPr/>
          <p:nvPr/>
        </p:nvSpPr>
        <p:spPr>
          <a:xfrm>
            <a:off x="-32471" y="870465"/>
            <a:ext cx="3956400" cy="508755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-17199" y="1431761"/>
            <a:ext cx="2528466" cy="4066357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Forma libre 14"/>
          <p:cNvSpPr/>
          <p:nvPr/>
        </p:nvSpPr>
        <p:spPr>
          <a:xfrm>
            <a:off x="-32473" y="1946913"/>
            <a:ext cx="1253290" cy="3098519"/>
          </a:xfrm>
          <a:custGeom>
            <a:avLst/>
            <a:gdLst>
              <a:gd name="connsiteX0" fmla="*/ 1450382 w 3140968"/>
              <a:gd name="connsiteY0" fmla="*/ 2829805 h 8442684"/>
              <a:gd name="connsiteX1" fmla="*/ 1454926 w 3140968"/>
              <a:gd name="connsiteY1" fmla="*/ 2874718 h 8442684"/>
              <a:gd name="connsiteX2" fmla="*/ 1540994 w 3140968"/>
              <a:gd name="connsiteY2" fmla="*/ 3003512 h 8442684"/>
              <a:gd name="connsiteX3" fmla="*/ 1687893 w 3140968"/>
              <a:gd name="connsiteY3" fmla="*/ 3099042 h 8442684"/>
              <a:gd name="connsiteX4" fmla="*/ 1822909 w 3140968"/>
              <a:gd name="connsiteY4" fmla="*/ 3131051 h 8442684"/>
              <a:gd name="connsiteX5" fmla="*/ 1912860 w 3140968"/>
              <a:gd name="connsiteY5" fmla="*/ 3160686 h 8442684"/>
              <a:gd name="connsiteX6" fmla="*/ 2006930 w 3140968"/>
              <a:gd name="connsiteY6" fmla="*/ 3212123 h 8442684"/>
              <a:gd name="connsiteX7" fmla="*/ 2115059 w 3140968"/>
              <a:gd name="connsiteY7" fmla="*/ 3304918 h 8442684"/>
              <a:gd name="connsiteX8" fmla="*/ 2265840 w 3140968"/>
              <a:gd name="connsiteY8" fmla="*/ 3506026 h 8442684"/>
              <a:gd name="connsiteX9" fmla="*/ 2277428 w 3140968"/>
              <a:gd name="connsiteY9" fmla="*/ 3631024 h 8442684"/>
              <a:gd name="connsiteX10" fmla="*/ 2172062 w 3140968"/>
              <a:gd name="connsiteY10" fmla="*/ 3636678 h 8442684"/>
              <a:gd name="connsiteX11" fmla="*/ 1998690 w 3140968"/>
              <a:gd name="connsiteY11" fmla="*/ 3514454 h 8442684"/>
              <a:gd name="connsiteX12" fmla="*/ 1898503 w 3140968"/>
              <a:gd name="connsiteY12" fmla="*/ 3378482 h 8442684"/>
              <a:gd name="connsiteX13" fmla="*/ 1893151 w 3140968"/>
              <a:gd name="connsiteY13" fmla="*/ 3294366 h 8442684"/>
              <a:gd name="connsiteX14" fmla="*/ 1947804 w 3140968"/>
              <a:gd name="connsiteY14" fmla="*/ 3288408 h 8442684"/>
              <a:gd name="connsiteX15" fmla="*/ 2039520 w 3140968"/>
              <a:gd name="connsiteY15" fmla="*/ 3351591 h 8442684"/>
              <a:gd name="connsiteX16" fmla="*/ 2087584 w 3140968"/>
              <a:gd name="connsiteY16" fmla="*/ 3414530 h 8442684"/>
              <a:gd name="connsiteX17" fmla="*/ 2091761 w 3140968"/>
              <a:gd name="connsiteY17" fmla="*/ 3455101 h 8442684"/>
              <a:gd name="connsiteX18" fmla="*/ 2066434 w 3140968"/>
              <a:gd name="connsiteY18" fmla="*/ 3453743 h 8442684"/>
              <a:gd name="connsiteX19" fmla="*/ 2029401 w 3140968"/>
              <a:gd name="connsiteY19" fmla="*/ 3427519 h 8442684"/>
              <a:gd name="connsiteX20" fmla="*/ 2004574 w 3140968"/>
              <a:gd name="connsiteY20" fmla="*/ 3400367 h 8442684"/>
              <a:gd name="connsiteX21" fmla="*/ 1998221 w 3140968"/>
              <a:gd name="connsiteY21" fmla="*/ 3392549 h 8442684"/>
              <a:gd name="connsiteX22" fmla="*/ 1991867 w 3140968"/>
              <a:gd name="connsiteY22" fmla="*/ 3384730 h 8442684"/>
              <a:gd name="connsiteX23" fmla="*/ 1986925 w 3140968"/>
              <a:gd name="connsiteY23" fmla="*/ 3382571 h 8442684"/>
              <a:gd name="connsiteX24" fmla="*/ 1984631 w 3140968"/>
              <a:gd name="connsiteY24" fmla="*/ 3388376 h 8442684"/>
              <a:gd name="connsiteX25" fmla="*/ 1990867 w 3140968"/>
              <a:gd name="connsiteY25" fmla="*/ 3411608 h 8442684"/>
              <a:gd name="connsiteX26" fmla="*/ 2025870 w 3140968"/>
              <a:gd name="connsiteY26" fmla="*/ 3459259 h 8442684"/>
              <a:gd name="connsiteX27" fmla="*/ 2101585 w 3140968"/>
              <a:gd name="connsiteY27" fmla="*/ 3511250 h 8442684"/>
              <a:gd name="connsiteX28" fmla="*/ 2145649 w 3140968"/>
              <a:gd name="connsiteY28" fmla="*/ 3505203 h 8442684"/>
              <a:gd name="connsiteX29" fmla="*/ 2140679 w 3140968"/>
              <a:gd name="connsiteY29" fmla="*/ 3442476 h 8442684"/>
              <a:gd name="connsiteX30" fmla="*/ 2068112 w 3140968"/>
              <a:gd name="connsiteY30" fmla="*/ 3344416 h 8442684"/>
              <a:gd name="connsiteX31" fmla="*/ 1941333 w 3140968"/>
              <a:gd name="connsiteY31" fmla="*/ 3253643 h 8442684"/>
              <a:gd name="connsiteX32" fmla="*/ 1863971 w 3140968"/>
              <a:gd name="connsiteY32" fmla="*/ 3262118 h 8442684"/>
              <a:gd name="connsiteX33" fmla="*/ 1873883 w 3140968"/>
              <a:gd name="connsiteY33" fmla="*/ 3365835 h 8442684"/>
              <a:gd name="connsiteX34" fmla="*/ 1990571 w 3140968"/>
              <a:gd name="connsiteY34" fmla="*/ 3522505 h 8442684"/>
              <a:gd name="connsiteX35" fmla="*/ 2197477 w 3140968"/>
              <a:gd name="connsiteY35" fmla="*/ 3675013 h 8442684"/>
              <a:gd name="connsiteX36" fmla="*/ 2318256 w 3140968"/>
              <a:gd name="connsiteY36" fmla="*/ 3672899 h 8442684"/>
              <a:gd name="connsiteX37" fmla="*/ 2310727 w 3140968"/>
              <a:gd name="connsiteY37" fmla="*/ 3526226 h 8442684"/>
              <a:gd name="connsiteX38" fmla="*/ 2136474 w 3140968"/>
              <a:gd name="connsiteY38" fmla="*/ 3288388 h 8442684"/>
              <a:gd name="connsiteX39" fmla="*/ 1980398 w 3140968"/>
              <a:gd name="connsiteY39" fmla="*/ 3149010 h 8442684"/>
              <a:gd name="connsiteX40" fmla="*/ 1859973 w 3140968"/>
              <a:gd name="connsiteY40" fmla="*/ 3076645 h 8442684"/>
              <a:gd name="connsiteX41" fmla="*/ 1753960 w 3140968"/>
              <a:gd name="connsiteY41" fmla="*/ 3041758 h 8442684"/>
              <a:gd name="connsiteX42" fmla="*/ 1673068 w 3140968"/>
              <a:gd name="connsiteY42" fmla="*/ 3025495 h 8442684"/>
              <a:gd name="connsiteX43" fmla="*/ 1600119 w 3140968"/>
              <a:gd name="connsiteY43" fmla="*/ 3004886 h 8442684"/>
              <a:gd name="connsiteX44" fmla="*/ 1529934 w 3140968"/>
              <a:gd name="connsiteY44" fmla="*/ 2955648 h 8442684"/>
              <a:gd name="connsiteX45" fmla="*/ 1477282 w 3140968"/>
              <a:gd name="connsiteY45" fmla="*/ 2872550 h 8442684"/>
              <a:gd name="connsiteX46" fmla="*/ 1488754 w 3140968"/>
              <a:gd name="connsiteY46" fmla="*/ 2822344 h 8442684"/>
              <a:gd name="connsiteX47" fmla="*/ 1519582 w 3140968"/>
              <a:gd name="connsiteY47" fmla="*/ 2815305 h 8442684"/>
              <a:gd name="connsiteX48" fmla="*/ 1572646 w 3140968"/>
              <a:gd name="connsiteY48" fmla="*/ 2849751 h 8442684"/>
              <a:gd name="connsiteX49" fmla="*/ 1590707 w 3140968"/>
              <a:gd name="connsiteY49" fmla="*/ 2870081 h 8442684"/>
              <a:gd name="connsiteX50" fmla="*/ 1604532 w 3140968"/>
              <a:gd name="connsiteY50" fmla="*/ 2891081 h 8442684"/>
              <a:gd name="connsiteX51" fmla="*/ 1610356 w 3140968"/>
              <a:gd name="connsiteY51" fmla="*/ 2899425 h 8442684"/>
              <a:gd name="connsiteX52" fmla="*/ 1618181 w 3140968"/>
              <a:gd name="connsiteY52" fmla="*/ 2903432 h 8442684"/>
              <a:gd name="connsiteX53" fmla="*/ 1628829 w 3140968"/>
              <a:gd name="connsiteY53" fmla="*/ 2901108 h 8442684"/>
              <a:gd name="connsiteX54" fmla="*/ 1632683 w 3140968"/>
              <a:gd name="connsiteY54" fmla="*/ 2894933 h 8442684"/>
              <a:gd name="connsiteX55" fmla="*/ 1624447 w 3140968"/>
              <a:gd name="connsiteY55" fmla="*/ 2870744 h 8442684"/>
              <a:gd name="connsiteX56" fmla="*/ 1595120 w 3140968"/>
              <a:gd name="connsiteY56" fmla="*/ 2832170 h 8442684"/>
              <a:gd name="connsiteX57" fmla="*/ 1512581 w 3140968"/>
              <a:gd name="connsiteY57" fmla="*/ 2781065 h 8442684"/>
              <a:gd name="connsiteX58" fmla="*/ 1466281 w 3140968"/>
              <a:gd name="connsiteY58" fmla="*/ 2797565 h 8442684"/>
              <a:gd name="connsiteX59" fmla="*/ 1450382 w 3140968"/>
              <a:gd name="connsiteY59" fmla="*/ 2829805 h 8442684"/>
              <a:gd name="connsiteX60" fmla="*/ 1450382 w 3140968"/>
              <a:gd name="connsiteY60" fmla="*/ 5654431 h 8442684"/>
              <a:gd name="connsiteX61" fmla="*/ 1466281 w 3140968"/>
              <a:gd name="connsiteY61" fmla="*/ 5686672 h 8442684"/>
              <a:gd name="connsiteX62" fmla="*/ 1512581 w 3140968"/>
              <a:gd name="connsiteY62" fmla="*/ 5703171 h 8442684"/>
              <a:gd name="connsiteX63" fmla="*/ 1595120 w 3140968"/>
              <a:gd name="connsiteY63" fmla="*/ 5652066 h 8442684"/>
              <a:gd name="connsiteX64" fmla="*/ 1624447 w 3140968"/>
              <a:gd name="connsiteY64" fmla="*/ 5613492 h 8442684"/>
              <a:gd name="connsiteX65" fmla="*/ 1632683 w 3140968"/>
              <a:gd name="connsiteY65" fmla="*/ 5589303 h 8442684"/>
              <a:gd name="connsiteX66" fmla="*/ 1628829 w 3140968"/>
              <a:gd name="connsiteY66" fmla="*/ 5583128 h 8442684"/>
              <a:gd name="connsiteX67" fmla="*/ 1618181 w 3140968"/>
              <a:gd name="connsiteY67" fmla="*/ 5580804 h 8442684"/>
              <a:gd name="connsiteX68" fmla="*/ 1610356 w 3140968"/>
              <a:gd name="connsiteY68" fmla="*/ 5584811 h 8442684"/>
              <a:gd name="connsiteX69" fmla="*/ 1604532 w 3140968"/>
              <a:gd name="connsiteY69" fmla="*/ 5593155 h 8442684"/>
              <a:gd name="connsiteX70" fmla="*/ 1590707 w 3140968"/>
              <a:gd name="connsiteY70" fmla="*/ 5614155 h 8442684"/>
              <a:gd name="connsiteX71" fmla="*/ 1572646 w 3140968"/>
              <a:gd name="connsiteY71" fmla="*/ 5634485 h 8442684"/>
              <a:gd name="connsiteX72" fmla="*/ 1519582 w 3140968"/>
              <a:gd name="connsiteY72" fmla="*/ 5668932 h 8442684"/>
              <a:gd name="connsiteX73" fmla="*/ 1488754 w 3140968"/>
              <a:gd name="connsiteY73" fmla="*/ 5661892 h 8442684"/>
              <a:gd name="connsiteX74" fmla="*/ 1477282 w 3140968"/>
              <a:gd name="connsiteY74" fmla="*/ 5611686 h 8442684"/>
              <a:gd name="connsiteX75" fmla="*/ 1529934 w 3140968"/>
              <a:gd name="connsiteY75" fmla="*/ 5528589 h 8442684"/>
              <a:gd name="connsiteX76" fmla="*/ 1600119 w 3140968"/>
              <a:gd name="connsiteY76" fmla="*/ 5479351 h 8442684"/>
              <a:gd name="connsiteX77" fmla="*/ 1673068 w 3140968"/>
              <a:gd name="connsiteY77" fmla="*/ 5458741 h 8442684"/>
              <a:gd name="connsiteX78" fmla="*/ 1753960 w 3140968"/>
              <a:gd name="connsiteY78" fmla="*/ 5442478 h 8442684"/>
              <a:gd name="connsiteX79" fmla="*/ 1859973 w 3140968"/>
              <a:gd name="connsiteY79" fmla="*/ 5407592 h 8442684"/>
              <a:gd name="connsiteX80" fmla="*/ 1980398 w 3140968"/>
              <a:gd name="connsiteY80" fmla="*/ 5335226 h 8442684"/>
              <a:gd name="connsiteX81" fmla="*/ 2136474 w 3140968"/>
              <a:gd name="connsiteY81" fmla="*/ 5195849 h 8442684"/>
              <a:gd name="connsiteX82" fmla="*/ 2310727 w 3140968"/>
              <a:gd name="connsiteY82" fmla="*/ 4958011 h 8442684"/>
              <a:gd name="connsiteX83" fmla="*/ 2318256 w 3140968"/>
              <a:gd name="connsiteY83" fmla="*/ 4811337 h 8442684"/>
              <a:gd name="connsiteX84" fmla="*/ 2197477 w 3140968"/>
              <a:gd name="connsiteY84" fmla="*/ 4809223 h 8442684"/>
              <a:gd name="connsiteX85" fmla="*/ 1990571 w 3140968"/>
              <a:gd name="connsiteY85" fmla="*/ 4961731 h 8442684"/>
              <a:gd name="connsiteX86" fmla="*/ 1873883 w 3140968"/>
              <a:gd name="connsiteY86" fmla="*/ 5118402 h 8442684"/>
              <a:gd name="connsiteX87" fmla="*/ 1863971 w 3140968"/>
              <a:gd name="connsiteY87" fmla="*/ 5222118 h 8442684"/>
              <a:gd name="connsiteX88" fmla="*/ 1941333 w 3140968"/>
              <a:gd name="connsiteY88" fmla="*/ 5230594 h 8442684"/>
              <a:gd name="connsiteX89" fmla="*/ 2068112 w 3140968"/>
              <a:gd name="connsiteY89" fmla="*/ 5139820 h 8442684"/>
              <a:gd name="connsiteX90" fmla="*/ 2140679 w 3140968"/>
              <a:gd name="connsiteY90" fmla="*/ 5041760 h 8442684"/>
              <a:gd name="connsiteX91" fmla="*/ 2145649 w 3140968"/>
              <a:gd name="connsiteY91" fmla="*/ 4979033 h 8442684"/>
              <a:gd name="connsiteX92" fmla="*/ 2101585 w 3140968"/>
              <a:gd name="connsiteY92" fmla="*/ 4972986 h 8442684"/>
              <a:gd name="connsiteX93" fmla="*/ 2025870 w 3140968"/>
              <a:gd name="connsiteY93" fmla="*/ 5024977 h 8442684"/>
              <a:gd name="connsiteX94" fmla="*/ 1990867 w 3140968"/>
              <a:gd name="connsiteY94" fmla="*/ 5072628 h 8442684"/>
              <a:gd name="connsiteX95" fmla="*/ 1984631 w 3140968"/>
              <a:gd name="connsiteY95" fmla="*/ 5095860 h 8442684"/>
              <a:gd name="connsiteX96" fmla="*/ 1986925 w 3140968"/>
              <a:gd name="connsiteY96" fmla="*/ 5101665 h 8442684"/>
              <a:gd name="connsiteX97" fmla="*/ 1991867 w 3140968"/>
              <a:gd name="connsiteY97" fmla="*/ 5099506 h 8442684"/>
              <a:gd name="connsiteX98" fmla="*/ 1998221 w 3140968"/>
              <a:gd name="connsiteY98" fmla="*/ 5091688 h 8442684"/>
              <a:gd name="connsiteX99" fmla="*/ 2004574 w 3140968"/>
              <a:gd name="connsiteY99" fmla="*/ 5083869 h 8442684"/>
              <a:gd name="connsiteX100" fmla="*/ 2029401 w 3140968"/>
              <a:gd name="connsiteY100" fmla="*/ 5056717 h 8442684"/>
              <a:gd name="connsiteX101" fmla="*/ 2066434 w 3140968"/>
              <a:gd name="connsiteY101" fmla="*/ 5030493 h 8442684"/>
              <a:gd name="connsiteX102" fmla="*/ 2091761 w 3140968"/>
              <a:gd name="connsiteY102" fmla="*/ 5029136 h 8442684"/>
              <a:gd name="connsiteX103" fmla="*/ 2087584 w 3140968"/>
              <a:gd name="connsiteY103" fmla="*/ 5069706 h 8442684"/>
              <a:gd name="connsiteX104" fmla="*/ 2039520 w 3140968"/>
              <a:gd name="connsiteY104" fmla="*/ 5132645 h 8442684"/>
              <a:gd name="connsiteX105" fmla="*/ 1947804 w 3140968"/>
              <a:gd name="connsiteY105" fmla="*/ 5195829 h 8442684"/>
              <a:gd name="connsiteX106" fmla="*/ 1893151 w 3140968"/>
              <a:gd name="connsiteY106" fmla="*/ 5189870 h 8442684"/>
              <a:gd name="connsiteX107" fmla="*/ 1898503 w 3140968"/>
              <a:gd name="connsiteY107" fmla="*/ 5105754 h 8442684"/>
              <a:gd name="connsiteX108" fmla="*/ 1998690 w 3140968"/>
              <a:gd name="connsiteY108" fmla="*/ 4969782 h 8442684"/>
              <a:gd name="connsiteX109" fmla="*/ 2172062 w 3140968"/>
              <a:gd name="connsiteY109" fmla="*/ 4847558 h 8442684"/>
              <a:gd name="connsiteX110" fmla="*/ 2277428 w 3140968"/>
              <a:gd name="connsiteY110" fmla="*/ 4853212 h 8442684"/>
              <a:gd name="connsiteX111" fmla="*/ 2265840 w 3140968"/>
              <a:gd name="connsiteY111" fmla="*/ 4978210 h 8442684"/>
              <a:gd name="connsiteX112" fmla="*/ 2115059 w 3140968"/>
              <a:gd name="connsiteY112" fmla="*/ 5179318 h 8442684"/>
              <a:gd name="connsiteX113" fmla="*/ 2006930 w 3140968"/>
              <a:gd name="connsiteY113" fmla="*/ 5272114 h 8442684"/>
              <a:gd name="connsiteX114" fmla="*/ 1912860 w 3140968"/>
              <a:gd name="connsiteY114" fmla="*/ 5323550 h 8442684"/>
              <a:gd name="connsiteX115" fmla="*/ 1822909 w 3140968"/>
              <a:gd name="connsiteY115" fmla="*/ 5353185 h 8442684"/>
              <a:gd name="connsiteX116" fmla="*/ 1687893 w 3140968"/>
              <a:gd name="connsiteY116" fmla="*/ 5385194 h 8442684"/>
              <a:gd name="connsiteX117" fmla="*/ 1540994 w 3140968"/>
              <a:gd name="connsiteY117" fmla="*/ 5480724 h 8442684"/>
              <a:gd name="connsiteX118" fmla="*/ 1454926 w 3140968"/>
              <a:gd name="connsiteY118" fmla="*/ 5609519 h 8442684"/>
              <a:gd name="connsiteX119" fmla="*/ 1450382 w 3140968"/>
              <a:gd name="connsiteY119" fmla="*/ 5654431 h 8442684"/>
              <a:gd name="connsiteX120" fmla="*/ 0 w 3140968"/>
              <a:gd name="connsiteY120" fmla="*/ 8442684 h 8442684"/>
              <a:gd name="connsiteX121" fmla="*/ 2994254 w 3140968"/>
              <a:gd name="connsiteY121" fmla="*/ 4221342 h 8442684"/>
              <a:gd name="connsiteX122" fmla="*/ 0 w 3140968"/>
              <a:gd name="connsiteY122" fmla="*/ 0 h 8442684"/>
              <a:gd name="connsiteX123" fmla="*/ 146714 w 3140968"/>
              <a:gd name="connsiteY123" fmla="*/ 0 h 8442684"/>
              <a:gd name="connsiteX124" fmla="*/ 3140968 w 3140968"/>
              <a:gd name="connsiteY124" fmla="*/ 4221342 h 8442684"/>
              <a:gd name="connsiteX125" fmla="*/ 146714 w 3140968"/>
              <a:gd name="connsiteY125" fmla="*/ 8442684 h 8442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3140968" h="8442684">
                <a:moveTo>
                  <a:pt x="1450382" y="2829805"/>
                </a:moveTo>
                <a:cubicBezTo>
                  <a:pt x="1448489" y="2842664"/>
                  <a:pt x="1450004" y="2857635"/>
                  <a:pt x="1454926" y="2874718"/>
                </a:cubicBezTo>
                <a:cubicBezTo>
                  <a:pt x="1466417" y="2914310"/>
                  <a:pt x="1495106" y="2957241"/>
                  <a:pt x="1540994" y="3003512"/>
                </a:cubicBezTo>
                <a:cubicBezTo>
                  <a:pt x="1587273" y="3050178"/>
                  <a:pt x="1636240" y="3082021"/>
                  <a:pt x="1687893" y="3099042"/>
                </a:cubicBezTo>
                <a:cubicBezTo>
                  <a:pt x="1733035" y="3109967"/>
                  <a:pt x="1778041" y="3120637"/>
                  <a:pt x="1822909" y="3131051"/>
                </a:cubicBezTo>
                <a:cubicBezTo>
                  <a:pt x="1860089" y="3141244"/>
                  <a:pt x="1890073" y="3151122"/>
                  <a:pt x="1912860" y="3160686"/>
                </a:cubicBezTo>
                <a:cubicBezTo>
                  <a:pt x="1945766" y="3174334"/>
                  <a:pt x="1977123" y="3191480"/>
                  <a:pt x="2006930" y="3212123"/>
                </a:cubicBezTo>
                <a:cubicBezTo>
                  <a:pt x="2040973" y="3235625"/>
                  <a:pt x="2077016" y="3266557"/>
                  <a:pt x="2115059" y="3304918"/>
                </a:cubicBezTo>
                <a:cubicBezTo>
                  <a:pt x="2184871" y="3375313"/>
                  <a:pt x="2235131" y="3442349"/>
                  <a:pt x="2265840" y="3506026"/>
                </a:cubicBezTo>
                <a:cubicBezTo>
                  <a:pt x="2295568" y="3567537"/>
                  <a:pt x="2299431" y="3609203"/>
                  <a:pt x="2277428" y="3631024"/>
                </a:cubicBezTo>
                <a:cubicBezTo>
                  <a:pt x="2255778" y="3652494"/>
                  <a:pt x="2220656" y="3654379"/>
                  <a:pt x="2172062" y="3636678"/>
                </a:cubicBezTo>
                <a:cubicBezTo>
                  <a:pt x="2117664" y="3616890"/>
                  <a:pt x="2059873" y="3576148"/>
                  <a:pt x="1998690" y="3514454"/>
                </a:cubicBezTo>
                <a:cubicBezTo>
                  <a:pt x="1951626" y="3466996"/>
                  <a:pt x="1918231" y="3421673"/>
                  <a:pt x="1898503" y="3378482"/>
                </a:cubicBezTo>
                <a:cubicBezTo>
                  <a:pt x="1879756" y="3337458"/>
                  <a:pt x="1877972" y="3309419"/>
                  <a:pt x="1893151" y="3294366"/>
                </a:cubicBezTo>
                <a:cubicBezTo>
                  <a:pt x="1905034" y="3282581"/>
                  <a:pt x="1923252" y="3280595"/>
                  <a:pt x="1947804" y="3288408"/>
                </a:cubicBezTo>
                <a:cubicBezTo>
                  <a:pt x="1976004" y="3297310"/>
                  <a:pt x="2006576" y="3318371"/>
                  <a:pt x="2039520" y="3351591"/>
                </a:cubicBezTo>
                <a:cubicBezTo>
                  <a:pt x="2061484" y="3373738"/>
                  <a:pt x="2077505" y="3394718"/>
                  <a:pt x="2087584" y="3414530"/>
                </a:cubicBezTo>
                <a:cubicBezTo>
                  <a:pt x="2097664" y="3434343"/>
                  <a:pt x="2099056" y="3447866"/>
                  <a:pt x="2091761" y="3455101"/>
                </a:cubicBezTo>
                <a:cubicBezTo>
                  <a:pt x="2087407" y="3459418"/>
                  <a:pt x="2078965" y="3458965"/>
                  <a:pt x="2066434" y="3453743"/>
                </a:cubicBezTo>
                <a:cubicBezTo>
                  <a:pt x="2053903" y="3448520"/>
                  <a:pt x="2041559" y="3439779"/>
                  <a:pt x="2029401" y="3427519"/>
                </a:cubicBezTo>
                <a:cubicBezTo>
                  <a:pt x="2019988" y="3418028"/>
                  <a:pt x="2011712" y="3408977"/>
                  <a:pt x="2004574" y="3400367"/>
                </a:cubicBezTo>
                <a:cubicBezTo>
                  <a:pt x="2001005" y="3396063"/>
                  <a:pt x="1998888" y="3393456"/>
                  <a:pt x="1998221" y="3392549"/>
                </a:cubicBezTo>
                <a:cubicBezTo>
                  <a:pt x="1996103" y="3389943"/>
                  <a:pt x="1993985" y="3387336"/>
                  <a:pt x="1991867" y="3384730"/>
                </a:cubicBezTo>
                <a:cubicBezTo>
                  <a:pt x="1989514" y="3382357"/>
                  <a:pt x="1987867" y="3381637"/>
                  <a:pt x="1986925" y="3382571"/>
                </a:cubicBezTo>
                <a:cubicBezTo>
                  <a:pt x="1986690" y="3382804"/>
                  <a:pt x="1985925" y="3384739"/>
                  <a:pt x="1984631" y="3388376"/>
                </a:cubicBezTo>
                <a:cubicBezTo>
                  <a:pt x="1983337" y="3392013"/>
                  <a:pt x="1985415" y="3399757"/>
                  <a:pt x="1990867" y="3411608"/>
                </a:cubicBezTo>
                <a:cubicBezTo>
                  <a:pt x="1997730" y="3426766"/>
                  <a:pt x="2009398" y="3442649"/>
                  <a:pt x="2025870" y="3459259"/>
                </a:cubicBezTo>
                <a:cubicBezTo>
                  <a:pt x="2053324" y="3486943"/>
                  <a:pt x="2078563" y="3504273"/>
                  <a:pt x="2101585" y="3511250"/>
                </a:cubicBezTo>
                <a:cubicBezTo>
                  <a:pt x="2120960" y="3517137"/>
                  <a:pt x="2135648" y="3515122"/>
                  <a:pt x="2145649" y="3505203"/>
                </a:cubicBezTo>
                <a:cubicBezTo>
                  <a:pt x="2156592" y="3494351"/>
                  <a:pt x="2154935" y="3473442"/>
                  <a:pt x="2140679" y="3442476"/>
                </a:cubicBezTo>
                <a:cubicBezTo>
                  <a:pt x="2126422" y="3411509"/>
                  <a:pt x="2102233" y="3378823"/>
                  <a:pt x="2068112" y="3344416"/>
                </a:cubicBezTo>
                <a:cubicBezTo>
                  <a:pt x="2021440" y="3297354"/>
                  <a:pt x="1979181" y="3267097"/>
                  <a:pt x="1941333" y="3253643"/>
                </a:cubicBezTo>
                <a:cubicBezTo>
                  <a:pt x="1907525" y="3241674"/>
                  <a:pt x="1881738" y="3244499"/>
                  <a:pt x="1863971" y="3262118"/>
                </a:cubicBezTo>
                <a:cubicBezTo>
                  <a:pt x="1845733" y="3280205"/>
                  <a:pt x="1849037" y="3314777"/>
                  <a:pt x="1873883" y="3365835"/>
                </a:cubicBezTo>
                <a:cubicBezTo>
                  <a:pt x="1898728" y="3416892"/>
                  <a:pt x="1937624" y="3469116"/>
                  <a:pt x="1990571" y="3522505"/>
                </a:cubicBezTo>
                <a:cubicBezTo>
                  <a:pt x="2065874" y="3598437"/>
                  <a:pt x="2134842" y="3649273"/>
                  <a:pt x="2197477" y="3675013"/>
                </a:cubicBezTo>
                <a:cubicBezTo>
                  <a:pt x="2253522" y="3697875"/>
                  <a:pt x="2293782" y="3697170"/>
                  <a:pt x="2318256" y="3672899"/>
                </a:cubicBezTo>
                <a:cubicBezTo>
                  <a:pt x="2345083" y="3646294"/>
                  <a:pt x="2342574" y="3597403"/>
                  <a:pt x="2310727" y="3526226"/>
                </a:cubicBezTo>
                <a:cubicBezTo>
                  <a:pt x="2276920" y="3450717"/>
                  <a:pt x="2218836" y="3371438"/>
                  <a:pt x="2136474" y="3288388"/>
                </a:cubicBezTo>
                <a:cubicBezTo>
                  <a:pt x="2078821" y="3230252"/>
                  <a:pt x="2026795" y="3183793"/>
                  <a:pt x="1980398" y="3149010"/>
                </a:cubicBezTo>
                <a:cubicBezTo>
                  <a:pt x="1939413" y="3118272"/>
                  <a:pt x="1899271" y="3094151"/>
                  <a:pt x="1859973" y="3076645"/>
                </a:cubicBezTo>
                <a:cubicBezTo>
                  <a:pt x="1830557" y="3063457"/>
                  <a:pt x="1795220" y="3051828"/>
                  <a:pt x="1753960" y="3041758"/>
                </a:cubicBezTo>
                <a:cubicBezTo>
                  <a:pt x="1745802" y="3039651"/>
                  <a:pt x="1718838" y="3034230"/>
                  <a:pt x="1673068" y="3025495"/>
                </a:cubicBezTo>
                <a:cubicBezTo>
                  <a:pt x="1642045" y="3019393"/>
                  <a:pt x="1617728" y="3012524"/>
                  <a:pt x="1600119" y="3004886"/>
                </a:cubicBezTo>
                <a:cubicBezTo>
                  <a:pt x="1574900" y="2993812"/>
                  <a:pt x="1551505" y="2977399"/>
                  <a:pt x="1529934" y="2955648"/>
                </a:cubicBezTo>
                <a:cubicBezTo>
                  <a:pt x="1500519" y="2925987"/>
                  <a:pt x="1482968" y="2898288"/>
                  <a:pt x="1477282" y="2872550"/>
                </a:cubicBezTo>
                <a:cubicBezTo>
                  <a:pt x="1472576" y="2851331"/>
                  <a:pt x="1476400" y="2834596"/>
                  <a:pt x="1488754" y="2822344"/>
                </a:cubicBezTo>
                <a:cubicBezTo>
                  <a:pt x="1496402" y="2814759"/>
                  <a:pt x="1506678" y="2812413"/>
                  <a:pt x="1519582" y="2815305"/>
                </a:cubicBezTo>
                <a:cubicBezTo>
                  <a:pt x="1535740" y="2818891"/>
                  <a:pt x="1553429" y="2830373"/>
                  <a:pt x="1572646" y="2849751"/>
                </a:cubicBezTo>
                <a:cubicBezTo>
                  <a:pt x="1579314" y="2856474"/>
                  <a:pt x="1585334" y="2863251"/>
                  <a:pt x="1590707" y="2870081"/>
                </a:cubicBezTo>
                <a:cubicBezTo>
                  <a:pt x="1596080" y="2876911"/>
                  <a:pt x="1600689" y="2883911"/>
                  <a:pt x="1604532" y="2891081"/>
                </a:cubicBezTo>
                <a:cubicBezTo>
                  <a:pt x="1606454" y="2894666"/>
                  <a:pt x="1608395" y="2897448"/>
                  <a:pt x="1610356" y="2899425"/>
                </a:cubicBezTo>
                <a:cubicBezTo>
                  <a:pt x="1611141" y="2900216"/>
                  <a:pt x="1613749" y="2901552"/>
                  <a:pt x="1618181" y="2903432"/>
                </a:cubicBezTo>
                <a:cubicBezTo>
                  <a:pt x="1622691" y="2904450"/>
                  <a:pt x="1626241" y="2903675"/>
                  <a:pt x="1628829" y="2901108"/>
                </a:cubicBezTo>
                <a:cubicBezTo>
                  <a:pt x="1629888" y="2900058"/>
                  <a:pt x="1631173" y="2898000"/>
                  <a:pt x="1632683" y="2894933"/>
                </a:cubicBezTo>
                <a:cubicBezTo>
                  <a:pt x="1634193" y="2891867"/>
                  <a:pt x="1631447" y="2883804"/>
                  <a:pt x="1624447" y="2870744"/>
                </a:cubicBezTo>
                <a:cubicBezTo>
                  <a:pt x="1617446" y="2857683"/>
                  <a:pt x="1607670" y="2844826"/>
                  <a:pt x="1595120" y="2832170"/>
                </a:cubicBezTo>
                <a:cubicBezTo>
                  <a:pt x="1564136" y="2800928"/>
                  <a:pt x="1536623" y="2783892"/>
                  <a:pt x="1512581" y="2781065"/>
                </a:cubicBezTo>
                <a:cubicBezTo>
                  <a:pt x="1495011" y="2778879"/>
                  <a:pt x="1479577" y="2784379"/>
                  <a:pt x="1466281" y="2797565"/>
                </a:cubicBezTo>
                <a:cubicBezTo>
                  <a:pt x="1457574" y="2806200"/>
                  <a:pt x="1452275" y="2816947"/>
                  <a:pt x="1450382" y="2829805"/>
                </a:cubicBezTo>
                <a:close/>
                <a:moveTo>
                  <a:pt x="1450382" y="5654431"/>
                </a:moveTo>
                <a:cubicBezTo>
                  <a:pt x="1452275" y="5667290"/>
                  <a:pt x="1457574" y="5678037"/>
                  <a:pt x="1466281" y="5686672"/>
                </a:cubicBezTo>
                <a:cubicBezTo>
                  <a:pt x="1479577" y="5699857"/>
                  <a:pt x="1495011" y="5705357"/>
                  <a:pt x="1512581" y="5703171"/>
                </a:cubicBezTo>
                <a:cubicBezTo>
                  <a:pt x="1536623" y="5700344"/>
                  <a:pt x="1564136" y="5683309"/>
                  <a:pt x="1595120" y="5652066"/>
                </a:cubicBezTo>
                <a:cubicBezTo>
                  <a:pt x="1607670" y="5639410"/>
                  <a:pt x="1617446" y="5626553"/>
                  <a:pt x="1624447" y="5613492"/>
                </a:cubicBezTo>
                <a:cubicBezTo>
                  <a:pt x="1631447" y="5600432"/>
                  <a:pt x="1634193" y="5592369"/>
                  <a:pt x="1632683" y="5589303"/>
                </a:cubicBezTo>
                <a:cubicBezTo>
                  <a:pt x="1631173" y="5586237"/>
                  <a:pt x="1629888" y="5584178"/>
                  <a:pt x="1628829" y="5583128"/>
                </a:cubicBezTo>
                <a:cubicBezTo>
                  <a:pt x="1626241" y="5580561"/>
                  <a:pt x="1622691" y="5579786"/>
                  <a:pt x="1618181" y="5580804"/>
                </a:cubicBezTo>
                <a:cubicBezTo>
                  <a:pt x="1613749" y="5582685"/>
                  <a:pt x="1611141" y="5584020"/>
                  <a:pt x="1610356" y="5584811"/>
                </a:cubicBezTo>
                <a:cubicBezTo>
                  <a:pt x="1608395" y="5586789"/>
                  <a:pt x="1606454" y="5589570"/>
                  <a:pt x="1604532" y="5593155"/>
                </a:cubicBezTo>
                <a:cubicBezTo>
                  <a:pt x="1600689" y="5600325"/>
                  <a:pt x="1596080" y="5607325"/>
                  <a:pt x="1590707" y="5614155"/>
                </a:cubicBezTo>
                <a:cubicBezTo>
                  <a:pt x="1585334" y="5620985"/>
                  <a:pt x="1579314" y="5627762"/>
                  <a:pt x="1572646" y="5634485"/>
                </a:cubicBezTo>
                <a:cubicBezTo>
                  <a:pt x="1553429" y="5653864"/>
                  <a:pt x="1535740" y="5665346"/>
                  <a:pt x="1519582" y="5668932"/>
                </a:cubicBezTo>
                <a:cubicBezTo>
                  <a:pt x="1506678" y="5671823"/>
                  <a:pt x="1496402" y="5669477"/>
                  <a:pt x="1488754" y="5661892"/>
                </a:cubicBezTo>
                <a:cubicBezTo>
                  <a:pt x="1476400" y="5649640"/>
                  <a:pt x="1472576" y="5632905"/>
                  <a:pt x="1477282" y="5611686"/>
                </a:cubicBezTo>
                <a:cubicBezTo>
                  <a:pt x="1482968" y="5585949"/>
                  <a:pt x="1500519" y="5558249"/>
                  <a:pt x="1529934" y="5528589"/>
                </a:cubicBezTo>
                <a:cubicBezTo>
                  <a:pt x="1551505" y="5506837"/>
                  <a:pt x="1574900" y="5490424"/>
                  <a:pt x="1600119" y="5479351"/>
                </a:cubicBezTo>
                <a:cubicBezTo>
                  <a:pt x="1617728" y="5471713"/>
                  <a:pt x="1642045" y="5464843"/>
                  <a:pt x="1673068" y="5458741"/>
                </a:cubicBezTo>
                <a:cubicBezTo>
                  <a:pt x="1718838" y="5450006"/>
                  <a:pt x="1745802" y="5444585"/>
                  <a:pt x="1753960" y="5442478"/>
                </a:cubicBezTo>
                <a:cubicBezTo>
                  <a:pt x="1795220" y="5432408"/>
                  <a:pt x="1830557" y="5420779"/>
                  <a:pt x="1859973" y="5407592"/>
                </a:cubicBezTo>
                <a:cubicBezTo>
                  <a:pt x="1899271" y="5390086"/>
                  <a:pt x="1939413" y="5365964"/>
                  <a:pt x="1980398" y="5335226"/>
                </a:cubicBezTo>
                <a:cubicBezTo>
                  <a:pt x="2026795" y="5300443"/>
                  <a:pt x="2078821" y="5253984"/>
                  <a:pt x="2136474" y="5195849"/>
                </a:cubicBezTo>
                <a:cubicBezTo>
                  <a:pt x="2218836" y="5112798"/>
                  <a:pt x="2276920" y="5033519"/>
                  <a:pt x="2310727" y="4958011"/>
                </a:cubicBezTo>
                <a:cubicBezTo>
                  <a:pt x="2342574" y="4886833"/>
                  <a:pt x="2345083" y="4837942"/>
                  <a:pt x="2318256" y="4811337"/>
                </a:cubicBezTo>
                <a:cubicBezTo>
                  <a:pt x="2293782" y="4787066"/>
                  <a:pt x="2253522" y="4786362"/>
                  <a:pt x="2197477" y="4809223"/>
                </a:cubicBezTo>
                <a:cubicBezTo>
                  <a:pt x="2134842" y="4834963"/>
                  <a:pt x="2065874" y="4885799"/>
                  <a:pt x="1990571" y="4961731"/>
                </a:cubicBezTo>
                <a:cubicBezTo>
                  <a:pt x="1937624" y="5015120"/>
                  <a:pt x="1898728" y="5067344"/>
                  <a:pt x="1873883" y="5118402"/>
                </a:cubicBezTo>
                <a:cubicBezTo>
                  <a:pt x="1849037" y="5169459"/>
                  <a:pt x="1845733" y="5204031"/>
                  <a:pt x="1863971" y="5222118"/>
                </a:cubicBezTo>
                <a:cubicBezTo>
                  <a:pt x="1881738" y="5239738"/>
                  <a:pt x="1907525" y="5242563"/>
                  <a:pt x="1941333" y="5230594"/>
                </a:cubicBezTo>
                <a:cubicBezTo>
                  <a:pt x="1979181" y="5217140"/>
                  <a:pt x="2021440" y="5186882"/>
                  <a:pt x="2068112" y="5139820"/>
                </a:cubicBezTo>
                <a:cubicBezTo>
                  <a:pt x="2102233" y="5105414"/>
                  <a:pt x="2126422" y="5072727"/>
                  <a:pt x="2140679" y="5041760"/>
                </a:cubicBezTo>
                <a:cubicBezTo>
                  <a:pt x="2154935" y="5010794"/>
                  <a:pt x="2156592" y="4989885"/>
                  <a:pt x="2145649" y="4979033"/>
                </a:cubicBezTo>
                <a:cubicBezTo>
                  <a:pt x="2135648" y="4969115"/>
                  <a:pt x="2120960" y="4967099"/>
                  <a:pt x="2101585" y="4972986"/>
                </a:cubicBezTo>
                <a:cubicBezTo>
                  <a:pt x="2078563" y="4979963"/>
                  <a:pt x="2053324" y="4997294"/>
                  <a:pt x="2025870" y="5024977"/>
                </a:cubicBezTo>
                <a:cubicBezTo>
                  <a:pt x="2009398" y="5041587"/>
                  <a:pt x="1997730" y="5057471"/>
                  <a:pt x="1990867" y="5072628"/>
                </a:cubicBezTo>
                <a:cubicBezTo>
                  <a:pt x="1985415" y="5084479"/>
                  <a:pt x="1983337" y="5092223"/>
                  <a:pt x="1984631" y="5095860"/>
                </a:cubicBezTo>
                <a:cubicBezTo>
                  <a:pt x="1985925" y="5099497"/>
                  <a:pt x="1986690" y="5101432"/>
                  <a:pt x="1986925" y="5101665"/>
                </a:cubicBezTo>
                <a:cubicBezTo>
                  <a:pt x="1987867" y="5102599"/>
                  <a:pt x="1989514" y="5101879"/>
                  <a:pt x="1991867" y="5099506"/>
                </a:cubicBezTo>
                <a:cubicBezTo>
                  <a:pt x="1993985" y="5096900"/>
                  <a:pt x="1996103" y="5094294"/>
                  <a:pt x="1998221" y="5091688"/>
                </a:cubicBezTo>
                <a:cubicBezTo>
                  <a:pt x="1998888" y="5090780"/>
                  <a:pt x="2001005" y="5088174"/>
                  <a:pt x="2004574" y="5083869"/>
                </a:cubicBezTo>
                <a:cubicBezTo>
                  <a:pt x="2011712" y="5075259"/>
                  <a:pt x="2019988" y="5066208"/>
                  <a:pt x="2029401" y="5056717"/>
                </a:cubicBezTo>
                <a:cubicBezTo>
                  <a:pt x="2041559" y="5044457"/>
                  <a:pt x="2053903" y="5035716"/>
                  <a:pt x="2066434" y="5030493"/>
                </a:cubicBezTo>
                <a:cubicBezTo>
                  <a:pt x="2078965" y="5025271"/>
                  <a:pt x="2087407" y="5024818"/>
                  <a:pt x="2091761" y="5029136"/>
                </a:cubicBezTo>
                <a:cubicBezTo>
                  <a:pt x="2099056" y="5036370"/>
                  <a:pt x="2097664" y="5049894"/>
                  <a:pt x="2087584" y="5069706"/>
                </a:cubicBezTo>
                <a:cubicBezTo>
                  <a:pt x="2077505" y="5089519"/>
                  <a:pt x="2061484" y="5110498"/>
                  <a:pt x="2039520" y="5132645"/>
                </a:cubicBezTo>
                <a:cubicBezTo>
                  <a:pt x="2006576" y="5165865"/>
                  <a:pt x="1976004" y="5186926"/>
                  <a:pt x="1947804" y="5195829"/>
                </a:cubicBezTo>
                <a:cubicBezTo>
                  <a:pt x="1923252" y="5203642"/>
                  <a:pt x="1905034" y="5201655"/>
                  <a:pt x="1893151" y="5189870"/>
                </a:cubicBezTo>
                <a:cubicBezTo>
                  <a:pt x="1877972" y="5174817"/>
                  <a:pt x="1879756" y="5146779"/>
                  <a:pt x="1898503" y="5105754"/>
                </a:cubicBezTo>
                <a:cubicBezTo>
                  <a:pt x="1918231" y="5062563"/>
                  <a:pt x="1951626" y="5017240"/>
                  <a:pt x="1998690" y="4969782"/>
                </a:cubicBezTo>
                <a:cubicBezTo>
                  <a:pt x="2059873" y="4908088"/>
                  <a:pt x="2117664" y="4867346"/>
                  <a:pt x="2172062" y="4847558"/>
                </a:cubicBezTo>
                <a:cubicBezTo>
                  <a:pt x="2220656" y="4829857"/>
                  <a:pt x="2255778" y="4831742"/>
                  <a:pt x="2277428" y="4853212"/>
                </a:cubicBezTo>
                <a:cubicBezTo>
                  <a:pt x="2299431" y="4875033"/>
                  <a:pt x="2295568" y="4916699"/>
                  <a:pt x="2265840" y="4978210"/>
                </a:cubicBezTo>
                <a:cubicBezTo>
                  <a:pt x="2235131" y="5041887"/>
                  <a:pt x="2184871" y="5108923"/>
                  <a:pt x="2115059" y="5179318"/>
                </a:cubicBezTo>
                <a:cubicBezTo>
                  <a:pt x="2077016" y="5217680"/>
                  <a:pt x="2040973" y="5248611"/>
                  <a:pt x="2006930" y="5272114"/>
                </a:cubicBezTo>
                <a:cubicBezTo>
                  <a:pt x="1977123" y="5292757"/>
                  <a:pt x="1945766" y="5309902"/>
                  <a:pt x="1912860" y="5323550"/>
                </a:cubicBezTo>
                <a:cubicBezTo>
                  <a:pt x="1890073" y="5333114"/>
                  <a:pt x="1860089" y="5342992"/>
                  <a:pt x="1822909" y="5353185"/>
                </a:cubicBezTo>
                <a:cubicBezTo>
                  <a:pt x="1778041" y="5363599"/>
                  <a:pt x="1733035" y="5374269"/>
                  <a:pt x="1687893" y="5385194"/>
                </a:cubicBezTo>
                <a:cubicBezTo>
                  <a:pt x="1636240" y="5402215"/>
                  <a:pt x="1587273" y="5434058"/>
                  <a:pt x="1540994" y="5480724"/>
                </a:cubicBezTo>
                <a:cubicBezTo>
                  <a:pt x="1495106" y="5526995"/>
                  <a:pt x="1466417" y="5569927"/>
                  <a:pt x="1454926" y="5609519"/>
                </a:cubicBezTo>
                <a:cubicBezTo>
                  <a:pt x="1450004" y="5626601"/>
                  <a:pt x="1448489" y="5641572"/>
                  <a:pt x="1450382" y="5654431"/>
                </a:cubicBezTo>
                <a:close/>
                <a:moveTo>
                  <a:pt x="0" y="8442684"/>
                </a:moveTo>
                <a:cubicBezTo>
                  <a:pt x="1517202" y="6488168"/>
                  <a:pt x="978865" y="4683222"/>
                  <a:pt x="2994254" y="4221342"/>
                </a:cubicBezTo>
                <a:cubicBezTo>
                  <a:pt x="1003262" y="3723172"/>
                  <a:pt x="998085" y="1407114"/>
                  <a:pt x="0" y="0"/>
                </a:cubicBezTo>
                <a:lnTo>
                  <a:pt x="146714" y="0"/>
                </a:lnTo>
                <a:cubicBezTo>
                  <a:pt x="1660187" y="2904926"/>
                  <a:pt x="2142884" y="2814228"/>
                  <a:pt x="3140968" y="4221342"/>
                </a:cubicBezTo>
                <a:cubicBezTo>
                  <a:pt x="2065750" y="5339821"/>
                  <a:pt x="670209" y="7739127"/>
                  <a:pt x="146714" y="8442684"/>
                </a:cubicBezTo>
                <a:close/>
              </a:path>
            </a:pathLst>
          </a:custGeom>
          <a:gradFill>
            <a:gsLst>
              <a:gs pos="100000">
                <a:srgbClr val="002060"/>
              </a:gs>
              <a:gs pos="68000">
                <a:srgbClr val="00B0F0">
                  <a:lumMod val="49000"/>
                  <a:lumOff val="51000"/>
                </a:srgbClr>
              </a:gs>
              <a:gs pos="77000">
                <a:schemeClr val="tx1">
                  <a:lumMod val="65000"/>
                </a:schemeClr>
              </a:gs>
              <a:gs pos="0">
                <a:schemeClr val="tx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7 Forma libre"/>
          <p:cNvSpPr/>
          <p:nvPr/>
        </p:nvSpPr>
        <p:spPr>
          <a:xfrm>
            <a:off x="-32473" y="-18651"/>
            <a:ext cx="9176473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17 Forma libre"/>
          <p:cNvSpPr/>
          <p:nvPr/>
        </p:nvSpPr>
        <p:spPr>
          <a:xfrm rot="10800000">
            <a:off x="-49052" y="5703330"/>
            <a:ext cx="9188202" cy="11546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04369" y="1797415"/>
            <a:ext cx="1800199" cy="1603118"/>
          </a:xfrm>
          <a:prstGeom prst="rect">
            <a:avLst/>
          </a:prstGeom>
          <a:noFill/>
          <a:ln>
            <a:noFill/>
          </a:ln>
          <a:effectLst>
            <a:outerShdw blurRad="508000"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18 Imagen" descr="Diapositiva389.JPG"/>
          <p:cNvPicPr>
            <a:picLocks noGrp="1" noChangeAspect="1"/>
          </p:cNvPicPr>
          <p:nvPr isPhoto="1"/>
        </p:nvPicPr>
        <p:blipFill>
          <a:blip r:embed="rId6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563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9" dur="1750" fill="hold"/>
                                        <p:tgtEl>
                                          <p:spTgt spid="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25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125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42500" y="0"/>
            <a:ext cx="9153410" cy="6858000"/>
          </a:xfrm>
          <a:prstGeom prst="rect">
            <a:avLst/>
          </a:prstGeom>
          <a:gradFill flip="none" rotWithShape="1">
            <a:gsLst>
              <a:gs pos="42000">
                <a:srgbClr val="CC0000">
                  <a:lumMod val="11000"/>
                </a:srgbClr>
              </a:gs>
              <a:gs pos="64000">
                <a:srgbClr val="391B03">
                  <a:lumMod val="0"/>
                </a:srgbClr>
              </a:gs>
              <a:gs pos="95000">
                <a:srgbClr val="7030A0">
                  <a:lumMod val="29000"/>
                </a:srgbClr>
              </a:gs>
              <a:gs pos="0">
                <a:srgbClr val="7030A0">
                  <a:lumMod val="3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Diapositiva18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249382"/>
            <a:ext cx="9144000" cy="630579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19"/>
          <p:cNvSpPr/>
          <p:nvPr/>
        </p:nvSpPr>
        <p:spPr>
          <a:xfrm rot="5970887">
            <a:off x="1181843" y="1113052"/>
            <a:ext cx="1056186" cy="341987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19"/>
          <p:cNvSpPr/>
          <p:nvPr/>
        </p:nvSpPr>
        <p:spPr>
          <a:xfrm rot="15736137" flipH="1">
            <a:off x="6928582" y="1018434"/>
            <a:ext cx="1048365" cy="360129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>
              <a:rot lat="0" lon="0" rev="4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19"/>
          <p:cNvSpPr/>
          <p:nvPr/>
        </p:nvSpPr>
        <p:spPr>
          <a:xfrm rot="4862303" flipH="1">
            <a:off x="1095092" y="2147069"/>
            <a:ext cx="1252960" cy="339660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>
              <a:rot lat="0" lon="0" rev="7800000"/>
            </a:lightRig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19"/>
          <p:cNvSpPr/>
          <p:nvPr/>
        </p:nvSpPr>
        <p:spPr>
          <a:xfrm rot="16414464">
            <a:off x="6827094" y="2043913"/>
            <a:ext cx="1223525" cy="357347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19"/>
          <p:cNvSpPr/>
          <p:nvPr/>
        </p:nvSpPr>
        <p:spPr>
          <a:xfrm rot="5954748">
            <a:off x="1161734" y="350624"/>
            <a:ext cx="1006695" cy="360039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19"/>
          <p:cNvSpPr/>
          <p:nvPr/>
        </p:nvSpPr>
        <p:spPr>
          <a:xfrm rot="5866353">
            <a:off x="989374" y="-317925"/>
            <a:ext cx="1275858" cy="3585134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19"/>
          <p:cNvSpPr/>
          <p:nvPr/>
        </p:nvSpPr>
        <p:spPr>
          <a:xfrm rot="15705336" flipH="1">
            <a:off x="6847147" y="361766"/>
            <a:ext cx="1203195" cy="3593252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>
              <a:rot lat="0" lon="0" rev="4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19"/>
          <p:cNvSpPr/>
          <p:nvPr/>
        </p:nvSpPr>
        <p:spPr>
          <a:xfrm rot="15833930" flipH="1">
            <a:off x="6760130" y="-305917"/>
            <a:ext cx="1275857" cy="3555139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>
              <a:rot lat="0" lon="0" rev="54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8" name="Forma libre 19"/>
          <p:cNvSpPr/>
          <p:nvPr/>
        </p:nvSpPr>
        <p:spPr>
          <a:xfrm rot="4981764" flipH="1">
            <a:off x="1039701" y="2760498"/>
            <a:ext cx="1318900" cy="3441437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>
              <a:rot lat="0" lon="0" rev="7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9" name="Forma libre 19"/>
          <p:cNvSpPr/>
          <p:nvPr/>
        </p:nvSpPr>
        <p:spPr>
          <a:xfrm rot="4804511" flipH="1">
            <a:off x="1030983" y="3416375"/>
            <a:ext cx="1329191" cy="3448586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>
              <a:rot lat="0" lon="0" rev="7800000"/>
            </a:lightRig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19"/>
          <p:cNvSpPr/>
          <p:nvPr/>
        </p:nvSpPr>
        <p:spPr>
          <a:xfrm rot="16476279">
            <a:off x="6771815" y="2696476"/>
            <a:ext cx="1252488" cy="3491880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19"/>
          <p:cNvSpPr/>
          <p:nvPr/>
        </p:nvSpPr>
        <p:spPr>
          <a:xfrm rot="16503015">
            <a:off x="6731352" y="3392618"/>
            <a:ext cx="1333413" cy="3491878"/>
          </a:xfrm>
          <a:custGeom>
            <a:avLst/>
            <a:gdLst>
              <a:gd name="connsiteX0" fmla="*/ 774114 w 2760001"/>
              <a:gd name="connsiteY0" fmla="*/ 921210 h 5102344"/>
              <a:gd name="connsiteX1" fmla="*/ 857586 w 2760001"/>
              <a:gd name="connsiteY1" fmla="*/ 829273 h 5102344"/>
              <a:gd name="connsiteX2" fmla="*/ 996266 w 2760001"/>
              <a:gd name="connsiteY2" fmla="*/ 694049 h 5102344"/>
              <a:gd name="connsiteX3" fmla="*/ 2671801 w 2760001"/>
              <a:gd name="connsiteY3" fmla="*/ 10314 h 5102344"/>
              <a:gd name="connsiteX4" fmla="*/ 2760001 w 2760001"/>
              <a:gd name="connsiteY4" fmla="*/ 31669 h 5102344"/>
              <a:gd name="connsiteX5" fmla="*/ 2687498 w 2760001"/>
              <a:gd name="connsiteY5" fmla="*/ 26682 h 5102344"/>
              <a:gd name="connsiteX6" fmla="*/ 1570485 w 2760001"/>
              <a:gd name="connsiteY6" fmla="*/ 475069 h 5102344"/>
              <a:gd name="connsiteX7" fmla="*/ 1506177 w 2760001"/>
              <a:gd name="connsiteY7" fmla="*/ 527515 h 5102344"/>
              <a:gd name="connsiteX8" fmla="*/ 1439572 w 2760001"/>
              <a:gd name="connsiteY8" fmla="*/ 549734 h 5102344"/>
              <a:gd name="connsiteX9" fmla="*/ 825501 w 2760001"/>
              <a:gd name="connsiteY9" fmla="*/ 882020 h 5102344"/>
              <a:gd name="connsiteX10" fmla="*/ 390376 w 2760001"/>
              <a:gd name="connsiteY10" fmla="*/ 2141965 h 5102344"/>
              <a:gd name="connsiteX11" fmla="*/ 443090 w 2760001"/>
              <a:gd name="connsiteY11" fmla="*/ 2011871 h 5102344"/>
              <a:gd name="connsiteX12" fmla="*/ 540306 w 2760001"/>
              <a:gd name="connsiteY12" fmla="*/ 1816199 h 5102344"/>
              <a:gd name="connsiteX13" fmla="*/ 2237310 w 2760001"/>
              <a:gd name="connsiteY13" fmla="*/ 561847 h 5102344"/>
              <a:gd name="connsiteX14" fmla="*/ 2358176 w 2760001"/>
              <a:gd name="connsiteY14" fmla="*/ 562809 h 5102344"/>
              <a:gd name="connsiteX15" fmla="*/ 2265732 w 2760001"/>
              <a:gd name="connsiteY15" fmla="*/ 576699 h 5102344"/>
              <a:gd name="connsiteX16" fmla="*/ 1130318 w 2760001"/>
              <a:gd name="connsiteY16" fmla="*/ 1404243 h 5102344"/>
              <a:gd name="connsiteX17" fmla="*/ 1079597 w 2760001"/>
              <a:gd name="connsiteY17" fmla="*/ 1482996 h 5102344"/>
              <a:gd name="connsiteX18" fmla="*/ 1009410 w 2760001"/>
              <a:gd name="connsiteY18" fmla="*/ 1527063 h 5102344"/>
              <a:gd name="connsiteX19" fmla="*/ 432400 w 2760001"/>
              <a:gd name="connsiteY19" fmla="*/ 2082212 h 5102344"/>
              <a:gd name="connsiteX20" fmla="*/ 391159 w 2760001"/>
              <a:gd name="connsiteY20" fmla="*/ 4920644 h 5102344"/>
              <a:gd name="connsiteX21" fmla="*/ 380387 w 2760001"/>
              <a:gd name="connsiteY21" fmla="*/ 4636175 h 5102344"/>
              <a:gd name="connsiteX22" fmla="*/ 1539451 w 2760001"/>
              <a:gd name="connsiteY22" fmla="*/ 2143117 h 5102344"/>
              <a:gd name="connsiteX23" fmla="*/ 1678284 w 2760001"/>
              <a:gd name="connsiteY23" fmla="*/ 2068861 h 5102344"/>
              <a:gd name="connsiteX24" fmla="*/ 1581213 w 2760001"/>
              <a:gd name="connsiteY24" fmla="*/ 2142388 h 5102344"/>
              <a:gd name="connsiteX25" fmla="*/ 798424 w 2760001"/>
              <a:gd name="connsiteY25" fmla="*/ 3797027 h 5102344"/>
              <a:gd name="connsiteX26" fmla="*/ 789499 w 2760001"/>
              <a:gd name="connsiteY26" fmla="*/ 3918747 h 5102344"/>
              <a:gd name="connsiteX27" fmla="*/ 736692 w 2760001"/>
              <a:gd name="connsiteY27" fmla="*/ 4012921 h 5102344"/>
              <a:gd name="connsiteX28" fmla="*/ 422774 w 2760001"/>
              <a:gd name="connsiteY28" fmla="*/ 5007783 h 5102344"/>
              <a:gd name="connsiteX29" fmla="*/ 411952 w 2760001"/>
              <a:gd name="connsiteY29" fmla="*/ 5102344 h 5102344"/>
              <a:gd name="connsiteX30" fmla="*/ 0 w 2760001"/>
              <a:gd name="connsiteY30" fmla="*/ 3778293 h 5102344"/>
              <a:gd name="connsiteX31" fmla="*/ 31187 w 2760001"/>
              <a:gd name="connsiteY31" fmla="*/ 3604342 h 5102344"/>
              <a:gd name="connsiteX32" fmla="*/ 98984 w 2760001"/>
              <a:gd name="connsiteY32" fmla="*/ 3337548 h 5102344"/>
              <a:gd name="connsiteX33" fmla="*/ 1784787 w 2760001"/>
              <a:gd name="connsiteY33" fmla="*/ 1318465 h 5102344"/>
              <a:gd name="connsiteX34" fmla="*/ 1925842 w 2760001"/>
              <a:gd name="connsiteY34" fmla="*/ 1284878 h 5102344"/>
              <a:gd name="connsiteX35" fmla="*/ 1821355 w 2760001"/>
              <a:gd name="connsiteY35" fmla="*/ 1328419 h 5102344"/>
              <a:gd name="connsiteX36" fmla="*/ 690716 w 2760001"/>
              <a:gd name="connsiteY36" fmla="*/ 2665040 h 5102344"/>
              <a:gd name="connsiteX37" fmla="*/ 649919 w 2760001"/>
              <a:gd name="connsiteY37" fmla="*/ 2775751 h 5102344"/>
              <a:gd name="connsiteX38" fmla="*/ 578380 w 2760001"/>
              <a:gd name="connsiteY38" fmla="*/ 2849724 h 5102344"/>
              <a:gd name="connsiteX39" fmla="*/ 35079 w 2760001"/>
              <a:gd name="connsiteY39" fmla="*/ 3693274 h 5102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2760001" h="5102344">
                <a:moveTo>
                  <a:pt x="774114" y="921210"/>
                </a:moveTo>
                <a:lnTo>
                  <a:pt x="857586" y="829273"/>
                </a:lnTo>
                <a:cubicBezTo>
                  <a:pt x="901868" y="783381"/>
                  <a:pt x="948113" y="738247"/>
                  <a:pt x="996266" y="694049"/>
                </a:cubicBezTo>
                <a:cubicBezTo>
                  <a:pt x="1544012" y="191308"/>
                  <a:pt x="2191341" y="-54934"/>
                  <a:pt x="2671801" y="10314"/>
                </a:cubicBezTo>
                <a:lnTo>
                  <a:pt x="2760001" y="31669"/>
                </a:lnTo>
                <a:lnTo>
                  <a:pt x="2687498" y="26682"/>
                </a:lnTo>
                <a:cubicBezTo>
                  <a:pt x="2342180" y="32509"/>
                  <a:pt x="1936981" y="187942"/>
                  <a:pt x="1570485" y="475069"/>
                </a:cubicBezTo>
                <a:lnTo>
                  <a:pt x="1506177" y="527515"/>
                </a:lnTo>
                <a:lnTo>
                  <a:pt x="1439572" y="549734"/>
                </a:lnTo>
                <a:cubicBezTo>
                  <a:pt x="1236085" y="625989"/>
                  <a:pt x="1027532" y="737548"/>
                  <a:pt x="825501" y="882020"/>
                </a:cubicBezTo>
                <a:close/>
                <a:moveTo>
                  <a:pt x="390376" y="2141965"/>
                </a:moveTo>
                <a:lnTo>
                  <a:pt x="443090" y="2011871"/>
                </a:lnTo>
                <a:cubicBezTo>
                  <a:pt x="472639" y="1946221"/>
                  <a:pt x="505034" y="1880922"/>
                  <a:pt x="540306" y="1816199"/>
                </a:cubicBezTo>
                <a:cubicBezTo>
                  <a:pt x="941518" y="1079973"/>
                  <a:pt x="1606992" y="616290"/>
                  <a:pt x="2237310" y="561847"/>
                </a:cubicBezTo>
                <a:lnTo>
                  <a:pt x="2358176" y="562809"/>
                </a:lnTo>
                <a:lnTo>
                  <a:pt x="2265732" y="576699"/>
                </a:lnTo>
                <a:cubicBezTo>
                  <a:pt x="1841702" y="677415"/>
                  <a:pt x="1425857" y="969175"/>
                  <a:pt x="1130318" y="1404243"/>
                </a:cubicBezTo>
                <a:lnTo>
                  <a:pt x="1079597" y="1482996"/>
                </a:lnTo>
                <a:lnTo>
                  <a:pt x="1009410" y="1527063"/>
                </a:lnTo>
                <a:cubicBezTo>
                  <a:pt x="799586" y="1671476"/>
                  <a:pt x="602908" y="1858508"/>
                  <a:pt x="432400" y="2082212"/>
                </a:cubicBezTo>
                <a:close/>
                <a:moveTo>
                  <a:pt x="391159" y="4920644"/>
                </a:moveTo>
                <a:cubicBezTo>
                  <a:pt x="384036" y="4827114"/>
                  <a:pt x="380387" y="4732213"/>
                  <a:pt x="380387" y="4636175"/>
                </a:cubicBezTo>
                <a:cubicBezTo>
                  <a:pt x="380387" y="3543754"/>
                  <a:pt x="852490" y="2598381"/>
                  <a:pt x="1539451" y="2143117"/>
                </a:cubicBezTo>
                <a:lnTo>
                  <a:pt x="1678284" y="2068861"/>
                </a:lnTo>
                <a:lnTo>
                  <a:pt x="1581213" y="2142388"/>
                </a:lnTo>
                <a:cubicBezTo>
                  <a:pt x="1159024" y="2521979"/>
                  <a:pt x="865267" y="3115029"/>
                  <a:pt x="798424" y="3797027"/>
                </a:cubicBezTo>
                <a:lnTo>
                  <a:pt x="789499" y="3918747"/>
                </a:lnTo>
                <a:lnTo>
                  <a:pt x="736692" y="4012921"/>
                </a:lnTo>
                <a:cubicBezTo>
                  <a:pt x="586725" y="4308954"/>
                  <a:pt x="478356" y="4645548"/>
                  <a:pt x="422774" y="5007783"/>
                </a:cubicBezTo>
                <a:lnTo>
                  <a:pt x="411952" y="5102344"/>
                </a:lnTo>
                <a:close/>
                <a:moveTo>
                  <a:pt x="0" y="3778293"/>
                </a:moveTo>
                <a:lnTo>
                  <a:pt x="31187" y="3604342"/>
                </a:lnTo>
                <a:cubicBezTo>
                  <a:pt x="50359" y="3515711"/>
                  <a:pt x="72929" y="3426692"/>
                  <a:pt x="98984" y="3337548"/>
                </a:cubicBezTo>
                <a:cubicBezTo>
                  <a:pt x="395364" y="2323534"/>
                  <a:pt x="1063001" y="1566187"/>
                  <a:pt x="1784787" y="1318465"/>
                </a:cubicBezTo>
                <a:lnTo>
                  <a:pt x="1925842" y="1284878"/>
                </a:lnTo>
                <a:lnTo>
                  <a:pt x="1821355" y="1328419"/>
                </a:lnTo>
                <a:cubicBezTo>
                  <a:pt x="1350688" y="1573297"/>
                  <a:pt x="933958" y="2049007"/>
                  <a:pt x="690716" y="2665040"/>
                </a:cubicBezTo>
                <a:lnTo>
                  <a:pt x="649919" y="2775751"/>
                </a:lnTo>
                <a:lnTo>
                  <a:pt x="578380" y="2849724"/>
                </a:lnTo>
                <a:cubicBezTo>
                  <a:pt x="367459" y="3086336"/>
                  <a:pt x="181761" y="3371186"/>
                  <a:pt x="35079" y="3693274"/>
                </a:cubicBezTo>
                <a:close/>
              </a:path>
            </a:pathLst>
          </a:custGeom>
          <a:gradFill>
            <a:gsLst>
              <a:gs pos="0">
                <a:srgbClr val="CCCCFF"/>
              </a:gs>
              <a:gs pos="17999">
                <a:srgbClr val="99CCFF">
                  <a:lumMod val="31000"/>
                  <a:lumOff val="69000"/>
                </a:srgbClr>
              </a:gs>
              <a:gs pos="36000">
                <a:srgbClr val="9966FF">
                  <a:lumMod val="46000"/>
                  <a:lumOff val="54000"/>
                </a:srgbClr>
              </a:gs>
              <a:gs pos="61000">
                <a:schemeClr val="tx1">
                  <a:lumMod val="85000"/>
                </a:schemeClr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</a:gradFill>
          <a:ln>
            <a:noFill/>
          </a:ln>
          <a:scene3d>
            <a:camera prst="orthographicFront"/>
            <a:lightRig rig="chilly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6" name="25 Forma libre"/>
          <p:cNvSpPr/>
          <p:nvPr/>
        </p:nvSpPr>
        <p:spPr>
          <a:xfrm>
            <a:off x="4068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51000"/>
                </a:srgbClr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7" name="26 Forma libre"/>
          <p:cNvSpPr/>
          <p:nvPr/>
        </p:nvSpPr>
        <p:spPr>
          <a:xfrm rot="10800000">
            <a:off x="-1" y="5717006"/>
            <a:ext cx="9188639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7030A0">
                  <a:lumMod val="51000"/>
                </a:srgbClr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843808" y="628379"/>
            <a:ext cx="2592288" cy="2308492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24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561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4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4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7" dur="175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17 Rectángulo"/>
          <p:cNvSpPr/>
          <p:nvPr/>
        </p:nvSpPr>
        <p:spPr>
          <a:xfrm>
            <a:off x="-28658" y="-10181"/>
            <a:ext cx="9172657" cy="6858000"/>
          </a:xfrm>
          <a:prstGeom prst="rect">
            <a:avLst/>
          </a:prstGeom>
          <a:gradFill flip="none" rotWithShape="1">
            <a:gsLst>
              <a:gs pos="12000">
                <a:srgbClr val="0070C0">
                  <a:lumMod val="45000"/>
                </a:srgbClr>
              </a:gs>
              <a:gs pos="74000">
                <a:srgbClr val="002060">
                  <a:lumMod val="24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Diapositiva2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9" y="1865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5"/>
          <p:cNvSpPr/>
          <p:nvPr/>
        </p:nvSpPr>
        <p:spPr>
          <a:xfrm rot="10800000" flipH="1">
            <a:off x="40365" y="41435"/>
            <a:ext cx="2299388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6000">
                  <a:srgbClr val="FF6600"/>
                </a:gs>
                <a:gs pos="0">
                  <a:srgbClr val="FFF20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3" name="Forma libre 25"/>
          <p:cNvSpPr/>
          <p:nvPr/>
        </p:nvSpPr>
        <p:spPr>
          <a:xfrm rot="10800000">
            <a:off x="6806151" y="0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7120">
                  <a:srgbClr val="FF6600"/>
                </a:gs>
                <a:gs pos="0">
                  <a:srgbClr val="FFF20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4" name="Forma libre 25"/>
          <p:cNvSpPr/>
          <p:nvPr/>
        </p:nvSpPr>
        <p:spPr>
          <a:xfrm flipH="1">
            <a:off x="5752670" y="4005064"/>
            <a:ext cx="1944216" cy="173920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2480">
                  <a:srgbClr val="FF6600"/>
                </a:gs>
                <a:gs pos="0">
                  <a:srgbClr val="FFF20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5"/>
          <p:cNvSpPr/>
          <p:nvPr/>
        </p:nvSpPr>
        <p:spPr>
          <a:xfrm>
            <a:off x="81516" y="4566298"/>
            <a:ext cx="2258236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5"/>
          <p:cNvSpPr/>
          <p:nvPr/>
        </p:nvSpPr>
        <p:spPr>
          <a:xfrm rot="10800000" flipH="1">
            <a:off x="1564410" y="863732"/>
            <a:ext cx="1905360" cy="1778577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C000"/>
                </a:gs>
                <a:gs pos="45000">
                  <a:srgbClr val="FF7A0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5"/>
          <p:cNvSpPr/>
          <p:nvPr/>
        </p:nvSpPr>
        <p:spPr>
          <a:xfrm rot="10800000">
            <a:off x="5752670" y="1111560"/>
            <a:ext cx="1944216" cy="172031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3739">
                  <a:srgbClr val="FF6600"/>
                </a:gs>
                <a:gs pos="1000">
                  <a:srgbClr val="FFF20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5"/>
          <p:cNvSpPr/>
          <p:nvPr/>
        </p:nvSpPr>
        <p:spPr>
          <a:xfrm>
            <a:off x="1544982" y="4005064"/>
            <a:ext cx="1944216" cy="1872208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5"/>
          <p:cNvSpPr/>
          <p:nvPr/>
        </p:nvSpPr>
        <p:spPr>
          <a:xfrm flipH="1">
            <a:off x="6804249" y="4634178"/>
            <a:ext cx="2339752" cy="2273833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46240">
                  <a:srgbClr val="FF6600"/>
                </a:gs>
                <a:gs pos="0">
                  <a:srgbClr val="FFF200"/>
                </a:gs>
              </a:gsLst>
              <a:lin ang="0" scaled="1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4" name="Forma libre 25"/>
          <p:cNvSpPr/>
          <p:nvPr/>
        </p:nvSpPr>
        <p:spPr>
          <a:xfrm>
            <a:off x="2987824" y="3440734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5" name="Forma libre 25"/>
          <p:cNvSpPr/>
          <p:nvPr/>
        </p:nvSpPr>
        <p:spPr>
          <a:xfrm flipH="1">
            <a:off x="4626177" y="3440734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Forma libre 25"/>
          <p:cNvSpPr/>
          <p:nvPr/>
        </p:nvSpPr>
        <p:spPr>
          <a:xfrm flipH="1" flipV="1">
            <a:off x="4626177" y="2006627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</a:gsLst>
              <a:lin ang="0" scaled="0"/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7" name="Forma libre 25"/>
          <p:cNvSpPr/>
          <p:nvPr/>
        </p:nvSpPr>
        <p:spPr>
          <a:xfrm flipV="1">
            <a:off x="2987824" y="1944563"/>
            <a:ext cx="1506466" cy="1395494"/>
          </a:xfrm>
          <a:custGeom>
            <a:avLst/>
            <a:gdLst>
              <a:gd name="connsiteX0" fmla="*/ 1001147 w 3124200"/>
              <a:gd name="connsiteY0" fmla="*/ 1234440 h 2956560"/>
              <a:gd name="connsiteX1" fmla="*/ 1968138 w 3124200"/>
              <a:gd name="connsiteY1" fmla="*/ 2095500 h 2956560"/>
              <a:gd name="connsiteX2" fmla="*/ 1001147 w 3124200"/>
              <a:gd name="connsiteY2" fmla="*/ 2956560 h 2956560"/>
              <a:gd name="connsiteX3" fmla="*/ 939348 w 3124200"/>
              <a:gd name="connsiteY3" fmla="*/ 2953781 h 2956560"/>
              <a:gd name="connsiteX4" fmla="*/ 980508 w 3124200"/>
              <a:gd name="connsiteY4" fmla="*/ 2947881 h 2956560"/>
              <a:gd name="connsiteX5" fmla="*/ 1644765 w 3124200"/>
              <a:gd name="connsiteY5" fmla="*/ 2182380 h 2956560"/>
              <a:gd name="connsiteX6" fmla="*/ 812847 w 3124200"/>
              <a:gd name="connsiteY6" fmla="*/ 1401004 h 2956560"/>
              <a:gd name="connsiteX7" fmla="*/ 134414 w 3124200"/>
              <a:gd name="connsiteY7" fmla="*/ 1730052 h 2956560"/>
              <a:gd name="connsiteX8" fmla="*/ 108858 w 3124200"/>
              <a:gd name="connsiteY8" fmla="*/ 1770116 h 2956560"/>
              <a:gd name="connsiteX9" fmla="*/ 134666 w 3124200"/>
              <a:gd name="connsiteY9" fmla="*/ 1712815 h 2956560"/>
              <a:gd name="connsiteX10" fmla="*/ 1001147 w 3124200"/>
              <a:gd name="connsiteY10" fmla="*/ 1234440 h 2956560"/>
              <a:gd name="connsiteX11" fmla="*/ 1241458 w 3124200"/>
              <a:gd name="connsiteY11" fmla="*/ 594359 h 2956560"/>
              <a:gd name="connsiteX12" fmla="*/ 2468880 w 3124200"/>
              <a:gd name="connsiteY12" fmla="*/ 1775460 h 2956560"/>
              <a:gd name="connsiteX13" fmla="*/ 1241458 w 3124200"/>
              <a:gd name="connsiteY13" fmla="*/ 2956560 h 2956560"/>
              <a:gd name="connsiteX14" fmla="*/ 1163015 w 3124200"/>
              <a:gd name="connsiteY14" fmla="*/ 2952748 h 2956560"/>
              <a:gd name="connsiteX15" fmla="*/ 1215260 w 3124200"/>
              <a:gd name="connsiteY15" fmla="*/ 2944655 h 2956560"/>
              <a:gd name="connsiteX16" fmla="*/ 2058416 w 3124200"/>
              <a:gd name="connsiteY16" fmla="*/ 1894631 h 2956560"/>
              <a:gd name="connsiteX17" fmla="*/ 1002445 w 3124200"/>
              <a:gd name="connsiteY17" fmla="*/ 822832 h 2956560"/>
              <a:gd name="connsiteX18" fmla="*/ 141295 w 3124200"/>
              <a:gd name="connsiteY18" fmla="*/ 1274181 h 2956560"/>
              <a:gd name="connsiteX19" fmla="*/ 108857 w 3124200"/>
              <a:gd name="connsiteY19" fmla="*/ 1329136 h 2956560"/>
              <a:gd name="connsiteX20" fmla="*/ 141616 w 3124200"/>
              <a:gd name="connsiteY20" fmla="*/ 1250538 h 2956560"/>
              <a:gd name="connsiteX21" fmla="*/ 1241458 w 3124200"/>
              <a:gd name="connsiteY21" fmla="*/ 594359 h 2956560"/>
              <a:gd name="connsiteX22" fmla="*/ 1499338 w 3124200"/>
              <a:gd name="connsiteY22" fmla="*/ 0 h 2956560"/>
              <a:gd name="connsiteX23" fmla="*/ 3124200 w 3124200"/>
              <a:gd name="connsiteY23" fmla="*/ 1478280 h 2956560"/>
              <a:gd name="connsiteX24" fmla="*/ 1499338 w 3124200"/>
              <a:gd name="connsiteY24" fmla="*/ 2956560 h 2956560"/>
              <a:gd name="connsiteX25" fmla="*/ 1395495 w 3124200"/>
              <a:gd name="connsiteY25" fmla="*/ 2951789 h 2956560"/>
              <a:gd name="connsiteX26" fmla="*/ 1464657 w 3124200"/>
              <a:gd name="connsiteY26" fmla="*/ 2941660 h 2956560"/>
              <a:gd name="connsiteX27" fmla="*/ 2580827 w 3124200"/>
              <a:gd name="connsiteY27" fmla="*/ 1627437 h 2956560"/>
              <a:gd name="connsiteX28" fmla="*/ 1182933 w 3124200"/>
              <a:gd name="connsiteY28" fmla="*/ 285959 h 2956560"/>
              <a:gd name="connsiteX29" fmla="*/ 42941 w 3124200"/>
              <a:gd name="connsiteY29" fmla="*/ 850873 h 2956560"/>
              <a:gd name="connsiteX30" fmla="*/ 0 w 3124200"/>
              <a:gd name="connsiteY30" fmla="*/ 919655 h 2956560"/>
              <a:gd name="connsiteX31" fmla="*/ 43366 w 3124200"/>
              <a:gd name="connsiteY31" fmla="*/ 821281 h 2956560"/>
              <a:gd name="connsiteX32" fmla="*/ 1499338 w 3124200"/>
              <a:gd name="connsiteY32" fmla="*/ 0 h 2956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3124200" h="2956560">
                <a:moveTo>
                  <a:pt x="1001147" y="1234440"/>
                </a:moveTo>
                <a:cubicBezTo>
                  <a:pt x="1535201" y="1234440"/>
                  <a:pt x="1968138" y="1619950"/>
                  <a:pt x="1968138" y="2095500"/>
                </a:cubicBezTo>
                <a:cubicBezTo>
                  <a:pt x="1968138" y="2571050"/>
                  <a:pt x="1535201" y="2956560"/>
                  <a:pt x="1001147" y="2956560"/>
                </a:cubicBezTo>
                <a:lnTo>
                  <a:pt x="939348" y="2953781"/>
                </a:lnTo>
                <a:lnTo>
                  <a:pt x="980508" y="2947881"/>
                </a:lnTo>
                <a:cubicBezTo>
                  <a:pt x="1359599" y="2875021"/>
                  <a:pt x="1644765" y="2559979"/>
                  <a:pt x="1644765" y="2182380"/>
                </a:cubicBezTo>
                <a:cubicBezTo>
                  <a:pt x="1644765" y="1750838"/>
                  <a:pt x="1272303" y="1401004"/>
                  <a:pt x="812847" y="1401004"/>
                </a:cubicBezTo>
                <a:cubicBezTo>
                  <a:pt x="532867" y="1401004"/>
                  <a:pt x="285190" y="1530911"/>
                  <a:pt x="134414" y="1730052"/>
                </a:cubicBezTo>
                <a:lnTo>
                  <a:pt x="108858" y="1770116"/>
                </a:lnTo>
                <a:lnTo>
                  <a:pt x="134666" y="1712815"/>
                </a:lnTo>
                <a:cubicBezTo>
                  <a:pt x="292897" y="1429289"/>
                  <a:pt x="621468" y="1234440"/>
                  <a:pt x="1001147" y="1234440"/>
                </a:cubicBezTo>
                <a:close/>
                <a:moveTo>
                  <a:pt x="1241458" y="594359"/>
                </a:moveTo>
                <a:cubicBezTo>
                  <a:pt x="1919344" y="594359"/>
                  <a:pt x="2468880" y="1123156"/>
                  <a:pt x="2468880" y="1775460"/>
                </a:cubicBezTo>
                <a:cubicBezTo>
                  <a:pt x="2468880" y="2427763"/>
                  <a:pt x="1919344" y="2956560"/>
                  <a:pt x="1241458" y="2956560"/>
                </a:cubicBezTo>
                <a:lnTo>
                  <a:pt x="1163015" y="2952748"/>
                </a:lnTo>
                <a:lnTo>
                  <a:pt x="1215260" y="2944655"/>
                </a:lnTo>
                <a:cubicBezTo>
                  <a:pt x="1696449" y="2844714"/>
                  <a:pt x="2058416" y="2412576"/>
                  <a:pt x="2058416" y="1894631"/>
                </a:cubicBezTo>
                <a:cubicBezTo>
                  <a:pt x="2058416" y="1302692"/>
                  <a:pt x="1585642" y="822832"/>
                  <a:pt x="1002445" y="822832"/>
                </a:cubicBezTo>
                <a:cubicBezTo>
                  <a:pt x="647061" y="822832"/>
                  <a:pt x="332679" y="1001023"/>
                  <a:pt x="141295" y="1274181"/>
                </a:cubicBezTo>
                <a:lnTo>
                  <a:pt x="108857" y="1329136"/>
                </a:lnTo>
                <a:lnTo>
                  <a:pt x="141616" y="1250538"/>
                </a:lnTo>
                <a:cubicBezTo>
                  <a:pt x="342461" y="861629"/>
                  <a:pt x="759524" y="594359"/>
                  <a:pt x="1241458" y="594359"/>
                </a:cubicBezTo>
                <a:close/>
                <a:moveTo>
                  <a:pt x="1499338" y="0"/>
                </a:moveTo>
                <a:cubicBezTo>
                  <a:pt x="2396724" y="0"/>
                  <a:pt x="3124200" y="661849"/>
                  <a:pt x="3124200" y="1478280"/>
                </a:cubicBezTo>
                <a:cubicBezTo>
                  <a:pt x="3124200" y="2294712"/>
                  <a:pt x="2396724" y="2956560"/>
                  <a:pt x="1499338" y="2956560"/>
                </a:cubicBezTo>
                <a:lnTo>
                  <a:pt x="1395495" y="2951789"/>
                </a:lnTo>
                <a:lnTo>
                  <a:pt x="1464657" y="2941660"/>
                </a:lnTo>
                <a:cubicBezTo>
                  <a:pt x="2101655" y="2816572"/>
                  <a:pt x="2580827" y="2275703"/>
                  <a:pt x="2580827" y="1627437"/>
                </a:cubicBezTo>
                <a:cubicBezTo>
                  <a:pt x="2580827" y="886558"/>
                  <a:pt x="1954969" y="285959"/>
                  <a:pt x="1182933" y="285959"/>
                </a:cubicBezTo>
                <a:cubicBezTo>
                  <a:pt x="712474" y="285959"/>
                  <a:pt x="296295" y="508985"/>
                  <a:pt x="42941" y="850873"/>
                </a:cubicBezTo>
                <a:lnTo>
                  <a:pt x="0" y="919655"/>
                </a:lnTo>
                <a:lnTo>
                  <a:pt x="43366" y="821281"/>
                </a:lnTo>
                <a:cubicBezTo>
                  <a:pt x="309245" y="334519"/>
                  <a:pt x="861353" y="0"/>
                  <a:pt x="1499338" y="0"/>
                </a:cubicBezTo>
                <a:close/>
              </a:path>
            </a:pathLst>
          </a:custGeom>
          <a:noFill/>
          <a:ln w="1905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</a:gsLst>
              <a:lin ang="0" scaled="0"/>
              <a:tileRect/>
            </a:gradFill>
            <a:prstDash val="sysDot"/>
          </a:ln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0" y="-29433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accent6">
                  <a:lumMod val="0"/>
                </a:schemeClr>
              </a:gs>
              <a:gs pos="27000">
                <a:srgbClr val="FFFF60"/>
              </a:gs>
              <a:gs pos="41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0" y="5771094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accent6">
                  <a:lumMod val="0"/>
                </a:schemeClr>
              </a:gs>
              <a:gs pos="27000">
                <a:srgbClr val="FFFF60"/>
              </a:gs>
              <a:gs pos="41000">
                <a:srgbClr val="FF6600">
                  <a:lumMod val="62000"/>
                  <a:lumOff val="38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34480" y="541063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20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361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4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4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4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4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4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3" dur="175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2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12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iapositiva2"/>
          <p:cNvPicPr>
            <a:picLocks noGrp="1" noChangeAspect="1"/>
          </p:cNvPicPr>
          <p:nvPr isPhoto="1"/>
        </p:nvPicPr>
        <p:blipFill>
          <a:blip r:embed="rId2" cstate="print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08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899592" y="908720"/>
            <a:ext cx="5839240" cy="563231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50800">
              <a:extrusionClr>
                <a:schemeClr val="accent6">
                  <a:lumMod val="50000"/>
                </a:schemeClr>
              </a:extrusionClr>
            </a:sp3d>
          </a:bodyPr>
          <a:lstStyle/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El verdadero </a:t>
            </a: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significado </a:t>
            </a:r>
            <a:r>
              <a:rPr lang="es-ES" sz="24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de la Navidad es amor. </a:t>
            </a:r>
            <a:endParaRPr lang="es-ES" sz="2400" b="1" i="1" dirty="0" smtClean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Dios </a:t>
            </a:r>
            <a:r>
              <a:rPr lang="es-ES" sz="24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amó a los suyos y proveyó el camino </a:t>
            </a:r>
            <a:endParaRPr lang="es-ES" sz="2400" b="1" i="1" dirty="0" smtClean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– </a:t>
            </a:r>
            <a:r>
              <a:rPr lang="es-ES" sz="24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el único Camino – para que pasemos la eternidad con Él. Dios dio a Su único Hijo para ejecutar en Él el castigo por nuestros pecados. Él pagó el precio completo y por eso estamos libres de condenación cuando aceptamos este regalo gratuito de amor. “Mas Dios muestra su amor para con nosotros, en que siendo aún pecadores, Cristo murió por nosotros.” </a:t>
            </a:r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es-ES" sz="2400" b="1" i="1" dirty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Romanos 5:8</a:t>
            </a:r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)</a:t>
            </a:r>
            <a:endParaRPr lang="es-ES" sz="24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es-ES" sz="24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es-ES" sz="24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es-ES" sz="2400" b="1" i="1" dirty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0">
                      <a:srgbClr val="FBE4AE"/>
                    </a:gs>
                    <a:gs pos="62000">
                      <a:srgbClr val="FFC000">
                        <a:lumMod val="41000"/>
                        <a:lumOff val="59000"/>
                      </a:srgbClr>
                    </a:gs>
                    <a:gs pos="17000">
                      <a:srgbClr val="FBE4AE"/>
                    </a:gs>
                    <a:gs pos="100000">
                      <a:schemeClr val="accent6">
                        <a:lumMod val="76000"/>
                        <a:lumOff val="24000"/>
                      </a:schemeClr>
                    </a:gs>
                  </a:gsLst>
                  <a:lin ang="5400000" scaled="1"/>
                  <a:tileRect/>
                </a:gradFill>
                <a:effectLst>
                  <a:outerShdw blurRad="50800" dist="50800" dir="5400000" algn="ctr" rotWithShape="0">
                    <a:srgbClr val="800000"/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es-ES" sz="2800" b="1" i="1" dirty="0" smtClean="0">
              <a:gradFill flip="none" rotWithShape="1">
                <a:gsLst>
                  <a:gs pos="0">
                    <a:srgbClr val="FBE4AE"/>
                  </a:gs>
                  <a:gs pos="62000">
                    <a:srgbClr val="FFC000">
                      <a:lumMod val="41000"/>
                      <a:lumOff val="59000"/>
                    </a:srgbClr>
                  </a:gs>
                  <a:gs pos="17000">
                    <a:srgbClr val="FBE4AE"/>
                  </a:gs>
                  <a:gs pos="100000">
                    <a:schemeClr val="accent6">
                      <a:lumMod val="76000"/>
                      <a:lumOff val="24000"/>
                    </a:schemeClr>
                  </a:gs>
                </a:gsLst>
                <a:lin ang="5400000" scaled="1"/>
                <a:tileRect/>
              </a:gradFill>
              <a:effectLst>
                <a:outerShdw blurRad="50800" dist="50800" dir="5400000" algn="ctr" rotWithShape="0">
                  <a:srgbClr val="800000"/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12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-16930" y="-8700"/>
            <a:ext cx="9201312" cy="6858000"/>
          </a:xfrm>
          <a:prstGeom prst="rect">
            <a:avLst/>
          </a:prstGeom>
          <a:gradFill flip="none" rotWithShape="1">
            <a:gsLst>
              <a:gs pos="89000">
                <a:srgbClr val="002060">
                  <a:lumMod val="56000"/>
                </a:srgbClr>
              </a:gs>
              <a:gs pos="14000">
                <a:srgbClr val="7030A0">
                  <a:lumMod val="49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962" y="99391"/>
            <a:ext cx="918564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22"/>
          <p:cNvSpPr/>
          <p:nvPr/>
        </p:nvSpPr>
        <p:spPr>
          <a:xfrm flipH="1">
            <a:off x="3815091" y="83671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6" name="Forma libre 22"/>
          <p:cNvSpPr/>
          <p:nvPr/>
        </p:nvSpPr>
        <p:spPr>
          <a:xfrm rot="2878719" flipH="1">
            <a:off x="4776050" y="1235355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5" name="Forma libre 22"/>
          <p:cNvSpPr/>
          <p:nvPr/>
        </p:nvSpPr>
        <p:spPr>
          <a:xfrm rot="5400000" flipH="1">
            <a:off x="5152705" y="2213072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7" name="Forma libre 22"/>
          <p:cNvSpPr/>
          <p:nvPr/>
        </p:nvSpPr>
        <p:spPr>
          <a:xfrm rot="8282672" flipH="1">
            <a:off x="4812359" y="3028820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22"/>
          <p:cNvSpPr/>
          <p:nvPr/>
        </p:nvSpPr>
        <p:spPr>
          <a:xfrm rot="10800000" flipH="1">
            <a:off x="3885733" y="3444526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22"/>
          <p:cNvSpPr/>
          <p:nvPr/>
        </p:nvSpPr>
        <p:spPr>
          <a:xfrm rot="13710455" flipH="1">
            <a:off x="3081365" y="3110258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0" name="Forma libre 22"/>
          <p:cNvSpPr/>
          <p:nvPr/>
        </p:nvSpPr>
        <p:spPr>
          <a:xfrm rot="16200000" flipH="1">
            <a:off x="2582623" y="221205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22"/>
          <p:cNvSpPr/>
          <p:nvPr/>
        </p:nvSpPr>
        <p:spPr>
          <a:xfrm rot="18738138" flipH="1">
            <a:off x="2990360" y="1242229"/>
            <a:ext cx="1516549" cy="2464936"/>
          </a:xfrm>
          <a:custGeom>
            <a:avLst/>
            <a:gdLst>
              <a:gd name="connsiteX0" fmla="*/ 1615448 w 2538236"/>
              <a:gd name="connsiteY0" fmla="*/ 1371600 h 2743200"/>
              <a:gd name="connsiteX1" fmla="*/ 1638858 w 2538236"/>
              <a:gd name="connsiteY1" fmla="*/ 1372388 h 2743200"/>
              <a:gd name="connsiteX2" fmla="*/ 1623266 w 2538236"/>
              <a:gd name="connsiteY2" fmla="*/ 1374060 h 2743200"/>
              <a:gd name="connsiteX3" fmla="*/ 1371647 w 2538236"/>
              <a:gd name="connsiteY3" fmla="*/ 1591011 h 2743200"/>
              <a:gd name="connsiteX4" fmla="*/ 1686776 w 2538236"/>
              <a:gd name="connsiteY4" fmla="*/ 1812462 h 2743200"/>
              <a:gd name="connsiteX5" fmla="*/ 1943765 w 2538236"/>
              <a:gd name="connsiteY5" fmla="*/ 1719206 h 2743200"/>
              <a:gd name="connsiteX6" fmla="*/ 1953445 w 2538236"/>
              <a:gd name="connsiteY6" fmla="*/ 1707852 h 2743200"/>
              <a:gd name="connsiteX7" fmla="*/ 1943669 w 2538236"/>
              <a:gd name="connsiteY7" fmla="*/ 1724091 h 2743200"/>
              <a:gd name="connsiteX8" fmla="*/ 1615448 w 2538236"/>
              <a:gd name="connsiteY8" fmla="*/ 1859668 h 2743200"/>
              <a:gd name="connsiteX9" fmla="*/ 1249155 w 2538236"/>
              <a:gd name="connsiteY9" fmla="*/ 1615634 h 2743200"/>
              <a:gd name="connsiteX10" fmla="*/ 1615448 w 2538236"/>
              <a:gd name="connsiteY10" fmla="*/ 1371600 h 2743200"/>
              <a:gd name="connsiteX11" fmla="*/ 1524419 w 2538236"/>
              <a:gd name="connsiteY11" fmla="*/ 1371600 h 2743200"/>
              <a:gd name="connsiteX12" fmla="*/ 1554133 w 2538236"/>
              <a:gd name="connsiteY12" fmla="*/ 1372681 h 2743200"/>
              <a:gd name="connsiteX13" fmla="*/ 1534343 w 2538236"/>
              <a:gd name="connsiteY13" fmla="*/ 1374974 h 2743200"/>
              <a:gd name="connsiteX14" fmla="*/ 1214957 w 2538236"/>
              <a:gd name="connsiteY14" fmla="*/ 1672563 h 2743200"/>
              <a:gd name="connsiteX15" fmla="*/ 1614957 w 2538236"/>
              <a:gd name="connsiteY15" fmla="*/ 1976323 h 2743200"/>
              <a:gd name="connsiteX16" fmla="*/ 1941158 w 2538236"/>
              <a:gd name="connsiteY16" fmla="*/ 1848405 h 2743200"/>
              <a:gd name="connsiteX17" fmla="*/ 1953446 w 2538236"/>
              <a:gd name="connsiteY17" fmla="*/ 1832830 h 2743200"/>
              <a:gd name="connsiteX18" fmla="*/ 1941037 w 2538236"/>
              <a:gd name="connsiteY18" fmla="*/ 1855106 h 2743200"/>
              <a:gd name="connsiteX19" fmla="*/ 1524419 w 2538236"/>
              <a:gd name="connsiteY19" fmla="*/ 2041075 h 2743200"/>
              <a:gd name="connsiteX20" fmla="*/ 1059475 w 2538236"/>
              <a:gd name="connsiteY20" fmla="*/ 1706337 h 2743200"/>
              <a:gd name="connsiteX21" fmla="*/ 1524419 w 2538236"/>
              <a:gd name="connsiteY21" fmla="*/ 1371600 h 2743200"/>
              <a:gd name="connsiteX22" fmla="*/ 1426735 w 2538236"/>
              <a:gd name="connsiteY22" fmla="*/ 1371600 h 2743200"/>
              <a:gd name="connsiteX23" fmla="*/ 1466070 w 2538236"/>
              <a:gd name="connsiteY23" fmla="*/ 1372952 h 2743200"/>
              <a:gd name="connsiteX24" fmla="*/ 1439872 w 2538236"/>
              <a:gd name="connsiteY24" fmla="*/ 1375823 h 2743200"/>
              <a:gd name="connsiteX25" fmla="*/ 1017069 w 2538236"/>
              <a:gd name="connsiteY25" fmla="*/ 1748289 h 2743200"/>
              <a:gd name="connsiteX26" fmla="*/ 1546588 w 2538236"/>
              <a:gd name="connsiteY26" fmla="*/ 2128479 h 2743200"/>
              <a:gd name="connsiteX27" fmla="*/ 1978415 w 2538236"/>
              <a:gd name="connsiteY27" fmla="*/ 1968376 h 2743200"/>
              <a:gd name="connsiteX28" fmla="*/ 1994680 w 2538236"/>
              <a:gd name="connsiteY28" fmla="*/ 1948882 h 2743200"/>
              <a:gd name="connsiteX29" fmla="*/ 1978254 w 2538236"/>
              <a:gd name="connsiteY29" fmla="*/ 1976762 h 2743200"/>
              <a:gd name="connsiteX30" fmla="*/ 1426735 w 2538236"/>
              <a:gd name="connsiteY30" fmla="*/ 2209523 h 2743200"/>
              <a:gd name="connsiteX31" fmla="*/ 811241 w 2538236"/>
              <a:gd name="connsiteY31" fmla="*/ 1790561 h 2743200"/>
              <a:gd name="connsiteX32" fmla="*/ 1426735 w 2538236"/>
              <a:gd name="connsiteY32" fmla="*/ 1371600 h 2743200"/>
              <a:gd name="connsiteX33" fmla="*/ 1291901 w 2538236"/>
              <a:gd name="connsiteY33" fmla="*/ 1371600 h 2743200"/>
              <a:gd name="connsiteX34" fmla="*/ 1343934 w 2538236"/>
              <a:gd name="connsiteY34" fmla="*/ 1373314 h 2743200"/>
              <a:gd name="connsiteX35" fmla="*/ 1309279 w 2538236"/>
              <a:gd name="connsiteY35" fmla="*/ 1376954 h 2743200"/>
              <a:gd name="connsiteX36" fmla="*/ 750001 w 2538236"/>
              <a:gd name="connsiteY36" fmla="*/ 1849177 h 2743200"/>
              <a:gd name="connsiteX37" fmla="*/ 1450442 w 2538236"/>
              <a:gd name="connsiteY37" fmla="*/ 2331193 h 2743200"/>
              <a:gd name="connsiteX38" fmla="*/ 2021656 w 2538236"/>
              <a:gd name="connsiteY38" fmla="*/ 2128210 h 2743200"/>
              <a:gd name="connsiteX39" fmla="*/ 2043173 w 2538236"/>
              <a:gd name="connsiteY39" fmla="*/ 2103495 h 2743200"/>
              <a:gd name="connsiteX40" fmla="*/ 2021443 w 2538236"/>
              <a:gd name="connsiteY40" fmla="*/ 2138843 h 2743200"/>
              <a:gd name="connsiteX41" fmla="*/ 1291901 w 2538236"/>
              <a:gd name="connsiteY41" fmla="*/ 2433944 h 2743200"/>
              <a:gd name="connsiteX42" fmla="*/ 477734 w 2538236"/>
              <a:gd name="connsiteY42" fmla="*/ 1902772 h 2743200"/>
              <a:gd name="connsiteX43" fmla="*/ 903821 w 2538236"/>
              <a:gd name="connsiteY43" fmla="*/ 1435710 h 2743200"/>
              <a:gd name="connsiteX44" fmla="*/ 952407 w 2538236"/>
              <a:gd name="connsiteY44" fmla="*/ 1420440 h 2743200"/>
              <a:gd name="connsiteX45" fmla="*/ 989302 w 2538236"/>
              <a:gd name="connsiteY45" fmla="*/ 1409925 h 2743200"/>
              <a:gd name="connsiteX46" fmla="*/ 1000630 w 2538236"/>
              <a:gd name="connsiteY46" fmla="*/ 1407220 h 2743200"/>
              <a:gd name="connsiteX47" fmla="*/ 1065931 w 2538236"/>
              <a:gd name="connsiteY47" fmla="*/ 1392774 h 2743200"/>
              <a:gd name="connsiteX48" fmla="*/ 1109974 w 2538236"/>
              <a:gd name="connsiteY48" fmla="*/ 1385385 h 2743200"/>
              <a:gd name="connsiteX49" fmla="*/ 1129922 w 2538236"/>
              <a:gd name="connsiteY49" fmla="*/ 1382182 h 2743200"/>
              <a:gd name="connsiteX50" fmla="*/ 1208658 w 2538236"/>
              <a:gd name="connsiteY50" fmla="*/ 1374342 h 2743200"/>
              <a:gd name="connsiteX51" fmla="*/ 1291901 w 2538236"/>
              <a:gd name="connsiteY51" fmla="*/ 1371600 h 2743200"/>
              <a:gd name="connsiteX52" fmla="*/ 1128685 w 2538236"/>
              <a:gd name="connsiteY52" fmla="*/ 1371600 h 2743200"/>
              <a:gd name="connsiteX53" fmla="*/ 1200818 w 2538236"/>
              <a:gd name="connsiteY53" fmla="*/ 1373814 h 2743200"/>
              <a:gd name="connsiteX54" fmla="*/ 1152776 w 2538236"/>
              <a:gd name="connsiteY54" fmla="*/ 1378513 h 2743200"/>
              <a:gd name="connsiteX55" fmla="*/ 1129922 w 2538236"/>
              <a:gd name="connsiteY55" fmla="*/ 1382182 h 2743200"/>
              <a:gd name="connsiteX56" fmla="*/ 1127818 w 2538236"/>
              <a:gd name="connsiteY56" fmla="*/ 1382392 h 2743200"/>
              <a:gd name="connsiteX57" fmla="*/ 1109974 w 2538236"/>
              <a:gd name="connsiteY57" fmla="*/ 1385385 h 2743200"/>
              <a:gd name="connsiteX58" fmla="*/ 1071150 w 2538236"/>
              <a:gd name="connsiteY58" fmla="*/ 1391619 h 2743200"/>
              <a:gd name="connsiteX59" fmla="*/ 1065931 w 2538236"/>
              <a:gd name="connsiteY59" fmla="*/ 1392774 h 2743200"/>
              <a:gd name="connsiteX60" fmla="*/ 1049793 w 2538236"/>
              <a:gd name="connsiteY60" fmla="*/ 1395481 h 2743200"/>
              <a:gd name="connsiteX61" fmla="*/ 1000630 w 2538236"/>
              <a:gd name="connsiteY61" fmla="*/ 1407220 h 2743200"/>
              <a:gd name="connsiteX62" fmla="*/ 992420 w 2538236"/>
              <a:gd name="connsiteY62" fmla="*/ 1409036 h 2743200"/>
              <a:gd name="connsiteX63" fmla="*/ 989302 w 2538236"/>
              <a:gd name="connsiteY63" fmla="*/ 1409925 h 2743200"/>
              <a:gd name="connsiteX64" fmla="*/ 974991 w 2538236"/>
              <a:gd name="connsiteY64" fmla="*/ 1413342 h 2743200"/>
              <a:gd name="connsiteX65" fmla="*/ 952407 w 2538236"/>
              <a:gd name="connsiteY65" fmla="*/ 1420440 h 2743200"/>
              <a:gd name="connsiteX66" fmla="*/ 916914 w 2538236"/>
              <a:gd name="connsiteY66" fmla="*/ 1430555 h 2743200"/>
              <a:gd name="connsiteX67" fmla="*/ 377445 w 2538236"/>
              <a:gd name="connsiteY67" fmla="*/ 1988204 h 2743200"/>
              <a:gd name="connsiteX68" fmla="*/ 1348471 w 2538236"/>
              <a:gd name="connsiteY68" fmla="*/ 2610539 h 2743200"/>
              <a:gd name="connsiteX69" fmla="*/ 2140348 w 2538236"/>
              <a:gd name="connsiteY69" fmla="*/ 2348465 h 2743200"/>
              <a:gd name="connsiteX70" fmla="*/ 2170176 w 2538236"/>
              <a:gd name="connsiteY70" fmla="*/ 2316556 h 2743200"/>
              <a:gd name="connsiteX71" fmla="*/ 2140052 w 2538236"/>
              <a:gd name="connsiteY71" fmla="*/ 2362193 h 2743200"/>
              <a:gd name="connsiteX72" fmla="*/ 1128685 w 2538236"/>
              <a:gd name="connsiteY72" fmla="*/ 2743200 h 2743200"/>
              <a:gd name="connsiteX73" fmla="*/ 0 w 2538236"/>
              <a:gd name="connsiteY73" fmla="*/ 2057400 h 2743200"/>
              <a:gd name="connsiteX74" fmla="*/ 1128685 w 2538236"/>
              <a:gd name="connsiteY74" fmla="*/ 1371600 h 2743200"/>
              <a:gd name="connsiteX75" fmla="*/ 922788 w 2538236"/>
              <a:gd name="connsiteY75" fmla="*/ 883532 h 2743200"/>
              <a:gd name="connsiteX76" fmla="*/ 1289082 w 2538236"/>
              <a:gd name="connsiteY76" fmla="*/ 1127566 h 2743200"/>
              <a:gd name="connsiteX77" fmla="*/ 922788 w 2538236"/>
              <a:gd name="connsiteY77" fmla="*/ 1371600 h 2743200"/>
              <a:gd name="connsiteX78" fmla="*/ 899379 w 2538236"/>
              <a:gd name="connsiteY78" fmla="*/ 1370813 h 2743200"/>
              <a:gd name="connsiteX79" fmla="*/ 914970 w 2538236"/>
              <a:gd name="connsiteY79" fmla="*/ 1369141 h 2743200"/>
              <a:gd name="connsiteX80" fmla="*/ 1166589 w 2538236"/>
              <a:gd name="connsiteY80" fmla="*/ 1152189 h 2743200"/>
              <a:gd name="connsiteX81" fmla="*/ 851460 w 2538236"/>
              <a:gd name="connsiteY81" fmla="*/ 930738 h 2743200"/>
              <a:gd name="connsiteX82" fmla="*/ 594472 w 2538236"/>
              <a:gd name="connsiteY82" fmla="*/ 1023994 h 2743200"/>
              <a:gd name="connsiteX83" fmla="*/ 584791 w 2538236"/>
              <a:gd name="connsiteY83" fmla="*/ 1035349 h 2743200"/>
              <a:gd name="connsiteX84" fmla="*/ 594567 w 2538236"/>
              <a:gd name="connsiteY84" fmla="*/ 1019109 h 2743200"/>
              <a:gd name="connsiteX85" fmla="*/ 922788 w 2538236"/>
              <a:gd name="connsiteY85" fmla="*/ 883532 h 2743200"/>
              <a:gd name="connsiteX86" fmla="*/ 1013817 w 2538236"/>
              <a:gd name="connsiteY86" fmla="*/ 702126 h 2743200"/>
              <a:gd name="connsiteX87" fmla="*/ 1478762 w 2538236"/>
              <a:gd name="connsiteY87" fmla="*/ 1036863 h 2743200"/>
              <a:gd name="connsiteX88" fmla="*/ 1013817 w 2538236"/>
              <a:gd name="connsiteY88" fmla="*/ 1371600 h 2743200"/>
              <a:gd name="connsiteX89" fmla="*/ 984103 w 2538236"/>
              <a:gd name="connsiteY89" fmla="*/ 1370520 h 2743200"/>
              <a:gd name="connsiteX90" fmla="*/ 1003894 w 2538236"/>
              <a:gd name="connsiteY90" fmla="*/ 1368226 h 2743200"/>
              <a:gd name="connsiteX91" fmla="*/ 1323279 w 2538236"/>
              <a:gd name="connsiteY91" fmla="*/ 1070638 h 2743200"/>
              <a:gd name="connsiteX92" fmla="*/ 923280 w 2538236"/>
              <a:gd name="connsiteY92" fmla="*/ 766878 h 2743200"/>
              <a:gd name="connsiteX93" fmla="*/ 597078 w 2538236"/>
              <a:gd name="connsiteY93" fmla="*/ 894795 h 2743200"/>
              <a:gd name="connsiteX94" fmla="*/ 584791 w 2538236"/>
              <a:gd name="connsiteY94" fmla="*/ 910370 h 2743200"/>
              <a:gd name="connsiteX95" fmla="*/ 597200 w 2538236"/>
              <a:gd name="connsiteY95" fmla="*/ 888094 h 2743200"/>
              <a:gd name="connsiteX96" fmla="*/ 1013817 w 2538236"/>
              <a:gd name="connsiteY96" fmla="*/ 702126 h 2743200"/>
              <a:gd name="connsiteX97" fmla="*/ 1111502 w 2538236"/>
              <a:gd name="connsiteY97" fmla="*/ 533678 h 2743200"/>
              <a:gd name="connsiteX98" fmla="*/ 1726995 w 2538236"/>
              <a:gd name="connsiteY98" fmla="*/ 952639 h 2743200"/>
              <a:gd name="connsiteX99" fmla="*/ 1111502 w 2538236"/>
              <a:gd name="connsiteY99" fmla="*/ 1371600 h 2743200"/>
              <a:gd name="connsiteX100" fmla="*/ 1072166 w 2538236"/>
              <a:gd name="connsiteY100" fmla="*/ 1370248 h 2743200"/>
              <a:gd name="connsiteX101" fmla="*/ 1098365 w 2538236"/>
              <a:gd name="connsiteY101" fmla="*/ 1367377 h 2743200"/>
              <a:gd name="connsiteX102" fmla="*/ 1521167 w 2538236"/>
              <a:gd name="connsiteY102" fmla="*/ 994912 h 2743200"/>
              <a:gd name="connsiteX103" fmla="*/ 991648 w 2538236"/>
              <a:gd name="connsiteY103" fmla="*/ 614722 h 2743200"/>
              <a:gd name="connsiteX104" fmla="*/ 559822 w 2538236"/>
              <a:gd name="connsiteY104" fmla="*/ 774825 h 2743200"/>
              <a:gd name="connsiteX105" fmla="*/ 543556 w 2538236"/>
              <a:gd name="connsiteY105" fmla="*/ 794318 h 2743200"/>
              <a:gd name="connsiteX106" fmla="*/ 559983 w 2538236"/>
              <a:gd name="connsiteY106" fmla="*/ 766438 h 2743200"/>
              <a:gd name="connsiteX107" fmla="*/ 1111502 w 2538236"/>
              <a:gd name="connsiteY107" fmla="*/ 533678 h 2743200"/>
              <a:gd name="connsiteX108" fmla="*/ 1246335 w 2538236"/>
              <a:gd name="connsiteY108" fmla="*/ 309257 h 2743200"/>
              <a:gd name="connsiteX109" fmla="*/ 2060502 w 2538236"/>
              <a:gd name="connsiteY109" fmla="*/ 840428 h 2743200"/>
              <a:gd name="connsiteX110" fmla="*/ 1634415 w 2538236"/>
              <a:gd name="connsiteY110" fmla="*/ 1307491 h 2743200"/>
              <a:gd name="connsiteX111" fmla="*/ 1585829 w 2538236"/>
              <a:gd name="connsiteY111" fmla="*/ 1322761 h 2743200"/>
              <a:gd name="connsiteX112" fmla="*/ 1548935 w 2538236"/>
              <a:gd name="connsiteY112" fmla="*/ 1333275 h 2743200"/>
              <a:gd name="connsiteX113" fmla="*/ 1537606 w 2538236"/>
              <a:gd name="connsiteY113" fmla="*/ 1335980 h 2743200"/>
              <a:gd name="connsiteX114" fmla="*/ 1472305 w 2538236"/>
              <a:gd name="connsiteY114" fmla="*/ 1350427 h 2743200"/>
              <a:gd name="connsiteX115" fmla="*/ 1428262 w 2538236"/>
              <a:gd name="connsiteY115" fmla="*/ 1357815 h 2743200"/>
              <a:gd name="connsiteX116" fmla="*/ 1408315 w 2538236"/>
              <a:gd name="connsiteY116" fmla="*/ 1361018 h 2743200"/>
              <a:gd name="connsiteX117" fmla="*/ 1329579 w 2538236"/>
              <a:gd name="connsiteY117" fmla="*/ 1368858 h 2743200"/>
              <a:gd name="connsiteX118" fmla="*/ 1246335 w 2538236"/>
              <a:gd name="connsiteY118" fmla="*/ 1371600 h 2743200"/>
              <a:gd name="connsiteX119" fmla="*/ 1194302 w 2538236"/>
              <a:gd name="connsiteY119" fmla="*/ 1369886 h 2743200"/>
              <a:gd name="connsiteX120" fmla="*/ 1228958 w 2538236"/>
              <a:gd name="connsiteY120" fmla="*/ 1366246 h 2743200"/>
              <a:gd name="connsiteX121" fmla="*/ 1788235 w 2538236"/>
              <a:gd name="connsiteY121" fmla="*/ 894023 h 2743200"/>
              <a:gd name="connsiteX122" fmla="*/ 1087794 w 2538236"/>
              <a:gd name="connsiteY122" fmla="*/ 412007 h 2743200"/>
              <a:gd name="connsiteX123" fmla="*/ 516580 w 2538236"/>
              <a:gd name="connsiteY123" fmla="*/ 614990 h 2743200"/>
              <a:gd name="connsiteX124" fmla="*/ 495064 w 2538236"/>
              <a:gd name="connsiteY124" fmla="*/ 639705 h 2743200"/>
              <a:gd name="connsiteX125" fmla="*/ 516793 w 2538236"/>
              <a:gd name="connsiteY125" fmla="*/ 604358 h 2743200"/>
              <a:gd name="connsiteX126" fmla="*/ 1246335 w 2538236"/>
              <a:gd name="connsiteY126" fmla="*/ 309257 h 2743200"/>
              <a:gd name="connsiteX127" fmla="*/ 1409551 w 2538236"/>
              <a:gd name="connsiteY127" fmla="*/ 0 h 2743200"/>
              <a:gd name="connsiteX128" fmla="*/ 2538236 w 2538236"/>
              <a:gd name="connsiteY128" fmla="*/ 685800 h 2743200"/>
              <a:gd name="connsiteX129" fmla="*/ 1409551 w 2538236"/>
              <a:gd name="connsiteY129" fmla="*/ 1371600 h 2743200"/>
              <a:gd name="connsiteX130" fmla="*/ 1337418 w 2538236"/>
              <a:gd name="connsiteY130" fmla="*/ 1369387 h 2743200"/>
              <a:gd name="connsiteX131" fmla="*/ 1385461 w 2538236"/>
              <a:gd name="connsiteY131" fmla="*/ 1364688 h 2743200"/>
              <a:gd name="connsiteX132" fmla="*/ 1408315 w 2538236"/>
              <a:gd name="connsiteY132" fmla="*/ 1361018 h 2743200"/>
              <a:gd name="connsiteX133" fmla="*/ 1410418 w 2538236"/>
              <a:gd name="connsiteY133" fmla="*/ 1360809 h 2743200"/>
              <a:gd name="connsiteX134" fmla="*/ 1428262 w 2538236"/>
              <a:gd name="connsiteY134" fmla="*/ 1357815 h 2743200"/>
              <a:gd name="connsiteX135" fmla="*/ 1467087 w 2538236"/>
              <a:gd name="connsiteY135" fmla="*/ 1351581 h 2743200"/>
              <a:gd name="connsiteX136" fmla="*/ 1472305 w 2538236"/>
              <a:gd name="connsiteY136" fmla="*/ 1350427 h 2743200"/>
              <a:gd name="connsiteX137" fmla="*/ 1488443 w 2538236"/>
              <a:gd name="connsiteY137" fmla="*/ 1347720 h 2743200"/>
              <a:gd name="connsiteX138" fmla="*/ 1537606 w 2538236"/>
              <a:gd name="connsiteY138" fmla="*/ 1335980 h 2743200"/>
              <a:gd name="connsiteX139" fmla="*/ 1545816 w 2538236"/>
              <a:gd name="connsiteY139" fmla="*/ 1334164 h 2743200"/>
              <a:gd name="connsiteX140" fmla="*/ 1548935 w 2538236"/>
              <a:gd name="connsiteY140" fmla="*/ 1333275 h 2743200"/>
              <a:gd name="connsiteX141" fmla="*/ 1563246 w 2538236"/>
              <a:gd name="connsiteY141" fmla="*/ 1329858 h 2743200"/>
              <a:gd name="connsiteX142" fmla="*/ 1585829 w 2538236"/>
              <a:gd name="connsiteY142" fmla="*/ 1322761 h 2743200"/>
              <a:gd name="connsiteX143" fmla="*/ 1621322 w 2538236"/>
              <a:gd name="connsiteY143" fmla="*/ 1312645 h 2743200"/>
              <a:gd name="connsiteX144" fmla="*/ 2160791 w 2538236"/>
              <a:gd name="connsiteY144" fmla="*/ 754996 h 2743200"/>
              <a:gd name="connsiteX145" fmla="*/ 1189766 w 2538236"/>
              <a:gd name="connsiteY145" fmla="*/ 132662 h 2743200"/>
              <a:gd name="connsiteX146" fmla="*/ 397889 w 2538236"/>
              <a:gd name="connsiteY146" fmla="*/ 394735 h 2743200"/>
              <a:gd name="connsiteX147" fmla="*/ 368060 w 2538236"/>
              <a:gd name="connsiteY147" fmla="*/ 426644 h 2743200"/>
              <a:gd name="connsiteX148" fmla="*/ 398184 w 2538236"/>
              <a:gd name="connsiteY148" fmla="*/ 381007 h 2743200"/>
              <a:gd name="connsiteX149" fmla="*/ 1409551 w 2538236"/>
              <a:gd name="connsiteY149" fmla="*/ 0 h 274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2538236" h="2743200">
                <a:moveTo>
                  <a:pt x="1615448" y="1371600"/>
                </a:moveTo>
                <a:lnTo>
                  <a:pt x="1638858" y="1372388"/>
                </a:lnTo>
                <a:lnTo>
                  <a:pt x="1623266" y="1374060"/>
                </a:lnTo>
                <a:cubicBezTo>
                  <a:pt x="1479668" y="1394709"/>
                  <a:pt x="1371647" y="1483996"/>
                  <a:pt x="1371647" y="1591011"/>
                </a:cubicBezTo>
                <a:cubicBezTo>
                  <a:pt x="1371647" y="1713315"/>
                  <a:pt x="1512735" y="1812462"/>
                  <a:pt x="1686776" y="1812462"/>
                </a:cubicBezTo>
                <a:cubicBezTo>
                  <a:pt x="1792832" y="1812462"/>
                  <a:pt x="1886651" y="1775645"/>
                  <a:pt x="1943765" y="1719206"/>
                </a:cubicBezTo>
                <a:lnTo>
                  <a:pt x="1953445" y="1707852"/>
                </a:lnTo>
                <a:lnTo>
                  <a:pt x="1943669" y="1724091"/>
                </a:lnTo>
                <a:cubicBezTo>
                  <a:pt x="1883732" y="1804446"/>
                  <a:pt x="1759270" y="1859668"/>
                  <a:pt x="1615448" y="1859668"/>
                </a:cubicBezTo>
                <a:cubicBezTo>
                  <a:pt x="1413150" y="1859668"/>
                  <a:pt x="1249155" y="1750411"/>
                  <a:pt x="1249155" y="1615634"/>
                </a:cubicBezTo>
                <a:cubicBezTo>
                  <a:pt x="1249155" y="1480858"/>
                  <a:pt x="1413150" y="1371600"/>
                  <a:pt x="1615448" y="1371600"/>
                </a:cubicBezTo>
                <a:close/>
                <a:moveTo>
                  <a:pt x="1524419" y="1371600"/>
                </a:moveTo>
                <a:lnTo>
                  <a:pt x="1554133" y="1372681"/>
                </a:lnTo>
                <a:lnTo>
                  <a:pt x="1534343" y="1374974"/>
                </a:lnTo>
                <a:cubicBezTo>
                  <a:pt x="1352070" y="1403299"/>
                  <a:pt x="1214957" y="1525771"/>
                  <a:pt x="1214957" y="1672563"/>
                </a:cubicBezTo>
                <a:cubicBezTo>
                  <a:pt x="1214957" y="1840325"/>
                  <a:pt x="1394043" y="1976323"/>
                  <a:pt x="1614957" y="1976323"/>
                </a:cubicBezTo>
                <a:cubicBezTo>
                  <a:pt x="1749575" y="1976323"/>
                  <a:pt x="1868662" y="1925821"/>
                  <a:pt x="1941158" y="1848405"/>
                </a:cubicBezTo>
                <a:lnTo>
                  <a:pt x="1953446" y="1832830"/>
                </a:lnTo>
                <a:lnTo>
                  <a:pt x="1941037" y="1855106"/>
                </a:lnTo>
                <a:cubicBezTo>
                  <a:pt x="1864957" y="1965327"/>
                  <a:pt x="1706975" y="2041075"/>
                  <a:pt x="1524419" y="2041075"/>
                </a:cubicBezTo>
                <a:cubicBezTo>
                  <a:pt x="1267638" y="2041075"/>
                  <a:pt x="1059475" y="1891208"/>
                  <a:pt x="1059475" y="1706337"/>
                </a:cubicBezTo>
                <a:cubicBezTo>
                  <a:pt x="1059475" y="1521467"/>
                  <a:pt x="1267638" y="1371600"/>
                  <a:pt x="1524419" y="1371600"/>
                </a:cubicBezTo>
                <a:close/>
                <a:moveTo>
                  <a:pt x="1426735" y="1371600"/>
                </a:moveTo>
                <a:lnTo>
                  <a:pt x="1466070" y="1372952"/>
                </a:lnTo>
                <a:lnTo>
                  <a:pt x="1439872" y="1375823"/>
                </a:lnTo>
                <a:cubicBezTo>
                  <a:pt x="1198579" y="1411274"/>
                  <a:pt x="1017069" y="1564563"/>
                  <a:pt x="1017069" y="1748289"/>
                </a:cubicBezTo>
                <a:cubicBezTo>
                  <a:pt x="1017069" y="1958262"/>
                  <a:pt x="1254143" y="2128479"/>
                  <a:pt x="1546588" y="2128479"/>
                </a:cubicBezTo>
                <a:cubicBezTo>
                  <a:pt x="1724797" y="2128479"/>
                  <a:pt x="1882445" y="2065271"/>
                  <a:pt x="1978415" y="1968376"/>
                </a:cubicBezTo>
                <a:lnTo>
                  <a:pt x="1994680" y="1948882"/>
                </a:lnTo>
                <a:lnTo>
                  <a:pt x="1978254" y="1976762"/>
                </a:lnTo>
                <a:cubicBezTo>
                  <a:pt x="1877539" y="2114716"/>
                  <a:pt x="1668402" y="2209523"/>
                  <a:pt x="1426735" y="2209523"/>
                </a:cubicBezTo>
                <a:cubicBezTo>
                  <a:pt x="1086807" y="2209523"/>
                  <a:pt x="811241" y="2021947"/>
                  <a:pt x="811241" y="1790561"/>
                </a:cubicBezTo>
                <a:cubicBezTo>
                  <a:pt x="811241" y="1559175"/>
                  <a:pt x="1086807" y="1371600"/>
                  <a:pt x="1426735" y="1371600"/>
                </a:cubicBezTo>
                <a:close/>
                <a:moveTo>
                  <a:pt x="1291901" y="1371600"/>
                </a:moveTo>
                <a:lnTo>
                  <a:pt x="1343934" y="1373314"/>
                </a:lnTo>
                <a:lnTo>
                  <a:pt x="1309279" y="1376954"/>
                </a:lnTo>
                <a:cubicBezTo>
                  <a:pt x="990099" y="1421900"/>
                  <a:pt x="750001" y="1616244"/>
                  <a:pt x="750001" y="1849177"/>
                </a:cubicBezTo>
                <a:cubicBezTo>
                  <a:pt x="750001" y="2115388"/>
                  <a:pt x="1063599" y="2331193"/>
                  <a:pt x="1450442" y="2331193"/>
                </a:cubicBezTo>
                <a:cubicBezTo>
                  <a:pt x="1686174" y="2331193"/>
                  <a:pt x="1894709" y="2251056"/>
                  <a:pt x="2021656" y="2128210"/>
                </a:cubicBezTo>
                <a:lnTo>
                  <a:pt x="2043173" y="2103495"/>
                </a:lnTo>
                <a:lnTo>
                  <a:pt x="2021443" y="2138843"/>
                </a:lnTo>
                <a:cubicBezTo>
                  <a:pt x="1888219" y="2313745"/>
                  <a:pt x="1611576" y="2433944"/>
                  <a:pt x="1291901" y="2433944"/>
                </a:cubicBezTo>
                <a:cubicBezTo>
                  <a:pt x="842249" y="2433944"/>
                  <a:pt x="477734" y="2196130"/>
                  <a:pt x="477734" y="1902772"/>
                </a:cubicBezTo>
                <a:cubicBezTo>
                  <a:pt x="477734" y="1701088"/>
                  <a:pt x="650024" y="1525658"/>
                  <a:pt x="903821" y="1435710"/>
                </a:cubicBezTo>
                <a:lnTo>
                  <a:pt x="952407" y="1420440"/>
                </a:lnTo>
                <a:lnTo>
                  <a:pt x="989302" y="1409925"/>
                </a:lnTo>
                <a:lnTo>
                  <a:pt x="1000630" y="1407220"/>
                </a:lnTo>
                <a:lnTo>
                  <a:pt x="1065931" y="1392774"/>
                </a:lnTo>
                <a:lnTo>
                  <a:pt x="1109974" y="1385385"/>
                </a:lnTo>
                <a:lnTo>
                  <a:pt x="1129922" y="1382182"/>
                </a:lnTo>
                <a:lnTo>
                  <a:pt x="1208658" y="1374342"/>
                </a:lnTo>
                <a:cubicBezTo>
                  <a:pt x="1236028" y="1372529"/>
                  <a:pt x="1263798" y="1371600"/>
                  <a:pt x="1291901" y="1371600"/>
                </a:cubicBezTo>
                <a:close/>
                <a:moveTo>
                  <a:pt x="1128685" y="1371600"/>
                </a:moveTo>
                <a:lnTo>
                  <a:pt x="1200818" y="1373814"/>
                </a:lnTo>
                <a:lnTo>
                  <a:pt x="1152776" y="1378513"/>
                </a:lnTo>
                <a:lnTo>
                  <a:pt x="1129922" y="1382182"/>
                </a:lnTo>
                <a:lnTo>
                  <a:pt x="1127818" y="1382392"/>
                </a:lnTo>
                <a:lnTo>
                  <a:pt x="1109974" y="1385385"/>
                </a:lnTo>
                <a:lnTo>
                  <a:pt x="1071150" y="1391619"/>
                </a:lnTo>
                <a:lnTo>
                  <a:pt x="1065931" y="1392774"/>
                </a:lnTo>
                <a:lnTo>
                  <a:pt x="1049793" y="1395481"/>
                </a:lnTo>
                <a:lnTo>
                  <a:pt x="1000630" y="1407220"/>
                </a:lnTo>
                <a:lnTo>
                  <a:pt x="992420" y="1409036"/>
                </a:lnTo>
                <a:lnTo>
                  <a:pt x="989302" y="1409925"/>
                </a:lnTo>
                <a:lnTo>
                  <a:pt x="974991" y="1413342"/>
                </a:lnTo>
                <a:lnTo>
                  <a:pt x="952407" y="1420440"/>
                </a:lnTo>
                <a:lnTo>
                  <a:pt x="916914" y="1430555"/>
                </a:lnTo>
                <a:cubicBezTo>
                  <a:pt x="597178" y="1532389"/>
                  <a:pt x="377445" y="1743851"/>
                  <a:pt x="377445" y="1988204"/>
                </a:cubicBezTo>
                <a:cubicBezTo>
                  <a:pt x="377445" y="2331910"/>
                  <a:pt x="812188" y="2610539"/>
                  <a:pt x="1348471" y="2610539"/>
                </a:cubicBezTo>
                <a:cubicBezTo>
                  <a:pt x="1675267" y="2610539"/>
                  <a:pt x="1964360" y="2507073"/>
                  <a:pt x="2140348" y="2348465"/>
                </a:cubicBezTo>
                <a:lnTo>
                  <a:pt x="2170176" y="2316556"/>
                </a:lnTo>
                <a:lnTo>
                  <a:pt x="2140052" y="2362193"/>
                </a:lnTo>
                <a:cubicBezTo>
                  <a:pt x="1955364" y="2588011"/>
                  <a:pt x="1571851" y="2743200"/>
                  <a:pt x="1128685" y="2743200"/>
                </a:cubicBezTo>
                <a:cubicBezTo>
                  <a:pt x="505330" y="2743200"/>
                  <a:pt x="0" y="2436157"/>
                  <a:pt x="0" y="2057400"/>
                </a:cubicBezTo>
                <a:cubicBezTo>
                  <a:pt x="0" y="1678643"/>
                  <a:pt x="505330" y="1371600"/>
                  <a:pt x="1128685" y="1371600"/>
                </a:cubicBezTo>
                <a:close/>
                <a:moveTo>
                  <a:pt x="922788" y="883532"/>
                </a:moveTo>
                <a:cubicBezTo>
                  <a:pt x="1125086" y="883532"/>
                  <a:pt x="1289082" y="992790"/>
                  <a:pt x="1289082" y="1127566"/>
                </a:cubicBezTo>
                <a:cubicBezTo>
                  <a:pt x="1289082" y="1262342"/>
                  <a:pt x="1125086" y="1371600"/>
                  <a:pt x="922788" y="1371600"/>
                </a:cubicBezTo>
                <a:lnTo>
                  <a:pt x="899379" y="1370813"/>
                </a:lnTo>
                <a:lnTo>
                  <a:pt x="914970" y="1369141"/>
                </a:lnTo>
                <a:cubicBezTo>
                  <a:pt x="1058569" y="1348491"/>
                  <a:pt x="1166589" y="1259205"/>
                  <a:pt x="1166589" y="1152189"/>
                </a:cubicBezTo>
                <a:cubicBezTo>
                  <a:pt x="1166589" y="1029885"/>
                  <a:pt x="1025501" y="930738"/>
                  <a:pt x="851460" y="930738"/>
                </a:cubicBezTo>
                <a:cubicBezTo>
                  <a:pt x="745405" y="930738"/>
                  <a:pt x="651585" y="967555"/>
                  <a:pt x="594472" y="1023994"/>
                </a:cubicBezTo>
                <a:lnTo>
                  <a:pt x="584791" y="1035349"/>
                </a:lnTo>
                <a:lnTo>
                  <a:pt x="594567" y="1019109"/>
                </a:lnTo>
                <a:cubicBezTo>
                  <a:pt x="654505" y="938754"/>
                  <a:pt x="778967" y="883532"/>
                  <a:pt x="922788" y="883532"/>
                </a:cubicBezTo>
                <a:close/>
                <a:moveTo>
                  <a:pt x="1013817" y="702126"/>
                </a:moveTo>
                <a:cubicBezTo>
                  <a:pt x="1270599" y="702126"/>
                  <a:pt x="1478762" y="851993"/>
                  <a:pt x="1478762" y="1036863"/>
                </a:cubicBezTo>
                <a:cubicBezTo>
                  <a:pt x="1478762" y="1221733"/>
                  <a:pt x="1270599" y="1371600"/>
                  <a:pt x="1013817" y="1371600"/>
                </a:cubicBezTo>
                <a:lnTo>
                  <a:pt x="984103" y="1370520"/>
                </a:lnTo>
                <a:lnTo>
                  <a:pt x="1003894" y="1368226"/>
                </a:lnTo>
                <a:cubicBezTo>
                  <a:pt x="1186167" y="1339902"/>
                  <a:pt x="1323279" y="1217429"/>
                  <a:pt x="1323279" y="1070638"/>
                </a:cubicBezTo>
                <a:cubicBezTo>
                  <a:pt x="1323279" y="902875"/>
                  <a:pt x="1144193" y="766878"/>
                  <a:pt x="923280" y="766878"/>
                </a:cubicBezTo>
                <a:cubicBezTo>
                  <a:pt x="788661" y="766878"/>
                  <a:pt x="669574" y="817379"/>
                  <a:pt x="597078" y="894795"/>
                </a:cubicBezTo>
                <a:lnTo>
                  <a:pt x="584791" y="910370"/>
                </a:lnTo>
                <a:lnTo>
                  <a:pt x="597200" y="888094"/>
                </a:lnTo>
                <a:cubicBezTo>
                  <a:pt x="673279" y="777873"/>
                  <a:pt x="831262" y="702126"/>
                  <a:pt x="1013817" y="702126"/>
                </a:cubicBezTo>
                <a:close/>
                <a:moveTo>
                  <a:pt x="1111502" y="533678"/>
                </a:moveTo>
                <a:cubicBezTo>
                  <a:pt x="1451429" y="533678"/>
                  <a:pt x="1726995" y="721253"/>
                  <a:pt x="1726995" y="952639"/>
                </a:cubicBezTo>
                <a:cubicBezTo>
                  <a:pt x="1726995" y="1184025"/>
                  <a:pt x="1451429" y="1371600"/>
                  <a:pt x="1111502" y="1371600"/>
                </a:cubicBezTo>
                <a:lnTo>
                  <a:pt x="1072166" y="1370248"/>
                </a:lnTo>
                <a:lnTo>
                  <a:pt x="1098365" y="1367377"/>
                </a:lnTo>
                <a:cubicBezTo>
                  <a:pt x="1339658" y="1331926"/>
                  <a:pt x="1521167" y="1178638"/>
                  <a:pt x="1521167" y="994912"/>
                </a:cubicBezTo>
                <a:cubicBezTo>
                  <a:pt x="1521167" y="784938"/>
                  <a:pt x="1284094" y="614722"/>
                  <a:pt x="991648" y="614722"/>
                </a:cubicBezTo>
                <a:cubicBezTo>
                  <a:pt x="813439" y="614722"/>
                  <a:pt x="655792" y="677930"/>
                  <a:pt x="559822" y="774825"/>
                </a:cubicBezTo>
                <a:lnTo>
                  <a:pt x="543556" y="794318"/>
                </a:lnTo>
                <a:lnTo>
                  <a:pt x="559983" y="766438"/>
                </a:lnTo>
                <a:cubicBezTo>
                  <a:pt x="660697" y="628484"/>
                  <a:pt x="869834" y="533678"/>
                  <a:pt x="1111502" y="533678"/>
                </a:cubicBezTo>
                <a:close/>
                <a:moveTo>
                  <a:pt x="1246335" y="309257"/>
                </a:moveTo>
                <a:cubicBezTo>
                  <a:pt x="1695987" y="309257"/>
                  <a:pt x="2060502" y="547070"/>
                  <a:pt x="2060502" y="840428"/>
                </a:cubicBezTo>
                <a:cubicBezTo>
                  <a:pt x="2060502" y="1042112"/>
                  <a:pt x="1888212" y="1217542"/>
                  <a:pt x="1634415" y="1307491"/>
                </a:cubicBezTo>
                <a:lnTo>
                  <a:pt x="1585829" y="1322761"/>
                </a:lnTo>
                <a:lnTo>
                  <a:pt x="1548935" y="1333275"/>
                </a:lnTo>
                <a:lnTo>
                  <a:pt x="1537606" y="1335980"/>
                </a:lnTo>
                <a:lnTo>
                  <a:pt x="1472305" y="1350427"/>
                </a:lnTo>
                <a:lnTo>
                  <a:pt x="1428262" y="1357815"/>
                </a:lnTo>
                <a:lnTo>
                  <a:pt x="1408315" y="1361018"/>
                </a:lnTo>
                <a:lnTo>
                  <a:pt x="1329579" y="1368858"/>
                </a:lnTo>
                <a:cubicBezTo>
                  <a:pt x="1302209" y="1370671"/>
                  <a:pt x="1274438" y="1371600"/>
                  <a:pt x="1246335" y="1371600"/>
                </a:cubicBezTo>
                <a:lnTo>
                  <a:pt x="1194302" y="1369886"/>
                </a:lnTo>
                <a:lnTo>
                  <a:pt x="1228958" y="1366246"/>
                </a:lnTo>
                <a:cubicBezTo>
                  <a:pt x="1548137" y="1321300"/>
                  <a:pt x="1788235" y="1126956"/>
                  <a:pt x="1788235" y="894023"/>
                </a:cubicBezTo>
                <a:cubicBezTo>
                  <a:pt x="1788235" y="627813"/>
                  <a:pt x="1474637" y="412007"/>
                  <a:pt x="1087794" y="412007"/>
                </a:cubicBezTo>
                <a:cubicBezTo>
                  <a:pt x="852062" y="412007"/>
                  <a:pt x="643528" y="492144"/>
                  <a:pt x="516580" y="614990"/>
                </a:cubicBezTo>
                <a:lnTo>
                  <a:pt x="495064" y="639705"/>
                </a:lnTo>
                <a:lnTo>
                  <a:pt x="516793" y="604358"/>
                </a:lnTo>
                <a:cubicBezTo>
                  <a:pt x="650017" y="429455"/>
                  <a:pt x="926661" y="309257"/>
                  <a:pt x="1246335" y="309257"/>
                </a:cubicBezTo>
                <a:close/>
                <a:moveTo>
                  <a:pt x="1409551" y="0"/>
                </a:moveTo>
                <a:cubicBezTo>
                  <a:pt x="2032907" y="0"/>
                  <a:pt x="2538236" y="307043"/>
                  <a:pt x="2538236" y="685800"/>
                </a:cubicBezTo>
                <a:cubicBezTo>
                  <a:pt x="2538236" y="1064557"/>
                  <a:pt x="2032906" y="1371600"/>
                  <a:pt x="1409551" y="1371600"/>
                </a:cubicBezTo>
                <a:lnTo>
                  <a:pt x="1337418" y="1369387"/>
                </a:lnTo>
                <a:lnTo>
                  <a:pt x="1385461" y="1364688"/>
                </a:lnTo>
                <a:lnTo>
                  <a:pt x="1408315" y="1361018"/>
                </a:lnTo>
                <a:lnTo>
                  <a:pt x="1410418" y="1360809"/>
                </a:lnTo>
                <a:lnTo>
                  <a:pt x="1428262" y="1357815"/>
                </a:lnTo>
                <a:lnTo>
                  <a:pt x="1467087" y="1351581"/>
                </a:lnTo>
                <a:lnTo>
                  <a:pt x="1472305" y="1350427"/>
                </a:lnTo>
                <a:lnTo>
                  <a:pt x="1488443" y="1347720"/>
                </a:lnTo>
                <a:lnTo>
                  <a:pt x="1537606" y="1335980"/>
                </a:lnTo>
                <a:lnTo>
                  <a:pt x="1545816" y="1334164"/>
                </a:lnTo>
                <a:lnTo>
                  <a:pt x="1548935" y="1333275"/>
                </a:lnTo>
                <a:lnTo>
                  <a:pt x="1563246" y="1329858"/>
                </a:lnTo>
                <a:lnTo>
                  <a:pt x="1585829" y="1322761"/>
                </a:lnTo>
                <a:lnTo>
                  <a:pt x="1621322" y="1312645"/>
                </a:lnTo>
                <a:cubicBezTo>
                  <a:pt x="1941058" y="1210811"/>
                  <a:pt x="2160791" y="999349"/>
                  <a:pt x="2160791" y="754996"/>
                </a:cubicBezTo>
                <a:cubicBezTo>
                  <a:pt x="2160791" y="411290"/>
                  <a:pt x="1726048" y="132662"/>
                  <a:pt x="1189766" y="132662"/>
                </a:cubicBezTo>
                <a:cubicBezTo>
                  <a:pt x="862969" y="132662"/>
                  <a:pt x="573877" y="236127"/>
                  <a:pt x="397889" y="394735"/>
                </a:cubicBezTo>
                <a:lnTo>
                  <a:pt x="368060" y="426644"/>
                </a:lnTo>
                <a:lnTo>
                  <a:pt x="398184" y="381007"/>
                </a:lnTo>
                <a:cubicBezTo>
                  <a:pt x="582873" y="155189"/>
                  <a:pt x="966385" y="0"/>
                  <a:pt x="1409551" y="0"/>
                </a:cubicBez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chemeClr val="accent6">
                  <a:lumMod val="60000"/>
                  <a:lumOff val="40000"/>
                </a:schemeClr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15 Forma libre"/>
          <p:cNvSpPr/>
          <p:nvPr/>
        </p:nvSpPr>
        <p:spPr>
          <a:xfrm>
            <a:off x="477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7000">
                <a:srgbClr val="002060"/>
              </a:gs>
              <a:gs pos="34000">
                <a:srgbClr val="FFE14E"/>
              </a:gs>
              <a:gs pos="41000">
                <a:srgbClr val="FF6600">
                  <a:lumMod val="39000"/>
                  <a:lumOff val="61000"/>
                </a:srgbClr>
              </a:gs>
              <a:gs pos="0">
                <a:schemeClr val="tx1"/>
              </a:gs>
              <a:gs pos="9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Forma libre"/>
          <p:cNvSpPr/>
          <p:nvPr/>
        </p:nvSpPr>
        <p:spPr>
          <a:xfrm rot="10800000">
            <a:off x="-16931" y="5708302"/>
            <a:ext cx="9201311" cy="124908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7000">
                <a:srgbClr val="002060"/>
              </a:gs>
              <a:gs pos="34000">
                <a:srgbClr val="FFE14E"/>
              </a:gs>
              <a:gs pos="41000">
                <a:srgbClr val="FF6600">
                  <a:lumMod val="39000"/>
                  <a:lumOff val="61000"/>
                </a:srgbClr>
              </a:gs>
              <a:gs pos="0">
                <a:schemeClr val="tx1"/>
              </a:gs>
              <a:gs pos="95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29239" y="739529"/>
            <a:ext cx="2376264" cy="2116118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17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129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3" dur="175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2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12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37009" y="1"/>
            <a:ext cx="9126413" cy="6858000"/>
          </a:xfrm>
          <a:prstGeom prst="rect">
            <a:avLst/>
          </a:prstGeom>
          <a:gradFill flip="none" rotWithShape="1">
            <a:gsLst>
              <a:gs pos="4000">
                <a:srgbClr val="3333CC"/>
              </a:gs>
              <a:gs pos="13000">
                <a:srgbClr val="0B2477"/>
              </a:gs>
              <a:gs pos="83000">
                <a:srgbClr val="182992">
                  <a:lumMod val="58000"/>
                </a:srgbClr>
              </a:gs>
              <a:gs pos="100000">
                <a:srgbClr val="3333CC"/>
              </a:gs>
              <a:gs pos="64000">
                <a:srgbClr val="030A1F"/>
              </a:gs>
              <a:gs pos="34000">
                <a:srgbClr val="002060">
                  <a:lumMod val="19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Diapositiva27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33" y="370703"/>
            <a:ext cx="9144000" cy="5993027"/>
          </a:xfrm>
          <a:prstGeom prst="rect">
            <a:avLst/>
          </a:prstGeom>
          <a:solidFill>
            <a:srgbClr val="3333CC"/>
          </a:solidFill>
          <a:ln>
            <a:noFill/>
          </a:ln>
        </p:spPr>
      </p:pic>
      <p:sp>
        <p:nvSpPr>
          <p:cNvPr id="2" name="Forma libre 1"/>
          <p:cNvSpPr/>
          <p:nvPr/>
        </p:nvSpPr>
        <p:spPr>
          <a:xfrm rot="3591077">
            <a:off x="119488" y="490581"/>
            <a:ext cx="3928215" cy="3007104"/>
          </a:xfrm>
          <a:custGeom>
            <a:avLst/>
            <a:gdLst>
              <a:gd name="connsiteX0" fmla="*/ 5187748 w 5627973"/>
              <a:gd name="connsiteY0" fmla="*/ 556256 h 5170152"/>
              <a:gd name="connsiteX1" fmla="*/ 5209295 w 5627973"/>
              <a:gd name="connsiteY1" fmla="*/ 559333 h 5170152"/>
              <a:gd name="connsiteX2" fmla="*/ 5462744 w 5627973"/>
              <a:gd name="connsiteY2" fmla="*/ 465284 h 5170152"/>
              <a:gd name="connsiteX3" fmla="*/ 5473354 w 5627973"/>
              <a:gd name="connsiteY3" fmla="*/ 452697 h 5170152"/>
              <a:gd name="connsiteX4" fmla="*/ 5489142 w 5627973"/>
              <a:gd name="connsiteY4" fmla="*/ 448306 h 5170152"/>
              <a:gd name="connsiteX5" fmla="*/ 5615649 w 5627973"/>
              <a:gd name="connsiteY5" fmla="*/ 373500 h 5170152"/>
              <a:gd name="connsiteX6" fmla="*/ 5624535 w 5627973"/>
              <a:gd name="connsiteY6" fmla="*/ 364175 h 5170152"/>
              <a:gd name="connsiteX7" fmla="*/ 5614329 w 5627973"/>
              <a:gd name="connsiteY7" fmla="*/ 386938 h 5170152"/>
              <a:gd name="connsiteX8" fmla="*/ 5594755 w 5627973"/>
              <a:gd name="connsiteY8" fmla="*/ 420039 h 5170152"/>
              <a:gd name="connsiteX9" fmla="*/ 5216246 w 5627973"/>
              <a:gd name="connsiteY9" fmla="*/ 564116 h 5170152"/>
              <a:gd name="connsiteX10" fmla="*/ 5191862 w 5627973"/>
              <a:gd name="connsiteY10" fmla="*/ 626981 h 5170152"/>
              <a:gd name="connsiteX11" fmla="*/ 5204383 w 5627973"/>
              <a:gd name="connsiteY11" fmla="*/ 645241 h 5170152"/>
              <a:gd name="connsiteX12" fmla="*/ 5444969 w 5627973"/>
              <a:gd name="connsiteY12" fmla="*/ 771976 h 5170152"/>
              <a:gd name="connsiteX13" fmla="*/ 5461238 w 5627973"/>
              <a:gd name="connsiteY13" fmla="*/ 771434 h 5170152"/>
              <a:gd name="connsiteX14" fmla="*/ 5475174 w 5627973"/>
              <a:gd name="connsiteY14" fmla="*/ 780321 h 5170152"/>
              <a:gd name="connsiteX15" fmla="*/ 5615221 w 5627973"/>
              <a:gd name="connsiteY15" fmla="*/ 824742 h 5170152"/>
              <a:gd name="connsiteX16" fmla="*/ 5627973 w 5627973"/>
              <a:gd name="connsiteY16" fmla="*/ 825110 h 5170152"/>
              <a:gd name="connsiteX17" fmla="*/ 5604691 w 5627973"/>
              <a:gd name="connsiteY17" fmla="*/ 832836 h 5170152"/>
              <a:gd name="connsiteX18" fmla="*/ 5567601 w 5627973"/>
              <a:gd name="connsiteY18" fmla="*/ 840517 h 5170152"/>
              <a:gd name="connsiteX19" fmla="*/ 5205707 w 5627973"/>
              <a:gd name="connsiteY19" fmla="*/ 653694 h 5170152"/>
              <a:gd name="connsiteX20" fmla="*/ 5165078 w 5627973"/>
              <a:gd name="connsiteY20" fmla="*/ 530078 h 5170152"/>
              <a:gd name="connsiteX21" fmla="*/ 5180867 w 5627973"/>
              <a:gd name="connsiteY21" fmla="*/ 526739 h 5170152"/>
              <a:gd name="connsiteX22" fmla="*/ 5331773 w 5627973"/>
              <a:gd name="connsiteY22" fmla="*/ 399115 h 5170152"/>
              <a:gd name="connsiteX23" fmla="*/ 5335779 w 5627973"/>
              <a:gd name="connsiteY23" fmla="*/ 387904 h 5170152"/>
              <a:gd name="connsiteX24" fmla="*/ 5345572 w 5627973"/>
              <a:gd name="connsiteY24" fmla="*/ 380950 h 5170152"/>
              <a:gd name="connsiteX25" fmla="*/ 5413449 w 5627973"/>
              <a:gd name="connsiteY25" fmla="*/ 298347 h 5170152"/>
              <a:gd name="connsiteX26" fmla="*/ 5417127 w 5627973"/>
              <a:gd name="connsiteY26" fmla="*/ 289783 h 5170152"/>
              <a:gd name="connsiteX27" fmla="*/ 5416123 w 5627973"/>
              <a:gd name="connsiteY27" fmla="*/ 307795 h 5170152"/>
              <a:gd name="connsiteX28" fmla="*/ 5411375 w 5627973"/>
              <a:gd name="connsiteY28" fmla="*/ 335178 h 5170152"/>
              <a:gd name="connsiteX29" fmla="*/ 5186973 w 5627973"/>
              <a:gd name="connsiteY29" fmla="*/ 528233 h 5170152"/>
              <a:gd name="connsiteX30" fmla="*/ 5151997 w 5627973"/>
              <a:gd name="connsiteY30" fmla="*/ 483640 h 5170152"/>
              <a:gd name="connsiteX31" fmla="*/ 5169454 w 5627973"/>
              <a:gd name="connsiteY31" fmla="*/ 470463 h 5170152"/>
              <a:gd name="connsiteX32" fmla="*/ 5286042 w 5627973"/>
              <a:gd name="connsiteY32" fmla="*/ 221713 h 5170152"/>
              <a:gd name="connsiteX33" fmla="*/ 5285027 w 5627973"/>
              <a:gd name="connsiteY33" fmla="*/ 205073 h 5170152"/>
              <a:gd name="connsiteX34" fmla="*/ 5293290 w 5627973"/>
              <a:gd name="connsiteY34" fmla="*/ 190634 h 5170152"/>
              <a:gd name="connsiteX35" fmla="*/ 5332496 w 5627973"/>
              <a:gd name="connsiteY35" fmla="*/ 46415 h 5170152"/>
              <a:gd name="connsiteX36" fmla="*/ 5332475 w 5627973"/>
              <a:gd name="connsiteY36" fmla="*/ 33356 h 5170152"/>
              <a:gd name="connsiteX37" fmla="*/ 5340713 w 5627973"/>
              <a:gd name="connsiteY37" fmla="*/ 57032 h 5170152"/>
              <a:gd name="connsiteX38" fmla="*/ 5349317 w 5627973"/>
              <a:gd name="connsiteY38" fmla="*/ 94842 h 5170152"/>
              <a:gd name="connsiteX39" fmla="*/ 5177669 w 5627973"/>
              <a:gd name="connsiteY39" fmla="*/ 468941 h 5170152"/>
              <a:gd name="connsiteX40" fmla="*/ 5169243 w 5627973"/>
              <a:gd name="connsiteY40" fmla="*/ 588501 h 5170152"/>
              <a:gd name="connsiteX41" fmla="*/ 5183261 w 5627973"/>
              <a:gd name="connsiteY41" fmla="*/ 597051 h 5170152"/>
              <a:gd name="connsiteX42" fmla="*/ 5384977 w 5627973"/>
              <a:gd name="connsiteY42" fmla="*/ 612298 h 5170152"/>
              <a:gd name="connsiteX43" fmla="*/ 5395868 w 5627973"/>
              <a:gd name="connsiteY43" fmla="*/ 607269 h 5170152"/>
              <a:gd name="connsiteX44" fmla="*/ 5408019 w 5627973"/>
              <a:gd name="connsiteY44" fmla="*/ 609181 h 5170152"/>
              <a:gd name="connsiteX45" fmla="*/ 5516584 w 5627973"/>
              <a:gd name="connsiteY45" fmla="*/ 598536 h 5170152"/>
              <a:gd name="connsiteX46" fmla="*/ 5525360 w 5627973"/>
              <a:gd name="connsiteY46" fmla="*/ 595121 h 5170152"/>
              <a:gd name="connsiteX47" fmla="*/ 5511871 w 5627973"/>
              <a:gd name="connsiteY47" fmla="*/ 606940 h 5170152"/>
              <a:gd name="connsiteX48" fmla="*/ 5488986 w 5627973"/>
              <a:gd name="connsiteY48" fmla="*/ 622692 h 5170152"/>
              <a:gd name="connsiteX49" fmla="*/ 5186710 w 5627973"/>
              <a:gd name="connsiteY49" fmla="*/ 602293 h 5170152"/>
              <a:gd name="connsiteX50" fmla="*/ 5113367 w 5627973"/>
              <a:gd name="connsiteY50" fmla="*/ 483102 h 5170152"/>
              <a:gd name="connsiteX51" fmla="*/ 5121926 w 5627973"/>
              <a:gd name="connsiteY51" fmla="*/ 469739 h 5170152"/>
              <a:gd name="connsiteX52" fmla="*/ 5135782 w 5627973"/>
              <a:gd name="connsiteY52" fmla="*/ 271573 h 5170152"/>
              <a:gd name="connsiteX53" fmla="*/ 5130595 w 5627973"/>
              <a:gd name="connsiteY53" fmla="*/ 260556 h 5170152"/>
              <a:gd name="connsiteX54" fmla="*/ 5132436 w 5627973"/>
              <a:gd name="connsiteY54" fmla="*/ 248673 h 5170152"/>
              <a:gd name="connsiteX55" fmla="*/ 5120776 w 5627973"/>
              <a:gd name="connsiteY55" fmla="*/ 140994 h 5170152"/>
              <a:gd name="connsiteX56" fmla="*/ 5117243 w 5627973"/>
              <a:gd name="connsiteY56" fmla="*/ 132150 h 5170152"/>
              <a:gd name="connsiteX57" fmla="*/ 5129337 w 5627973"/>
              <a:gd name="connsiteY57" fmla="*/ 146100 h 5170152"/>
              <a:gd name="connsiteX58" fmla="*/ 5145493 w 5627973"/>
              <a:gd name="connsiteY58" fmla="*/ 169534 h 5170152"/>
              <a:gd name="connsiteX59" fmla="*/ 5127215 w 5627973"/>
              <a:gd name="connsiteY59" fmla="*/ 466621 h 5170152"/>
              <a:gd name="connsiteX60" fmla="*/ 5154094 w 5627973"/>
              <a:gd name="connsiteY60" fmla="*/ 657790 h 5170152"/>
              <a:gd name="connsiteX61" fmla="*/ 5152083 w 5627973"/>
              <a:gd name="connsiteY61" fmla="*/ 636088 h 5170152"/>
              <a:gd name="connsiteX62" fmla="*/ 5155570 w 5627973"/>
              <a:gd name="connsiteY62" fmla="*/ 651850 h 5170152"/>
              <a:gd name="connsiteX63" fmla="*/ 5285958 w 5627973"/>
              <a:gd name="connsiteY63" fmla="*/ 807857 h 5170152"/>
              <a:gd name="connsiteX64" fmla="*/ 5297351 w 5627973"/>
              <a:gd name="connsiteY64" fmla="*/ 812436 h 5170152"/>
              <a:gd name="connsiteX65" fmla="*/ 5304467 w 5627973"/>
              <a:gd name="connsiteY65" fmla="*/ 822485 h 5170152"/>
              <a:gd name="connsiteX66" fmla="*/ 5388667 w 5627973"/>
              <a:gd name="connsiteY66" fmla="*/ 894066 h 5170152"/>
              <a:gd name="connsiteX67" fmla="*/ 5397375 w 5627973"/>
              <a:gd name="connsiteY67" fmla="*/ 898174 h 5170152"/>
              <a:gd name="connsiteX68" fmla="*/ 5379103 w 5627973"/>
              <a:gd name="connsiteY68" fmla="*/ 896176 h 5170152"/>
              <a:gd name="connsiteX69" fmla="*/ 5351304 w 5627973"/>
              <a:gd name="connsiteY69" fmla="*/ 889959 h 5170152"/>
              <a:gd name="connsiteX70" fmla="*/ 5154094 w 5627973"/>
              <a:gd name="connsiteY70" fmla="*/ 657790 h 5170152"/>
              <a:gd name="connsiteX71" fmla="*/ 4884797 w 5627973"/>
              <a:gd name="connsiteY71" fmla="*/ 0 h 5170152"/>
              <a:gd name="connsiteX72" fmla="*/ 4906839 w 5627973"/>
              <a:gd name="connsiteY72" fmla="*/ 11088 h 5170152"/>
              <a:gd name="connsiteX73" fmla="*/ 4938805 w 5627973"/>
              <a:gd name="connsiteY73" fmla="*/ 32057 h 5170152"/>
              <a:gd name="connsiteX74" fmla="*/ 5072598 w 5627973"/>
              <a:gd name="connsiteY74" fmla="*/ 423544 h 5170152"/>
              <a:gd name="connsiteX75" fmla="*/ 5064403 w 5627973"/>
              <a:gd name="connsiteY75" fmla="*/ 452491 h 5170152"/>
              <a:gd name="connsiteX76" fmla="*/ 5067800 w 5627973"/>
              <a:gd name="connsiteY76" fmla="*/ 430523 h 5170152"/>
              <a:gd name="connsiteX77" fmla="*/ 4980581 w 5627973"/>
              <a:gd name="connsiteY77" fmla="*/ 168453 h 5170152"/>
              <a:gd name="connsiteX78" fmla="*/ 4968483 w 5627973"/>
              <a:gd name="connsiteY78" fmla="*/ 157238 h 5170152"/>
              <a:gd name="connsiteX79" fmla="*/ 4964483 w 5627973"/>
              <a:gd name="connsiteY79" fmla="*/ 140954 h 5170152"/>
              <a:gd name="connsiteX80" fmla="*/ 4893741 w 5627973"/>
              <a:gd name="connsiteY80" fmla="*/ 9358 h 5170152"/>
              <a:gd name="connsiteX81" fmla="*/ 5145276 w 5627973"/>
              <a:gd name="connsiteY81" fmla="*/ 956324 h 5170152"/>
              <a:gd name="connsiteX82" fmla="*/ 5125590 w 5627973"/>
              <a:gd name="connsiteY82" fmla="*/ 867343 h 5170152"/>
              <a:gd name="connsiteX83" fmla="*/ 5138303 w 5627973"/>
              <a:gd name="connsiteY83" fmla="*/ 711108 h 5170152"/>
              <a:gd name="connsiteX84" fmla="*/ 5148069 w 5627973"/>
              <a:gd name="connsiteY84" fmla="*/ 682685 h 5170152"/>
              <a:gd name="connsiteX85" fmla="*/ 5143476 w 5627973"/>
              <a:gd name="connsiteY85" fmla="*/ 704417 h 5170152"/>
              <a:gd name="connsiteX86" fmla="*/ 5216253 w 5627973"/>
              <a:gd name="connsiteY86" fmla="*/ 971002 h 5170152"/>
              <a:gd name="connsiteX87" fmla="*/ 5227722 w 5627973"/>
              <a:gd name="connsiteY87" fmla="*/ 982889 h 5170152"/>
              <a:gd name="connsiteX88" fmla="*/ 5230827 w 5627973"/>
              <a:gd name="connsiteY88" fmla="*/ 999372 h 5170152"/>
              <a:gd name="connsiteX89" fmla="*/ 5294282 w 5627973"/>
              <a:gd name="connsiteY89" fmla="*/ 1134780 h 5170152"/>
              <a:gd name="connsiteX90" fmla="*/ 5302703 w 5627973"/>
              <a:gd name="connsiteY90" fmla="*/ 1144632 h 5170152"/>
              <a:gd name="connsiteX91" fmla="*/ 5281296 w 5627973"/>
              <a:gd name="connsiteY91" fmla="*/ 1132302 h 5170152"/>
              <a:gd name="connsiteX92" fmla="*/ 5250518 w 5627973"/>
              <a:gd name="connsiteY92" fmla="*/ 1109540 h 5170152"/>
              <a:gd name="connsiteX93" fmla="*/ 5145276 w 5627973"/>
              <a:gd name="connsiteY93" fmla="*/ 956324 h 5170152"/>
              <a:gd name="connsiteX94" fmla="*/ 5036291 w 5627973"/>
              <a:gd name="connsiteY94" fmla="*/ 921622 h 5170152"/>
              <a:gd name="connsiteX95" fmla="*/ 5027141 w 5627973"/>
              <a:gd name="connsiteY95" fmla="*/ 871493 h 5170152"/>
              <a:gd name="connsiteX96" fmla="*/ 5026750 w 5627973"/>
              <a:gd name="connsiteY96" fmla="*/ 837749 h 5170152"/>
              <a:gd name="connsiteX97" fmla="*/ 5091284 w 5627973"/>
              <a:gd name="connsiteY97" fmla="*/ 674965 h 5170152"/>
              <a:gd name="connsiteX98" fmla="*/ 5106071 w 5627973"/>
              <a:gd name="connsiteY98" fmla="*/ 659304 h 5170152"/>
              <a:gd name="connsiteX99" fmla="*/ 5096751 w 5627973"/>
              <a:gd name="connsiteY99" fmla="*/ 672150 h 5170152"/>
              <a:gd name="connsiteX100" fmla="*/ 5071640 w 5627973"/>
              <a:gd name="connsiteY100" fmla="*/ 868893 h 5170152"/>
              <a:gd name="connsiteX101" fmla="*/ 5076202 w 5627973"/>
              <a:gd name="connsiteY101" fmla="*/ 880160 h 5170152"/>
              <a:gd name="connsiteX102" fmla="*/ 5073686 w 5627973"/>
              <a:gd name="connsiteY102" fmla="*/ 891902 h 5170152"/>
              <a:gd name="connsiteX103" fmla="*/ 5079234 w 5627973"/>
              <a:gd name="connsiteY103" fmla="*/ 999869 h 5170152"/>
              <a:gd name="connsiteX104" fmla="*/ 5082266 w 5627973"/>
              <a:gd name="connsiteY104" fmla="*/ 1008878 h 5170152"/>
              <a:gd name="connsiteX105" fmla="*/ 5070962 w 5627973"/>
              <a:gd name="connsiteY105" fmla="*/ 994306 h 5170152"/>
              <a:gd name="connsiteX106" fmla="*/ 5056133 w 5627973"/>
              <a:gd name="connsiteY106" fmla="*/ 970058 h 5170152"/>
              <a:gd name="connsiteX107" fmla="*/ 5036291 w 5627973"/>
              <a:gd name="connsiteY107" fmla="*/ 921622 h 5170152"/>
              <a:gd name="connsiteX108" fmla="*/ 4806580 w 5627973"/>
              <a:gd name="connsiteY108" fmla="*/ 249889 h 5170152"/>
              <a:gd name="connsiteX109" fmla="*/ 4824872 w 5627973"/>
              <a:gd name="connsiteY109" fmla="*/ 251602 h 5170152"/>
              <a:gd name="connsiteX110" fmla="*/ 4852754 w 5627973"/>
              <a:gd name="connsiteY110" fmla="*/ 257385 h 5170152"/>
              <a:gd name="connsiteX111" fmla="*/ 5053587 w 5627973"/>
              <a:gd name="connsiteY111" fmla="*/ 486545 h 5170152"/>
              <a:gd name="connsiteX112" fmla="*/ 5055946 w 5627973"/>
              <a:gd name="connsiteY112" fmla="*/ 508224 h 5170152"/>
              <a:gd name="connsiteX113" fmla="*/ 5052207 w 5627973"/>
              <a:gd name="connsiteY113" fmla="*/ 492511 h 5170152"/>
              <a:gd name="connsiteX114" fmla="*/ 4919384 w 5627973"/>
              <a:gd name="connsiteY114" fmla="*/ 338492 h 5170152"/>
              <a:gd name="connsiteX115" fmla="*/ 4907924 w 5627973"/>
              <a:gd name="connsiteY115" fmla="*/ 334090 h 5170152"/>
              <a:gd name="connsiteX116" fmla="*/ 4900651 w 5627973"/>
              <a:gd name="connsiteY116" fmla="*/ 324149 h 5170152"/>
              <a:gd name="connsiteX117" fmla="*/ 4815348 w 5627973"/>
              <a:gd name="connsiteY117" fmla="*/ 253862 h 5170152"/>
              <a:gd name="connsiteX118" fmla="*/ 4845560 w 5627973"/>
              <a:gd name="connsiteY118" fmla="*/ 1104418 h 5170152"/>
              <a:gd name="connsiteX119" fmla="*/ 4839374 w 5627973"/>
              <a:gd name="connsiteY119" fmla="*/ 1066127 h 5170152"/>
              <a:gd name="connsiteX120" fmla="*/ 5034491 w 5627973"/>
              <a:gd name="connsiteY120" fmla="*/ 704377 h 5170152"/>
              <a:gd name="connsiteX121" fmla="*/ 5061051 w 5627973"/>
              <a:gd name="connsiteY121" fmla="*/ 691424 h 5170152"/>
              <a:gd name="connsiteX122" fmla="*/ 5042788 w 5627973"/>
              <a:gd name="connsiteY122" fmla="*/ 703407 h 5170152"/>
              <a:gd name="connsiteX123" fmla="*/ 4910600 w 5627973"/>
              <a:gd name="connsiteY123" fmla="*/ 943782 h 5170152"/>
              <a:gd name="connsiteX124" fmla="*/ 4910554 w 5627973"/>
              <a:gd name="connsiteY124" fmla="*/ 960448 h 5170152"/>
              <a:gd name="connsiteX125" fmla="*/ 4901389 w 5627973"/>
              <a:gd name="connsiteY125" fmla="*/ 974301 h 5170152"/>
              <a:gd name="connsiteX126" fmla="*/ 4853087 w 5627973"/>
              <a:gd name="connsiteY126" fmla="*/ 1115556 h 5170152"/>
              <a:gd name="connsiteX127" fmla="*/ 4852279 w 5627973"/>
              <a:gd name="connsiteY127" fmla="*/ 1128585 h 5170152"/>
              <a:gd name="connsiteX128" fmla="*/ 4775588 w 5627973"/>
              <a:gd name="connsiteY128" fmla="*/ 861752 h 5170152"/>
              <a:gd name="connsiteX129" fmla="*/ 4777781 w 5627973"/>
              <a:gd name="connsiteY129" fmla="*/ 843880 h 5170152"/>
              <a:gd name="connsiteX130" fmla="*/ 4784336 w 5627973"/>
              <a:gd name="connsiteY130" fmla="*/ 816915 h 5170152"/>
              <a:gd name="connsiteX131" fmla="*/ 5021460 w 5627973"/>
              <a:gd name="connsiteY131" fmla="*/ 639069 h 5170152"/>
              <a:gd name="connsiteX132" fmla="*/ 5043475 w 5627973"/>
              <a:gd name="connsiteY132" fmla="*/ 638638 h 5170152"/>
              <a:gd name="connsiteX133" fmla="*/ 5027467 w 5627973"/>
              <a:gd name="connsiteY133" fmla="*/ 640950 h 5170152"/>
              <a:gd name="connsiteX134" fmla="*/ 4868151 w 5627973"/>
              <a:gd name="connsiteY134" fmla="*/ 758355 h 5170152"/>
              <a:gd name="connsiteX135" fmla="*/ 4863405 w 5627973"/>
              <a:gd name="connsiteY135" fmla="*/ 769262 h 5170152"/>
              <a:gd name="connsiteX136" fmla="*/ 4853155 w 5627973"/>
              <a:gd name="connsiteY136" fmla="*/ 775559 h 5170152"/>
              <a:gd name="connsiteX137" fmla="*/ 4779832 w 5627973"/>
              <a:gd name="connsiteY137" fmla="*/ 853461 h 5170152"/>
              <a:gd name="connsiteX138" fmla="*/ 4678470 w 5627973"/>
              <a:gd name="connsiteY138" fmla="*/ 551352 h 5170152"/>
              <a:gd name="connsiteX139" fmla="*/ 4692256 w 5627973"/>
              <a:gd name="connsiteY139" fmla="*/ 539867 h 5170152"/>
              <a:gd name="connsiteX140" fmla="*/ 4715540 w 5627973"/>
              <a:gd name="connsiteY140" fmla="*/ 524679 h 5170152"/>
              <a:gd name="connsiteX141" fmla="*/ 5017453 w 5627973"/>
              <a:gd name="connsiteY141" fmla="*/ 552281 h 5170152"/>
              <a:gd name="connsiteX142" fmla="*/ 5034589 w 5627973"/>
              <a:gd name="connsiteY142" fmla="*/ 566476 h 5170152"/>
              <a:gd name="connsiteX143" fmla="*/ 5020776 w 5627973"/>
              <a:gd name="connsiteY143" fmla="*/ 557600 h 5170152"/>
              <a:gd name="connsiteX144" fmla="*/ 4819340 w 5627973"/>
              <a:gd name="connsiteY144" fmla="*/ 537547 h 5170152"/>
              <a:gd name="connsiteX145" fmla="*/ 4808321 w 5627973"/>
              <a:gd name="connsiteY145" fmla="*/ 542310 h 5170152"/>
              <a:gd name="connsiteX146" fmla="*/ 4796212 w 5627973"/>
              <a:gd name="connsiteY146" fmla="*/ 540111 h 5170152"/>
              <a:gd name="connsiteX147" fmla="*/ 4687334 w 5627973"/>
              <a:gd name="connsiteY147" fmla="*/ 548149 h 5170152"/>
              <a:gd name="connsiteX148" fmla="*/ 4568632 w 5627973"/>
              <a:gd name="connsiteY148" fmla="*/ 326046 h 5170152"/>
              <a:gd name="connsiteX149" fmla="*/ 4591789 w 5627973"/>
              <a:gd name="connsiteY149" fmla="*/ 317940 h 5170152"/>
              <a:gd name="connsiteX150" fmla="*/ 4628752 w 5627973"/>
              <a:gd name="connsiteY150" fmla="*/ 309657 h 5170152"/>
              <a:gd name="connsiteX151" fmla="*/ 4993474 w 5627973"/>
              <a:gd name="connsiteY151" fmla="*/ 490578 h 5170152"/>
              <a:gd name="connsiteX152" fmla="*/ 5007731 w 5627973"/>
              <a:gd name="connsiteY152" fmla="*/ 517065 h 5170152"/>
              <a:gd name="connsiteX153" fmla="*/ 4994928 w 5627973"/>
              <a:gd name="connsiteY153" fmla="*/ 499010 h 5170152"/>
              <a:gd name="connsiteX154" fmla="*/ 4752423 w 5627973"/>
              <a:gd name="connsiteY154" fmla="*/ 376197 h 5170152"/>
              <a:gd name="connsiteX155" fmla="*/ 4736167 w 5627973"/>
              <a:gd name="connsiteY155" fmla="*/ 377004 h 5170152"/>
              <a:gd name="connsiteX156" fmla="*/ 4722096 w 5627973"/>
              <a:gd name="connsiteY156" fmla="*/ 368345 h 5170152"/>
              <a:gd name="connsiteX157" fmla="*/ 4581388 w 5627973"/>
              <a:gd name="connsiteY157" fmla="*/ 326205 h 5170152"/>
              <a:gd name="connsiteX158" fmla="*/ 4571084 w 5627973"/>
              <a:gd name="connsiteY158" fmla="*/ 785008 h 5170152"/>
              <a:gd name="connsiteX159" fmla="*/ 4581826 w 5627973"/>
              <a:gd name="connsiteY159" fmla="*/ 762507 h 5170152"/>
              <a:gd name="connsiteX160" fmla="*/ 4602180 w 5627973"/>
              <a:gd name="connsiteY160" fmla="*/ 729906 h 5170152"/>
              <a:gd name="connsiteX161" fmla="*/ 4984033 w 5627973"/>
              <a:gd name="connsiteY161" fmla="*/ 595275 h 5170152"/>
              <a:gd name="connsiteX162" fmla="*/ 5012339 w 5627973"/>
              <a:gd name="connsiteY162" fmla="*/ 603838 h 5170152"/>
              <a:gd name="connsiteX163" fmla="*/ 4990869 w 5627973"/>
              <a:gd name="connsiteY163" fmla="*/ 600229 h 5170152"/>
              <a:gd name="connsiteX164" fmla="*/ 4735239 w 5627973"/>
              <a:gd name="connsiteY164" fmla="*/ 687953 h 5170152"/>
              <a:gd name="connsiteX165" fmla="*/ 4724333 w 5627973"/>
              <a:gd name="connsiteY165" fmla="*/ 700272 h 5170152"/>
              <a:gd name="connsiteX166" fmla="*/ 4708444 w 5627973"/>
              <a:gd name="connsiteY166" fmla="*/ 704269 h 5170152"/>
              <a:gd name="connsiteX167" fmla="*/ 4580188 w 5627973"/>
              <a:gd name="connsiteY167" fmla="*/ 775907 h 5170152"/>
              <a:gd name="connsiteX168" fmla="*/ 4153726 w 5627973"/>
              <a:gd name="connsiteY168" fmla="*/ 1013272 h 5170152"/>
              <a:gd name="connsiteX169" fmla="*/ 4185521 w 5627973"/>
              <a:gd name="connsiteY169" fmla="*/ 1014411 h 5170152"/>
              <a:gd name="connsiteX170" fmla="*/ 4543031 w 5627973"/>
              <a:gd name="connsiteY170" fmla="*/ 846169 h 5170152"/>
              <a:gd name="connsiteX171" fmla="*/ 4556903 w 5627973"/>
              <a:gd name="connsiteY171" fmla="*/ 827063 h 5170152"/>
              <a:gd name="connsiteX172" fmla="*/ 4579359 w 5627973"/>
              <a:gd name="connsiteY172" fmla="*/ 818629 h 5170152"/>
              <a:gd name="connsiteX173" fmla="*/ 4754283 w 5627973"/>
              <a:gd name="connsiteY173" fmla="*/ 695793 h 5170152"/>
              <a:gd name="connsiteX174" fmla="*/ 4766053 w 5627973"/>
              <a:gd name="connsiteY174" fmla="*/ 681487 h 5170152"/>
              <a:gd name="connsiteX175" fmla="*/ 4754059 w 5627973"/>
              <a:gd name="connsiteY175" fmla="*/ 714728 h 5170152"/>
              <a:gd name="connsiteX176" fmla="*/ 4729718 w 5627973"/>
              <a:gd name="connsiteY176" fmla="*/ 763757 h 5170152"/>
              <a:gd name="connsiteX177" fmla="*/ 4196257 w 5627973"/>
              <a:gd name="connsiteY177" fmla="*/ 1020065 h 5170152"/>
              <a:gd name="connsiteX178" fmla="*/ 4168670 w 5627973"/>
              <a:gd name="connsiteY178" fmla="*/ 1111310 h 5170152"/>
              <a:gd name="connsiteX179" fmla="*/ 4189231 w 5627973"/>
              <a:gd name="connsiteY179" fmla="*/ 1134946 h 5170152"/>
              <a:gd name="connsiteX180" fmla="*/ 4555928 w 5627973"/>
              <a:gd name="connsiteY180" fmla="*/ 1276514 h 5170152"/>
              <a:gd name="connsiteX181" fmla="*/ 4579570 w 5627973"/>
              <a:gd name="connsiteY181" fmla="*/ 1273379 h 5170152"/>
              <a:gd name="connsiteX182" fmla="*/ 4601006 w 5627973"/>
              <a:gd name="connsiteY182" fmla="*/ 1283734 h 5170152"/>
              <a:gd name="connsiteX183" fmla="*/ 4810750 w 5627973"/>
              <a:gd name="connsiteY183" fmla="*/ 1325206 h 5170152"/>
              <a:gd name="connsiteX184" fmla="*/ 4829383 w 5627973"/>
              <a:gd name="connsiteY184" fmla="*/ 1323852 h 5170152"/>
              <a:gd name="connsiteX185" fmla="*/ 4796427 w 5627973"/>
              <a:gd name="connsiteY185" fmla="*/ 1338034 h 5170152"/>
              <a:gd name="connsiteX186" fmla="*/ 4743339 w 5627973"/>
              <a:gd name="connsiteY186" fmla="*/ 1354171 h 5170152"/>
              <a:gd name="connsiteX187" fmla="*/ 4192229 w 5627973"/>
              <a:gd name="connsiteY187" fmla="*/ 1146542 h 5170152"/>
              <a:gd name="connsiteX188" fmla="*/ 4117372 w 5627973"/>
              <a:gd name="connsiteY188" fmla="*/ 980076 h 5170152"/>
              <a:gd name="connsiteX189" fmla="*/ 4139962 w 5627973"/>
              <a:gd name="connsiteY189" fmla="*/ 973110 h 5170152"/>
              <a:gd name="connsiteX190" fmla="*/ 4343766 w 5627973"/>
              <a:gd name="connsiteY190" fmla="*/ 773039 h 5170152"/>
              <a:gd name="connsiteX191" fmla="*/ 4348186 w 5627973"/>
              <a:gd name="connsiteY191" fmla="*/ 756818 h 5170152"/>
              <a:gd name="connsiteX192" fmla="*/ 4361579 w 5627973"/>
              <a:gd name="connsiteY192" fmla="*/ 745686 h 5170152"/>
              <a:gd name="connsiteX193" fmla="*/ 4450061 w 5627973"/>
              <a:gd name="connsiteY193" fmla="*/ 620551 h 5170152"/>
              <a:gd name="connsiteX194" fmla="*/ 4454339 w 5627973"/>
              <a:gd name="connsiteY194" fmla="*/ 608069 h 5170152"/>
              <a:gd name="connsiteX195" fmla="*/ 4455154 w 5627973"/>
              <a:gd name="connsiteY195" fmla="*/ 633337 h 5170152"/>
              <a:gd name="connsiteX196" fmla="*/ 4451698 w 5627973"/>
              <a:gd name="connsiteY196" fmla="*/ 672223 h 5170152"/>
              <a:gd name="connsiteX197" fmla="*/ 4149051 w 5627973"/>
              <a:gd name="connsiteY197" fmla="*/ 974301 h 5170152"/>
              <a:gd name="connsiteX198" fmla="*/ 4092430 w 5627973"/>
              <a:gd name="connsiteY198" fmla="*/ 917222 h 5170152"/>
              <a:gd name="connsiteX199" fmla="*/ 4116207 w 5627973"/>
              <a:gd name="connsiteY199" fmla="*/ 896290 h 5170152"/>
              <a:gd name="connsiteX200" fmla="*/ 4254665 w 5627973"/>
              <a:gd name="connsiteY200" fmla="*/ 532305 h 5170152"/>
              <a:gd name="connsiteX201" fmla="*/ 4251082 w 5627973"/>
              <a:gd name="connsiteY201" fmla="*/ 509246 h 5170152"/>
              <a:gd name="connsiteX202" fmla="*/ 4261298 w 5627973"/>
              <a:gd name="connsiteY202" fmla="*/ 487899 h 5170152"/>
              <a:gd name="connsiteX203" fmla="*/ 4300196 w 5627973"/>
              <a:gd name="connsiteY203" fmla="*/ 281022 h 5170152"/>
              <a:gd name="connsiteX204" fmla="*/ 4298512 w 5627973"/>
              <a:gd name="connsiteY204" fmla="*/ 262811 h 5170152"/>
              <a:gd name="connsiteX205" fmla="*/ 4313515 w 5627973"/>
              <a:gd name="connsiteY205" fmla="*/ 294627 h 5170152"/>
              <a:gd name="connsiteX206" fmla="*/ 4330839 w 5627973"/>
              <a:gd name="connsiteY206" fmla="*/ 346103 h 5170152"/>
              <a:gd name="connsiteX207" fmla="*/ 4127988 w 5627973"/>
              <a:gd name="connsiteY207" fmla="*/ 892967 h 5170152"/>
              <a:gd name="connsiteX208" fmla="*/ 4130834 w 5627973"/>
              <a:gd name="connsiteY208" fmla="*/ 1060949 h 5170152"/>
              <a:gd name="connsiteX209" fmla="*/ 4152347 w 5627973"/>
              <a:gd name="connsiteY209" fmla="*/ 1070825 h 5170152"/>
              <a:gd name="connsiteX210" fmla="*/ 4448284 w 5627973"/>
              <a:gd name="connsiteY210" fmla="*/ 1062586 h 5170152"/>
              <a:gd name="connsiteX211" fmla="*/ 4463522 w 5627973"/>
              <a:gd name="connsiteY211" fmla="*/ 1053979 h 5170152"/>
              <a:gd name="connsiteX212" fmla="*/ 4481473 w 5627973"/>
              <a:gd name="connsiteY212" fmla="*/ 1054868 h 5170152"/>
              <a:gd name="connsiteX213" fmla="*/ 4638365 w 5627973"/>
              <a:gd name="connsiteY213" fmla="*/ 1024141 h 5170152"/>
              <a:gd name="connsiteX214" fmla="*/ 4650724 w 5627973"/>
              <a:gd name="connsiteY214" fmla="*/ 1018094 h 5170152"/>
              <a:gd name="connsiteX215" fmla="*/ 4632559 w 5627973"/>
              <a:gd name="connsiteY215" fmla="*/ 1036552 h 5170152"/>
              <a:gd name="connsiteX216" fmla="*/ 4601195 w 5627973"/>
              <a:gd name="connsiteY216" fmla="*/ 1061868 h 5170152"/>
              <a:gd name="connsiteX217" fmla="*/ 4158038 w 5627973"/>
              <a:gd name="connsiteY217" fmla="*/ 1077632 h 5170152"/>
              <a:gd name="connsiteX218" fmla="*/ 4117520 w 5627973"/>
              <a:gd name="connsiteY218" fmla="*/ 1159803 h 5170152"/>
              <a:gd name="connsiteX219" fmla="*/ 4111843 w 5627973"/>
              <a:gd name="connsiteY219" fmla="*/ 1129830 h 5170152"/>
              <a:gd name="connsiteX220" fmla="*/ 4118921 w 5627973"/>
              <a:gd name="connsiteY220" fmla="*/ 1151303 h 5170152"/>
              <a:gd name="connsiteX221" fmla="*/ 4328702 w 5627973"/>
              <a:gd name="connsiteY221" fmla="*/ 1349816 h 5170152"/>
              <a:gd name="connsiteX222" fmla="*/ 4345888 w 5627973"/>
              <a:gd name="connsiteY222" fmla="*/ 1354535 h 5170152"/>
              <a:gd name="connsiteX223" fmla="*/ 4357531 w 5627973"/>
              <a:gd name="connsiteY223" fmla="*/ 1367510 h 5170152"/>
              <a:gd name="connsiteX224" fmla="*/ 4489313 w 5627973"/>
              <a:gd name="connsiteY224" fmla="*/ 1455029 h 5170152"/>
              <a:gd name="connsiteX225" fmla="*/ 4502524 w 5627973"/>
              <a:gd name="connsiteY225" fmla="*/ 1459485 h 5170152"/>
              <a:gd name="connsiteX226" fmla="*/ 4475639 w 5627973"/>
              <a:gd name="connsiteY226" fmla="*/ 1459371 h 5170152"/>
              <a:gd name="connsiteX227" fmla="*/ 4434334 w 5627973"/>
              <a:gd name="connsiteY227" fmla="*/ 1454766 h 5170152"/>
              <a:gd name="connsiteX228" fmla="*/ 4117520 w 5627973"/>
              <a:gd name="connsiteY228" fmla="*/ 1159803 h 5170152"/>
              <a:gd name="connsiteX229" fmla="*/ 4036057 w 5627973"/>
              <a:gd name="connsiteY229" fmla="*/ 922123 h 5170152"/>
              <a:gd name="connsiteX230" fmla="*/ 4046842 w 5627973"/>
              <a:gd name="connsiteY230" fmla="*/ 902233 h 5170152"/>
              <a:gd name="connsiteX231" fmla="*/ 4041965 w 5627973"/>
              <a:gd name="connsiteY231" fmla="*/ 623824 h 5170152"/>
              <a:gd name="connsiteX232" fmla="*/ 4033011 w 5627973"/>
              <a:gd name="connsiteY232" fmla="*/ 609217 h 5170152"/>
              <a:gd name="connsiteX233" fmla="*/ 4034191 w 5627973"/>
              <a:gd name="connsiteY233" fmla="*/ 592375 h 5170152"/>
              <a:gd name="connsiteX234" fmla="*/ 4003573 w 5627973"/>
              <a:gd name="connsiteY234" fmla="*/ 443898 h 5170152"/>
              <a:gd name="connsiteX235" fmla="*/ 3997304 w 5627973"/>
              <a:gd name="connsiteY235" fmla="*/ 432081 h 5170152"/>
              <a:gd name="connsiteX236" fmla="*/ 4016696 w 5627973"/>
              <a:gd name="connsiteY236" fmla="*/ 449769 h 5170152"/>
              <a:gd name="connsiteX237" fmla="*/ 4043209 w 5627973"/>
              <a:gd name="connsiteY237" fmla="*/ 480089 h 5170152"/>
              <a:gd name="connsiteX238" fmla="*/ 4054156 w 5627973"/>
              <a:gd name="connsiteY238" fmla="*/ 897111 h 5170152"/>
              <a:gd name="connsiteX239" fmla="*/ 4102487 w 5627973"/>
              <a:gd name="connsiteY239" fmla="*/ 1456238 h 5170152"/>
              <a:gd name="connsiteX240" fmla="*/ 4101250 w 5627973"/>
              <a:gd name="connsiteY240" fmla="*/ 1236477 h 5170152"/>
              <a:gd name="connsiteX241" fmla="*/ 4111889 w 5627973"/>
              <a:gd name="connsiteY241" fmla="*/ 1195406 h 5170152"/>
              <a:gd name="connsiteX242" fmla="*/ 4107943 w 5627973"/>
              <a:gd name="connsiteY242" fmla="*/ 1226388 h 5170152"/>
              <a:gd name="connsiteX243" fmla="*/ 4247748 w 5627973"/>
              <a:gd name="connsiteY243" fmla="*/ 1587550 h 5170152"/>
              <a:gd name="connsiteX244" fmla="*/ 4265967 w 5627973"/>
              <a:gd name="connsiteY244" fmla="*/ 1602452 h 5170152"/>
              <a:gd name="connsiteX245" fmla="*/ 4272578 w 5627973"/>
              <a:gd name="connsiteY245" fmla="*/ 1624987 h 5170152"/>
              <a:gd name="connsiteX246" fmla="*/ 4382198 w 5627973"/>
              <a:gd name="connsiteY246" fmla="*/ 1804559 h 5170152"/>
              <a:gd name="connsiteX247" fmla="*/ 4395719 w 5627973"/>
              <a:gd name="connsiteY247" fmla="*/ 1817069 h 5170152"/>
              <a:gd name="connsiteX248" fmla="*/ 4362957 w 5627973"/>
              <a:gd name="connsiteY248" fmla="*/ 1803003 h 5170152"/>
              <a:gd name="connsiteX249" fmla="*/ 4315216 w 5627973"/>
              <a:gd name="connsiteY249" fmla="*/ 1775759 h 5170152"/>
              <a:gd name="connsiteX250" fmla="*/ 4142438 w 5627973"/>
              <a:gd name="connsiteY250" fmla="*/ 1577461 h 5170152"/>
              <a:gd name="connsiteX251" fmla="*/ 4102487 w 5627973"/>
              <a:gd name="connsiteY251" fmla="*/ 1456238 h 5170152"/>
              <a:gd name="connsiteX252" fmla="*/ 3641787 w 5627973"/>
              <a:gd name="connsiteY252" fmla="*/ 281770 h 5170152"/>
              <a:gd name="connsiteX253" fmla="*/ 3675317 w 5627973"/>
              <a:gd name="connsiteY253" fmla="*/ 294010 h 5170152"/>
              <a:gd name="connsiteX254" fmla="*/ 3724561 w 5627973"/>
              <a:gd name="connsiteY254" fmla="*/ 318579 h 5170152"/>
              <a:gd name="connsiteX255" fmla="*/ 3969100 w 5627973"/>
              <a:gd name="connsiteY255" fmla="*/ 845020 h 5170152"/>
              <a:gd name="connsiteX256" fmla="*/ 3960818 w 5627973"/>
              <a:gd name="connsiteY256" fmla="*/ 886590 h 5170152"/>
              <a:gd name="connsiteX257" fmla="*/ 3962990 w 5627973"/>
              <a:gd name="connsiteY257" fmla="*/ 855455 h 5170152"/>
              <a:gd name="connsiteX258" fmla="*/ 3802707 w 5627973"/>
              <a:gd name="connsiteY258" fmla="*/ 502702 h 5170152"/>
              <a:gd name="connsiteX259" fmla="*/ 3783657 w 5627973"/>
              <a:gd name="connsiteY259" fmla="*/ 488830 h 5170152"/>
              <a:gd name="connsiteX260" fmla="*/ 3775765 w 5627973"/>
              <a:gd name="connsiteY260" fmla="*/ 466704 h 5170152"/>
              <a:gd name="connsiteX261" fmla="*/ 3656008 w 5627973"/>
              <a:gd name="connsiteY261" fmla="*/ 293512 h 5170152"/>
              <a:gd name="connsiteX262" fmla="*/ 3959520 w 5627973"/>
              <a:gd name="connsiteY262" fmla="*/ 1476426 h 5170152"/>
              <a:gd name="connsiteX263" fmla="*/ 3954681 w 5627973"/>
              <a:gd name="connsiteY263" fmla="*/ 1429420 h 5170152"/>
              <a:gd name="connsiteX264" fmla="*/ 4028146 w 5627973"/>
              <a:gd name="connsiteY264" fmla="*/ 1192945 h 5170152"/>
              <a:gd name="connsiteX265" fmla="*/ 4047717 w 5627973"/>
              <a:gd name="connsiteY265" fmla="*/ 1168939 h 5170152"/>
              <a:gd name="connsiteX266" fmla="*/ 4035758 w 5627973"/>
              <a:gd name="connsiteY266" fmla="*/ 1188219 h 5170152"/>
              <a:gd name="connsiteX267" fmla="*/ 4024050 w 5627973"/>
              <a:gd name="connsiteY267" fmla="*/ 1466291 h 5170152"/>
              <a:gd name="connsiteX268" fmla="*/ 4032125 w 5627973"/>
              <a:gd name="connsiteY268" fmla="*/ 1481338 h 5170152"/>
              <a:gd name="connsiteX269" fmla="*/ 4029943 w 5627973"/>
              <a:gd name="connsiteY269" fmla="*/ 1498082 h 5170152"/>
              <a:gd name="connsiteX270" fmla="*/ 4051689 w 5627973"/>
              <a:gd name="connsiteY270" fmla="*/ 1647852 h 5170152"/>
              <a:gd name="connsiteX271" fmla="*/ 4057248 w 5627973"/>
              <a:gd name="connsiteY271" fmla="*/ 1659975 h 5170152"/>
              <a:gd name="connsiteX272" fmla="*/ 4038929 w 5627973"/>
              <a:gd name="connsiteY272" fmla="*/ 1641305 h 5170152"/>
              <a:gd name="connsiteX273" fmla="*/ 4014248 w 5627973"/>
              <a:gd name="connsiteY273" fmla="*/ 1609654 h 5170152"/>
              <a:gd name="connsiteX274" fmla="*/ 3959520 w 5627973"/>
              <a:gd name="connsiteY274" fmla="*/ 1476426 h 5170152"/>
              <a:gd name="connsiteX275" fmla="*/ 3559399 w 5627973"/>
              <a:gd name="connsiteY275" fmla="*/ 641732 h 5170152"/>
              <a:gd name="connsiteX276" fmla="*/ 3586278 w 5627973"/>
              <a:gd name="connsiteY276" fmla="*/ 641445 h 5170152"/>
              <a:gd name="connsiteX277" fmla="*/ 3627649 w 5627973"/>
              <a:gd name="connsiteY277" fmla="*/ 645432 h 5170152"/>
              <a:gd name="connsiteX278" fmla="*/ 3949362 w 5627973"/>
              <a:gd name="connsiteY278" fmla="*/ 935669 h 5170152"/>
              <a:gd name="connsiteX279" fmla="*/ 3955544 w 5627973"/>
              <a:gd name="connsiteY279" fmla="*/ 965558 h 5170152"/>
              <a:gd name="connsiteX280" fmla="*/ 3948106 w 5627973"/>
              <a:gd name="connsiteY280" fmla="*/ 944190 h 5170152"/>
              <a:gd name="connsiteX281" fmla="*/ 3735026 w 5627973"/>
              <a:gd name="connsiteY281" fmla="*/ 748807 h 5170152"/>
              <a:gd name="connsiteX282" fmla="*/ 3717765 w 5627973"/>
              <a:gd name="connsiteY282" fmla="*/ 744345 h 5170152"/>
              <a:gd name="connsiteX283" fmla="*/ 3705907 w 5627973"/>
              <a:gd name="connsiteY283" fmla="*/ 731543 h 5170152"/>
              <a:gd name="connsiteX284" fmla="*/ 3572682 w 5627973"/>
              <a:gd name="connsiteY284" fmla="*/ 645991 h 5170152"/>
              <a:gd name="connsiteX285" fmla="*/ 3724330 w 5627973"/>
              <a:gd name="connsiteY285" fmla="*/ 1827846 h 5170152"/>
              <a:gd name="connsiteX286" fmla="*/ 3710469 w 5627973"/>
              <a:gd name="connsiteY286" fmla="*/ 1775346 h 5170152"/>
              <a:gd name="connsiteX287" fmla="*/ 3949089 w 5627973"/>
              <a:gd name="connsiteY287" fmla="*/ 1242273 h 5170152"/>
              <a:gd name="connsiteX288" fmla="*/ 3986162 w 5627973"/>
              <a:gd name="connsiteY288" fmla="*/ 1220323 h 5170152"/>
              <a:gd name="connsiteX289" fmla="*/ 3961059 w 5627973"/>
              <a:gd name="connsiteY289" fmla="*/ 1239706 h 5170152"/>
              <a:gd name="connsiteX290" fmla="*/ 3798804 w 5627973"/>
              <a:gd name="connsiteY290" fmla="*/ 1594293 h 5170152"/>
              <a:gd name="connsiteX291" fmla="*/ 3800846 w 5627973"/>
              <a:gd name="connsiteY291" fmla="*/ 1617545 h 5170152"/>
              <a:gd name="connsiteX292" fmla="*/ 3789240 w 5627973"/>
              <a:gd name="connsiteY292" fmla="*/ 1638206 h 5170152"/>
              <a:gd name="connsiteX293" fmla="*/ 3736710 w 5627973"/>
              <a:gd name="connsiteY293" fmla="*/ 1842279 h 5170152"/>
              <a:gd name="connsiteX294" fmla="*/ 3737180 w 5627973"/>
              <a:gd name="connsiteY294" fmla="*/ 1860569 h 5170152"/>
              <a:gd name="connsiteX295" fmla="*/ 3591642 w 5627973"/>
              <a:gd name="connsiteY295" fmla="*/ 1499634 h 5170152"/>
              <a:gd name="connsiteX296" fmla="*/ 3592577 w 5627973"/>
              <a:gd name="connsiteY296" fmla="*/ 1474387 h 5170152"/>
              <a:gd name="connsiteX297" fmla="*/ 3598720 w 5627973"/>
              <a:gd name="connsiteY297" fmla="*/ 1435820 h 5170152"/>
              <a:gd name="connsiteX298" fmla="*/ 3921834 w 5627973"/>
              <a:gd name="connsiteY298" fmla="*/ 1153094 h 5170152"/>
              <a:gd name="connsiteX299" fmla="*/ 3953866 w 5627973"/>
              <a:gd name="connsiteY299" fmla="*/ 1149272 h 5170152"/>
              <a:gd name="connsiteX300" fmla="*/ 3930827 w 5627973"/>
              <a:gd name="connsiteY300" fmla="*/ 1154838 h 5170152"/>
              <a:gd name="connsiteX301" fmla="*/ 3713472 w 5627973"/>
              <a:gd name="connsiteY301" fmla="*/ 1341886 h 5170152"/>
              <a:gd name="connsiteX302" fmla="*/ 3707936 w 5627973"/>
              <a:gd name="connsiteY302" fmla="*/ 1357792 h 5170152"/>
              <a:gd name="connsiteX303" fmla="*/ 3693792 w 5627973"/>
              <a:gd name="connsiteY303" fmla="*/ 1368074 h 5170152"/>
              <a:gd name="connsiteX304" fmla="*/ 3596777 w 5627973"/>
              <a:gd name="connsiteY304" fmla="*/ 1487449 h 5170152"/>
              <a:gd name="connsiteX305" fmla="*/ 3410817 w 5627973"/>
              <a:gd name="connsiteY305" fmla="*/ 1080921 h 5170152"/>
              <a:gd name="connsiteX306" fmla="*/ 3429457 w 5627973"/>
              <a:gd name="connsiteY306" fmla="*/ 1062887 h 5170152"/>
              <a:gd name="connsiteX307" fmla="*/ 3461472 w 5627973"/>
              <a:gd name="connsiteY307" fmla="*/ 1038299 h 5170152"/>
              <a:gd name="connsiteX308" fmla="*/ 3905013 w 5627973"/>
              <a:gd name="connsiteY308" fmla="*/ 1032635 h 5170152"/>
              <a:gd name="connsiteX309" fmla="*/ 3931786 w 5627973"/>
              <a:gd name="connsiteY309" fmla="*/ 1049928 h 5170152"/>
              <a:gd name="connsiteX310" fmla="*/ 3910528 w 5627973"/>
              <a:gd name="connsiteY310" fmla="*/ 1039568 h 5170152"/>
              <a:gd name="connsiteX311" fmla="*/ 3614393 w 5627973"/>
              <a:gd name="connsiteY311" fmla="*/ 1041063 h 5170152"/>
              <a:gd name="connsiteX312" fmla="*/ 3598935 w 5627973"/>
              <a:gd name="connsiteY312" fmla="*/ 1049319 h 5170152"/>
              <a:gd name="connsiteX313" fmla="*/ 3581007 w 5627973"/>
              <a:gd name="connsiteY313" fmla="*/ 1048022 h 5170152"/>
              <a:gd name="connsiteX314" fmla="*/ 3423332 w 5627973"/>
              <a:gd name="connsiteY314" fmla="*/ 1075159 h 5170152"/>
              <a:gd name="connsiteX315" fmla="*/ 3222219 w 5627973"/>
              <a:gd name="connsiteY315" fmla="*/ 782752 h 5170152"/>
              <a:gd name="connsiteX316" fmla="*/ 3254946 w 5627973"/>
              <a:gd name="connsiteY316" fmla="*/ 768060 h 5170152"/>
              <a:gd name="connsiteX317" fmla="*/ 3307772 w 5627973"/>
              <a:gd name="connsiteY317" fmla="*/ 751100 h 5170152"/>
              <a:gd name="connsiteX318" fmla="*/ 3862256 w 5627973"/>
              <a:gd name="connsiteY318" fmla="*/ 950087 h 5170152"/>
              <a:gd name="connsiteX319" fmla="*/ 3886387 w 5627973"/>
              <a:gd name="connsiteY319" fmla="*/ 984942 h 5170152"/>
              <a:gd name="connsiteX320" fmla="*/ 3865443 w 5627973"/>
              <a:gd name="connsiteY320" fmla="*/ 961632 h 5170152"/>
              <a:gd name="connsiteX321" fmla="*/ 3496445 w 5627973"/>
              <a:gd name="connsiteY321" fmla="*/ 825817 h 5170152"/>
              <a:gd name="connsiteX322" fmla="*/ 3472853 w 5627973"/>
              <a:gd name="connsiteY322" fmla="*/ 829320 h 5170152"/>
              <a:gd name="connsiteX323" fmla="*/ 3451249 w 5627973"/>
              <a:gd name="connsiteY323" fmla="*/ 819301 h 5170152"/>
              <a:gd name="connsiteX324" fmla="*/ 3240830 w 5627973"/>
              <a:gd name="connsiteY324" fmla="*/ 781109 h 5170152"/>
              <a:gd name="connsiteX325" fmla="*/ 3283861 w 5627973"/>
              <a:gd name="connsiteY325" fmla="*/ 1422511 h 5170152"/>
              <a:gd name="connsiteX326" fmla="*/ 3296671 w 5627973"/>
              <a:gd name="connsiteY326" fmla="*/ 1389558 h 5170152"/>
              <a:gd name="connsiteX327" fmla="*/ 3322212 w 5627973"/>
              <a:gd name="connsiteY327" fmla="*/ 1341111 h 5170152"/>
              <a:gd name="connsiteX328" fmla="*/ 3861741 w 5627973"/>
              <a:gd name="connsiteY328" fmla="*/ 1097488 h 5170152"/>
              <a:gd name="connsiteX329" fmla="*/ 3904083 w 5627973"/>
              <a:gd name="connsiteY329" fmla="*/ 1105291 h 5170152"/>
              <a:gd name="connsiteX330" fmla="*/ 3872332 w 5627973"/>
              <a:gd name="connsiteY330" fmla="*/ 1103397 h 5170152"/>
              <a:gd name="connsiteX331" fmla="*/ 3510842 w 5627973"/>
              <a:gd name="connsiteY331" fmla="*/ 1263138 h 5170152"/>
              <a:gd name="connsiteX332" fmla="*/ 3496505 w 5627973"/>
              <a:gd name="connsiteY332" fmla="*/ 1281913 h 5170152"/>
              <a:gd name="connsiteX333" fmla="*/ 3473852 w 5627973"/>
              <a:gd name="connsiteY333" fmla="*/ 1289813 h 5170152"/>
              <a:gd name="connsiteX334" fmla="*/ 3295979 w 5627973"/>
              <a:gd name="connsiteY334" fmla="*/ 1408486 h 5170152"/>
              <a:gd name="connsiteX335" fmla="*/ 2694772 w 5627973"/>
              <a:gd name="connsiteY335" fmla="*/ 1747664 h 5170152"/>
              <a:gd name="connsiteX336" fmla="*/ 2738702 w 5627973"/>
              <a:gd name="connsiteY336" fmla="*/ 1750865 h 5170152"/>
              <a:gd name="connsiteX337" fmla="*/ 3244931 w 5627973"/>
              <a:gd name="connsiteY337" fmla="*/ 1543659 h 5170152"/>
              <a:gd name="connsiteX338" fmla="*/ 3265426 w 5627973"/>
              <a:gd name="connsiteY338" fmla="*/ 1518723 h 5170152"/>
              <a:gd name="connsiteX339" fmla="*/ 3297079 w 5627973"/>
              <a:gd name="connsiteY339" fmla="*/ 1508574 h 5170152"/>
              <a:gd name="connsiteX340" fmla="*/ 3547513 w 5627973"/>
              <a:gd name="connsiteY340" fmla="*/ 1352765 h 5170152"/>
              <a:gd name="connsiteX341" fmla="*/ 3564772 w 5627973"/>
              <a:gd name="connsiteY341" fmla="*/ 1334168 h 5170152"/>
              <a:gd name="connsiteX342" fmla="*/ 3545920 w 5627973"/>
              <a:gd name="connsiteY342" fmla="*/ 1378188 h 5170152"/>
              <a:gd name="connsiteX343" fmla="*/ 3508908 w 5627973"/>
              <a:gd name="connsiteY343" fmla="*/ 1442768 h 5170152"/>
              <a:gd name="connsiteX344" fmla="*/ 2753178 w 5627973"/>
              <a:gd name="connsiteY344" fmla="*/ 1759024 h 5170152"/>
              <a:gd name="connsiteX345" fmla="*/ 2708817 w 5627973"/>
              <a:gd name="connsiteY345" fmla="*/ 1880141 h 5170152"/>
              <a:gd name="connsiteX346" fmla="*/ 2735674 w 5627973"/>
              <a:gd name="connsiteY346" fmla="*/ 1912971 h 5170152"/>
              <a:gd name="connsiteX347" fmla="*/ 3233634 w 5627973"/>
              <a:gd name="connsiteY347" fmla="*/ 2122405 h 5170152"/>
              <a:gd name="connsiteX348" fmla="*/ 3266570 w 5627973"/>
              <a:gd name="connsiteY348" fmla="*/ 2119436 h 5170152"/>
              <a:gd name="connsiteX349" fmla="*/ 3295539 w 5627973"/>
              <a:gd name="connsiteY349" fmla="*/ 2134473 h 5170152"/>
              <a:gd name="connsiteX350" fmla="*/ 3583038 w 5627973"/>
              <a:gd name="connsiteY350" fmla="*/ 2201203 h 5170152"/>
              <a:gd name="connsiteX351" fmla="*/ 3608921 w 5627973"/>
              <a:gd name="connsiteY351" fmla="*/ 2200364 h 5170152"/>
              <a:gd name="connsiteX352" fmla="*/ 3562345 w 5627973"/>
              <a:gd name="connsiteY352" fmla="*/ 2217682 h 5170152"/>
              <a:gd name="connsiteX353" fmla="*/ 3487772 w 5627973"/>
              <a:gd name="connsiteY353" fmla="*/ 2236568 h 5170152"/>
              <a:gd name="connsiteX354" fmla="*/ 2739038 w 5627973"/>
              <a:gd name="connsiteY354" fmla="*/ 1928704 h 5170152"/>
              <a:gd name="connsiteX355" fmla="*/ 2646703 w 5627973"/>
              <a:gd name="connsiteY355" fmla="*/ 1701163 h 5170152"/>
              <a:gd name="connsiteX356" fmla="*/ 2678442 w 5627973"/>
              <a:gd name="connsiteY356" fmla="*/ 1692992 h 5170152"/>
              <a:gd name="connsiteX357" fmla="*/ 2974079 w 5627973"/>
              <a:gd name="connsiteY357" fmla="*/ 1434954 h 5170152"/>
              <a:gd name="connsiteX358" fmla="*/ 2981295 w 5627973"/>
              <a:gd name="connsiteY358" fmla="*/ 1413397 h 5170152"/>
              <a:gd name="connsiteX359" fmla="*/ 3000587 w 5627973"/>
              <a:gd name="connsiteY359" fmla="*/ 1399148 h 5170152"/>
              <a:gd name="connsiteX360" fmla="*/ 3131531 w 5627973"/>
              <a:gd name="connsiteY360" fmla="*/ 1235708 h 5170152"/>
              <a:gd name="connsiteX361" fmla="*/ 3138298 w 5627973"/>
              <a:gd name="connsiteY361" fmla="*/ 1219166 h 5170152"/>
              <a:gd name="connsiteX362" fmla="*/ 3137715 w 5627973"/>
              <a:gd name="connsiteY362" fmla="*/ 1253151 h 5170152"/>
              <a:gd name="connsiteX363" fmla="*/ 3130297 w 5627973"/>
              <a:gd name="connsiteY363" fmla="*/ 1305203 h 5170152"/>
              <a:gd name="connsiteX364" fmla="*/ 2690942 w 5627973"/>
              <a:gd name="connsiteY364" fmla="*/ 1695070 h 5170152"/>
              <a:gd name="connsiteX365" fmla="*/ 2616437 w 5627973"/>
              <a:gd name="connsiteY365" fmla="*/ 1615422 h 5170152"/>
              <a:gd name="connsiteX366" fmla="*/ 2650765 w 5627973"/>
              <a:gd name="connsiteY366" fmla="*/ 1588555 h 5170152"/>
              <a:gd name="connsiteX367" fmla="*/ 2867058 w 5627973"/>
              <a:gd name="connsiteY367" fmla="*/ 1106901 h 5170152"/>
              <a:gd name="connsiteX368" fmla="*/ 2863661 w 5627973"/>
              <a:gd name="connsiteY368" fmla="*/ 1075738 h 5170152"/>
              <a:gd name="connsiteX369" fmla="*/ 2879247 w 5627973"/>
              <a:gd name="connsiteY369" fmla="*/ 1047600 h 5170152"/>
              <a:gd name="connsiteX370" fmla="*/ 2947098 w 5627973"/>
              <a:gd name="connsiteY370" fmla="*/ 771754 h 5170152"/>
              <a:gd name="connsiteX371" fmla="*/ 2946000 w 5627973"/>
              <a:gd name="connsiteY371" fmla="*/ 747202 h 5170152"/>
              <a:gd name="connsiteX372" fmla="*/ 2964611 w 5627973"/>
              <a:gd name="connsiteY372" fmla="*/ 790729 h 5170152"/>
              <a:gd name="connsiteX373" fmla="*/ 2985104 w 5627973"/>
              <a:gd name="connsiteY373" fmla="*/ 860784 h 5170152"/>
              <a:gd name="connsiteX374" fmla="*/ 2667295 w 5627973"/>
              <a:gd name="connsiteY374" fmla="*/ 1584709 h 5170152"/>
              <a:gd name="connsiteX375" fmla="*/ 2659858 w 5627973"/>
              <a:gd name="connsiteY375" fmla="*/ 1810505 h 5170152"/>
              <a:gd name="connsiteX376" fmla="*/ 2688965 w 5627973"/>
              <a:gd name="connsiteY376" fmla="*/ 1824901 h 5170152"/>
              <a:gd name="connsiteX377" fmla="*/ 3099134 w 5627973"/>
              <a:gd name="connsiteY377" fmla="*/ 1829386 h 5170152"/>
              <a:gd name="connsiteX378" fmla="*/ 3120807 w 5627973"/>
              <a:gd name="connsiteY378" fmla="*/ 1818625 h 5170152"/>
              <a:gd name="connsiteX379" fmla="*/ 3145593 w 5627973"/>
              <a:gd name="connsiteY379" fmla="*/ 1820762 h 5170152"/>
              <a:gd name="connsiteX380" fmla="*/ 3364829 w 5627973"/>
              <a:gd name="connsiteY380" fmla="*/ 1787733 h 5170152"/>
              <a:gd name="connsiteX381" fmla="*/ 3382345 w 5627973"/>
              <a:gd name="connsiteY381" fmla="*/ 1780260 h 5170152"/>
              <a:gd name="connsiteX382" fmla="*/ 3355952 w 5627973"/>
              <a:gd name="connsiteY382" fmla="*/ 1804099 h 5170152"/>
              <a:gd name="connsiteX383" fmla="*/ 3310827 w 5627973"/>
              <a:gd name="connsiteY383" fmla="*/ 1836457 h 5170152"/>
              <a:gd name="connsiteX384" fmla="*/ 2696381 w 5627973"/>
              <a:gd name="connsiteY384" fmla="*/ 1834343 h 5170152"/>
              <a:gd name="connsiteX385" fmla="*/ 2634735 w 5627973"/>
              <a:gd name="connsiteY385" fmla="*/ 1942592 h 5170152"/>
              <a:gd name="connsiteX386" fmla="*/ 2628908 w 5627973"/>
              <a:gd name="connsiteY386" fmla="*/ 1902031 h 5170152"/>
              <a:gd name="connsiteX387" fmla="*/ 2637249 w 5627973"/>
              <a:gd name="connsiteY387" fmla="*/ 1931248 h 5170152"/>
              <a:gd name="connsiteX388" fmla="*/ 2914165 w 5627973"/>
              <a:gd name="connsiteY388" fmla="*/ 2208928 h 5170152"/>
              <a:gd name="connsiteX389" fmla="*/ 2937632 w 5627973"/>
              <a:gd name="connsiteY389" fmla="*/ 2216171 h 5170152"/>
              <a:gd name="connsiteX390" fmla="*/ 2952868 w 5627973"/>
              <a:gd name="connsiteY390" fmla="*/ 2234211 h 5170152"/>
              <a:gd name="connsiteX391" fmla="*/ 3129341 w 5627973"/>
              <a:gd name="connsiteY391" fmla="*/ 2358698 h 5170152"/>
              <a:gd name="connsiteX392" fmla="*/ 3147324 w 5627973"/>
              <a:gd name="connsiteY392" fmla="*/ 2365378 h 5170152"/>
              <a:gd name="connsiteX393" fmla="*/ 3110122 w 5627973"/>
              <a:gd name="connsiteY393" fmla="*/ 2363811 h 5170152"/>
              <a:gd name="connsiteX394" fmla="*/ 3053262 w 5627973"/>
              <a:gd name="connsiteY394" fmla="*/ 2355455 h 5170152"/>
              <a:gd name="connsiteX395" fmla="*/ 2634735 w 5627973"/>
              <a:gd name="connsiteY395" fmla="*/ 1942592 h 5170152"/>
              <a:gd name="connsiteX396" fmla="*/ 2538079 w 5627973"/>
              <a:gd name="connsiteY396" fmla="*/ 1619042 h 5170152"/>
              <a:gd name="connsiteX397" fmla="*/ 2554354 w 5627973"/>
              <a:gd name="connsiteY397" fmla="*/ 1592892 h 5170152"/>
              <a:gd name="connsiteX398" fmla="*/ 2566459 w 5627973"/>
              <a:gd name="connsiteY398" fmla="*/ 1218658 h 5170152"/>
              <a:gd name="connsiteX399" fmla="*/ 2555056 w 5627973"/>
              <a:gd name="connsiteY399" fmla="*/ 1198566 h 5170152"/>
              <a:gd name="connsiteX400" fmla="*/ 2557831 w 5627973"/>
              <a:gd name="connsiteY400" fmla="*/ 1176004 h 5170152"/>
              <a:gd name="connsiteX401" fmla="*/ 2525507 w 5627973"/>
              <a:gd name="connsiteY401" fmla="*/ 974952 h 5170152"/>
              <a:gd name="connsiteX402" fmla="*/ 2517630 w 5627973"/>
              <a:gd name="connsiteY402" fmla="*/ 958749 h 5170152"/>
              <a:gd name="connsiteX403" fmla="*/ 2543274 w 5627973"/>
              <a:gd name="connsiteY403" fmla="*/ 983527 h 5170152"/>
              <a:gd name="connsiteX404" fmla="*/ 2577917 w 5627973"/>
              <a:gd name="connsiteY404" fmla="*/ 1025648 h 5170152"/>
              <a:gd name="connsiteX405" fmla="*/ 2564824 w 5627973"/>
              <a:gd name="connsiteY405" fmla="*/ 1586396 h 5170152"/>
              <a:gd name="connsiteX406" fmla="*/ 2612299 w 5627973"/>
              <a:gd name="connsiteY406" fmla="*/ 2424277 h 5170152"/>
              <a:gd name="connsiteX407" fmla="*/ 2593850 w 5627973"/>
              <a:gd name="connsiteY407" fmla="*/ 2339994 h 5170152"/>
              <a:gd name="connsiteX408" fmla="*/ 2607022 w 5627973"/>
              <a:gd name="connsiteY408" fmla="*/ 2044731 h 5170152"/>
              <a:gd name="connsiteX409" fmla="*/ 2624528 w 5627973"/>
              <a:gd name="connsiteY409" fmla="*/ 1990120 h 5170152"/>
              <a:gd name="connsiteX410" fmla="*/ 2616969 w 5627973"/>
              <a:gd name="connsiteY410" fmla="*/ 2031530 h 5170152"/>
              <a:gd name="connsiteX411" fmla="*/ 2786012 w 5627973"/>
              <a:gd name="connsiteY411" fmla="*/ 2524015 h 5170152"/>
              <a:gd name="connsiteX412" fmla="*/ 2810222 w 5627973"/>
              <a:gd name="connsiteY412" fmla="*/ 2544990 h 5170152"/>
              <a:gd name="connsiteX413" fmla="*/ 2817845 w 5627973"/>
              <a:gd name="connsiteY413" fmla="*/ 2575607 h 5170152"/>
              <a:gd name="connsiteX414" fmla="*/ 2957409 w 5627973"/>
              <a:gd name="connsiteY414" fmla="*/ 2822582 h 5170152"/>
              <a:gd name="connsiteX415" fmla="*/ 2975276 w 5627973"/>
              <a:gd name="connsiteY415" fmla="*/ 2840096 h 5170152"/>
              <a:gd name="connsiteX416" fmla="*/ 2930882 w 5627973"/>
              <a:gd name="connsiteY416" fmla="*/ 2819480 h 5170152"/>
              <a:gd name="connsiteX417" fmla="*/ 2866650 w 5627973"/>
              <a:gd name="connsiteY417" fmla="*/ 2780375 h 5170152"/>
              <a:gd name="connsiteX418" fmla="*/ 2640937 w 5627973"/>
              <a:gd name="connsiteY418" fmla="*/ 2504928 h 5170152"/>
              <a:gd name="connsiteX419" fmla="*/ 2612299 w 5627973"/>
              <a:gd name="connsiteY419" fmla="*/ 2424277 h 5170152"/>
              <a:gd name="connsiteX420" fmla="*/ 2035737 w 5627973"/>
              <a:gd name="connsiteY420" fmla="*/ 738158 h 5170152"/>
              <a:gd name="connsiteX421" fmla="*/ 2081317 w 5627973"/>
              <a:gd name="connsiteY421" fmla="*/ 756362 h 5170152"/>
              <a:gd name="connsiteX422" fmla="*/ 2147812 w 5627973"/>
              <a:gd name="connsiteY422" fmla="*/ 791953 h 5170152"/>
              <a:gd name="connsiteX423" fmla="*/ 2450624 w 5627973"/>
              <a:gd name="connsiteY423" fmla="*/ 1511954 h 5170152"/>
              <a:gd name="connsiteX424" fmla="*/ 2436347 w 5627973"/>
              <a:gd name="connsiteY424" fmla="*/ 1567359 h 5170152"/>
              <a:gd name="connsiteX425" fmla="*/ 2441461 w 5627973"/>
              <a:gd name="connsiteY425" fmla="*/ 1525651 h 5170152"/>
              <a:gd name="connsiteX426" fmla="*/ 2243505 w 5627973"/>
              <a:gd name="connsiteY426" fmla="*/ 1043385 h 5170152"/>
              <a:gd name="connsiteX427" fmla="*/ 2218075 w 5627973"/>
              <a:gd name="connsiteY427" fmla="*/ 1023750 h 5170152"/>
              <a:gd name="connsiteX428" fmla="*/ 2208652 w 5627973"/>
              <a:gd name="connsiteY428" fmla="*/ 993614 h 5170152"/>
              <a:gd name="connsiteX429" fmla="*/ 2054624 w 5627973"/>
              <a:gd name="connsiteY429" fmla="*/ 754678 h 5170152"/>
              <a:gd name="connsiteX430" fmla="*/ 2417193 w 5627973"/>
              <a:gd name="connsiteY430" fmla="*/ 2452749 h 5170152"/>
              <a:gd name="connsiteX431" fmla="*/ 2394601 w 5627973"/>
              <a:gd name="connsiteY431" fmla="*/ 2359598 h 5170152"/>
              <a:gd name="connsiteX432" fmla="*/ 2391086 w 5627973"/>
              <a:gd name="connsiteY432" fmla="*/ 2296202 h 5170152"/>
              <a:gd name="connsiteX433" fmla="*/ 2508786 w 5627973"/>
              <a:gd name="connsiteY433" fmla="*/ 1982414 h 5170152"/>
              <a:gd name="connsiteX434" fmla="*/ 2537500 w 5627973"/>
              <a:gd name="connsiteY434" fmla="*/ 1951196 h 5170152"/>
              <a:gd name="connsiteX435" fmla="*/ 2519642 w 5627973"/>
              <a:gd name="connsiteY435" fmla="*/ 1976466 h 5170152"/>
              <a:gd name="connsiteX436" fmla="*/ 2484604 w 5627973"/>
              <a:gd name="connsiteY436" fmla="*/ 2349375 h 5170152"/>
              <a:gd name="connsiteX437" fmla="*/ 2494761 w 5627973"/>
              <a:gd name="connsiteY437" fmla="*/ 2370012 h 5170152"/>
              <a:gd name="connsiteX438" fmla="*/ 2490607 w 5627973"/>
              <a:gd name="connsiteY438" fmla="*/ 2392389 h 5170152"/>
              <a:gd name="connsiteX439" fmla="*/ 2510562 w 5627973"/>
              <a:gd name="connsiteY439" fmla="*/ 2594713 h 5170152"/>
              <a:gd name="connsiteX440" fmla="*/ 2517435 w 5627973"/>
              <a:gd name="connsiteY440" fmla="*/ 2611289 h 5170152"/>
              <a:gd name="connsiteX441" fmla="*/ 2493344 w 5627973"/>
              <a:gd name="connsiteY441" fmla="*/ 2585248 h 5170152"/>
              <a:gd name="connsiteX442" fmla="*/ 2461326 w 5627973"/>
              <a:gd name="connsiteY442" fmla="*/ 2541435 h 5170152"/>
              <a:gd name="connsiteX443" fmla="*/ 2417193 w 5627973"/>
              <a:gd name="connsiteY443" fmla="*/ 2452749 h 5170152"/>
              <a:gd name="connsiteX444" fmla="*/ 1897323 w 5627973"/>
              <a:gd name="connsiteY444" fmla="*/ 1217353 h 5170152"/>
              <a:gd name="connsiteX445" fmla="*/ 1934545 w 5627973"/>
              <a:gd name="connsiteY445" fmla="*/ 1218380 h 5170152"/>
              <a:gd name="connsiteX446" fmla="*/ 1991537 w 5627973"/>
              <a:gd name="connsiteY446" fmla="*/ 1225910 h 5170152"/>
              <a:gd name="connsiteX447" fmla="*/ 2417165 w 5627973"/>
              <a:gd name="connsiteY447" fmla="*/ 1632682 h 5170152"/>
              <a:gd name="connsiteX448" fmla="*/ 2423698 w 5627973"/>
              <a:gd name="connsiteY448" fmla="*/ 1673157 h 5170152"/>
              <a:gd name="connsiteX449" fmla="*/ 2414850 w 5627973"/>
              <a:gd name="connsiteY449" fmla="*/ 1644063 h 5170152"/>
              <a:gd name="connsiteX450" fmla="*/ 2133157 w 5627973"/>
              <a:gd name="connsiteY450" fmla="*/ 1370413 h 5170152"/>
              <a:gd name="connsiteX451" fmla="*/ 2109568 w 5627973"/>
              <a:gd name="connsiteY451" fmla="*/ 1363512 h 5170152"/>
              <a:gd name="connsiteX452" fmla="*/ 2094022 w 5627973"/>
              <a:gd name="connsiteY452" fmla="*/ 1345693 h 5170152"/>
              <a:gd name="connsiteX453" fmla="*/ 1915419 w 5627973"/>
              <a:gd name="connsiteY453" fmla="*/ 1223772 h 5170152"/>
              <a:gd name="connsiteX454" fmla="*/ 2045270 w 5627973"/>
              <a:gd name="connsiteY454" fmla="*/ 2819290 h 5170152"/>
              <a:gd name="connsiteX455" fmla="*/ 2029641 w 5627973"/>
              <a:gd name="connsiteY455" fmla="*/ 2748040 h 5170152"/>
              <a:gd name="connsiteX456" fmla="*/ 2396022 w 5627973"/>
              <a:gd name="connsiteY456" fmla="*/ 2044520 h 5170152"/>
              <a:gd name="connsiteX457" fmla="*/ 2448822 w 5627973"/>
              <a:gd name="connsiteY457" fmla="*/ 2016984 h 5170152"/>
              <a:gd name="connsiteX458" fmla="*/ 2412764 w 5627973"/>
              <a:gd name="connsiteY458" fmla="*/ 2041700 h 5170152"/>
              <a:gd name="connsiteX459" fmla="*/ 2164168 w 5627973"/>
              <a:gd name="connsiteY459" fmla="*/ 2509479 h 5170152"/>
              <a:gd name="connsiteX460" fmla="*/ 2165420 w 5627973"/>
              <a:gd name="connsiteY460" fmla="*/ 2540820 h 5170152"/>
              <a:gd name="connsiteX461" fmla="*/ 2147957 w 5627973"/>
              <a:gd name="connsiteY461" fmla="*/ 2567964 h 5170152"/>
              <a:gd name="connsiteX462" fmla="*/ 2061427 w 5627973"/>
              <a:gd name="connsiteY462" fmla="*/ 2839328 h 5170152"/>
              <a:gd name="connsiteX463" fmla="*/ 2060839 w 5627973"/>
              <a:gd name="connsiteY463" fmla="*/ 2863921 h 5170152"/>
              <a:gd name="connsiteX464" fmla="*/ 1883844 w 5627973"/>
              <a:gd name="connsiteY464" fmla="*/ 2371440 h 5170152"/>
              <a:gd name="connsiteX465" fmla="*/ 1886848 w 5627973"/>
              <a:gd name="connsiteY465" fmla="*/ 2337575 h 5170152"/>
              <a:gd name="connsiteX466" fmla="*/ 1897963 w 5627973"/>
              <a:gd name="connsiteY466" fmla="*/ 2286093 h 5170152"/>
              <a:gd name="connsiteX467" fmla="*/ 2364338 w 5627973"/>
              <a:gd name="connsiteY467" fmla="*/ 1923296 h 5170152"/>
              <a:gd name="connsiteX468" fmla="*/ 2408933 w 5627973"/>
              <a:gd name="connsiteY468" fmla="*/ 1919846 h 5170152"/>
              <a:gd name="connsiteX469" fmla="*/ 2376668 w 5627973"/>
              <a:gd name="connsiteY469" fmla="*/ 1926111 h 5170152"/>
              <a:gd name="connsiteX470" fmla="*/ 2063155 w 5627973"/>
              <a:gd name="connsiteY470" fmla="*/ 2165945 h 5170152"/>
              <a:gd name="connsiteX471" fmla="*/ 2054415 w 5627973"/>
              <a:gd name="connsiteY471" fmla="*/ 2187020 h 5170152"/>
              <a:gd name="connsiteX472" fmla="*/ 2034142 w 5627973"/>
              <a:gd name="connsiteY472" fmla="*/ 2200087 h 5170152"/>
              <a:gd name="connsiteX473" fmla="*/ 1891778 w 5627973"/>
              <a:gd name="connsiteY473" fmla="*/ 2355342 h 5170152"/>
              <a:gd name="connsiteX474" fmla="*/ 1661922 w 5627973"/>
              <a:gd name="connsiteY474" fmla="*/ 1799494 h 5170152"/>
              <a:gd name="connsiteX475" fmla="*/ 1688944 w 5627973"/>
              <a:gd name="connsiteY475" fmla="*/ 1776249 h 5170152"/>
              <a:gd name="connsiteX476" fmla="*/ 1734921 w 5627973"/>
              <a:gd name="connsiteY476" fmla="*/ 1744902 h 5170152"/>
              <a:gd name="connsiteX477" fmla="*/ 2349214 w 5627973"/>
              <a:gd name="connsiteY477" fmla="*/ 1760604 h 5170152"/>
              <a:gd name="connsiteX478" fmla="*/ 2385099 w 5627973"/>
              <a:gd name="connsiteY478" fmla="*/ 1785239 h 5170152"/>
              <a:gd name="connsiteX479" fmla="*/ 2356379 w 5627973"/>
              <a:gd name="connsiteY479" fmla="*/ 1770206 h 5170152"/>
              <a:gd name="connsiteX480" fmla="*/ 1946393 w 5627973"/>
              <a:gd name="connsiteY480" fmla="*/ 1756653 h 5170152"/>
              <a:gd name="connsiteX481" fmla="*/ 1924438 w 5627973"/>
              <a:gd name="connsiteY481" fmla="*/ 1766929 h 5170152"/>
              <a:gd name="connsiteX482" fmla="*/ 1899712 w 5627973"/>
              <a:gd name="connsiteY482" fmla="*/ 1764245 h 5170152"/>
              <a:gd name="connsiteX483" fmla="*/ 1679634 w 5627973"/>
              <a:gd name="connsiteY483" fmla="*/ 1792411 h 5170152"/>
              <a:gd name="connsiteX484" fmla="*/ 1421076 w 5627973"/>
              <a:gd name="connsiteY484" fmla="*/ 1389062 h 5170152"/>
              <a:gd name="connsiteX485" fmla="*/ 1467369 w 5627973"/>
              <a:gd name="connsiteY485" fmla="*/ 1371047 h 5170152"/>
              <a:gd name="connsiteX486" fmla="*/ 1541636 w 5627973"/>
              <a:gd name="connsiteY486" fmla="*/ 1351041 h 5170152"/>
              <a:gd name="connsiteX487" fmla="*/ 2295625 w 5627973"/>
              <a:gd name="connsiteY487" fmla="*/ 1647472 h 5170152"/>
              <a:gd name="connsiteX488" fmla="*/ 2326664 w 5627973"/>
              <a:gd name="connsiteY488" fmla="*/ 1695560 h 5170152"/>
              <a:gd name="connsiteX489" fmla="*/ 2299253 w 5627973"/>
              <a:gd name="connsiteY489" fmla="*/ 1663149 h 5170152"/>
              <a:gd name="connsiteX490" fmla="*/ 1797719 w 5627973"/>
              <a:gd name="connsiteY490" fmla="*/ 1461320 h 5170152"/>
              <a:gd name="connsiteX491" fmla="*/ 1764828 w 5627973"/>
              <a:gd name="connsiteY491" fmla="*/ 1464786 h 5170152"/>
              <a:gd name="connsiteX492" fmla="*/ 1735604 w 5627973"/>
              <a:gd name="connsiteY492" fmla="*/ 1450192 h 5170152"/>
              <a:gd name="connsiteX493" fmla="*/ 1446949 w 5627973"/>
              <a:gd name="connsiteY493" fmla="*/ 1387832 h 5170152"/>
              <a:gd name="connsiteX494" fmla="*/ 1463065 w 5627973"/>
              <a:gd name="connsiteY494" fmla="*/ 2251668 h 5170152"/>
              <a:gd name="connsiteX495" fmla="*/ 1483028 w 5627973"/>
              <a:gd name="connsiteY495" fmla="*/ 2208076 h 5170152"/>
              <a:gd name="connsiteX496" fmla="*/ 1521661 w 5627973"/>
              <a:gd name="connsiteY496" fmla="*/ 2144342 h 5170152"/>
              <a:gd name="connsiteX497" fmla="*/ 2284930 w 5627973"/>
              <a:gd name="connsiteY497" fmla="*/ 1845445 h 5170152"/>
              <a:gd name="connsiteX498" fmla="*/ 2343006 w 5627973"/>
              <a:gd name="connsiteY498" fmla="*/ 1858151 h 5170152"/>
              <a:gd name="connsiteX499" fmla="*/ 2299188 w 5627973"/>
              <a:gd name="connsiteY499" fmla="*/ 1853938 h 5170152"/>
              <a:gd name="connsiteX500" fmla="*/ 1788027 w 5627973"/>
              <a:gd name="connsiteY500" fmla="*/ 2049516 h 5170152"/>
              <a:gd name="connsiteX501" fmla="*/ 1766910 w 5627973"/>
              <a:gd name="connsiteY501" fmla="*/ 2073983 h 5170152"/>
              <a:gd name="connsiteX502" fmla="*/ 1735021 w 5627973"/>
              <a:gd name="connsiteY502" fmla="*/ 2083404 h 5170152"/>
              <a:gd name="connsiteX503" fmla="*/ 1480787 w 5627973"/>
              <a:gd name="connsiteY503" fmla="*/ 2233465 h 5170152"/>
              <a:gd name="connsiteX504" fmla="*/ 1778763 w 5627973"/>
              <a:gd name="connsiteY504" fmla="*/ 3625789 h 5170152"/>
              <a:gd name="connsiteX505" fmla="*/ 1837688 w 5627973"/>
              <a:gd name="connsiteY505" fmla="*/ 3639518 h 5170152"/>
              <a:gd name="connsiteX506" fmla="*/ 2568769 w 5627973"/>
              <a:gd name="connsiteY506" fmla="*/ 3466048 h 5170152"/>
              <a:gd name="connsiteX507" fmla="*/ 2601895 w 5627973"/>
              <a:gd name="connsiteY507" fmla="*/ 3436540 h 5170152"/>
              <a:gd name="connsiteX508" fmla="*/ 2647008 w 5627973"/>
              <a:gd name="connsiteY508" fmla="*/ 3429508 h 5170152"/>
              <a:gd name="connsiteX509" fmla="*/ 3020043 w 5627973"/>
              <a:gd name="connsiteY509" fmla="*/ 3271259 h 5170152"/>
              <a:gd name="connsiteX510" fmla="*/ 3047428 w 5627973"/>
              <a:gd name="connsiteY510" fmla="*/ 3249673 h 5170152"/>
              <a:gd name="connsiteX511" fmla="*/ 3012461 w 5627973"/>
              <a:gd name="connsiteY511" fmla="*/ 3305465 h 5170152"/>
              <a:gd name="connsiteX512" fmla="*/ 2948470 w 5627973"/>
              <a:gd name="connsiteY512" fmla="*/ 3385317 h 5170152"/>
              <a:gd name="connsiteX513" fmla="*/ 1855592 w 5627973"/>
              <a:gd name="connsiteY513" fmla="*/ 3653697 h 5170152"/>
              <a:gd name="connsiteX514" fmla="*/ 1700666 w 5627973"/>
              <a:gd name="connsiteY514" fmla="*/ 3429363 h 5170152"/>
              <a:gd name="connsiteX515" fmla="*/ 1752974 w 5627973"/>
              <a:gd name="connsiteY515" fmla="*/ 3400185 h 5170152"/>
              <a:gd name="connsiteX516" fmla="*/ 2149161 w 5627973"/>
              <a:gd name="connsiteY516" fmla="*/ 2791867 h 5170152"/>
              <a:gd name="connsiteX517" fmla="*/ 2151195 w 5627973"/>
              <a:gd name="connsiteY517" fmla="*/ 2748795 h 5170152"/>
              <a:gd name="connsiteX518" fmla="*/ 2178343 w 5627973"/>
              <a:gd name="connsiteY518" fmla="*/ 2713888 h 5170152"/>
              <a:gd name="connsiteX519" fmla="*/ 2329225 w 5627973"/>
              <a:gd name="connsiteY519" fmla="*/ 2353537 h 5170152"/>
              <a:gd name="connsiteX520" fmla="*/ 2332971 w 5627973"/>
              <a:gd name="connsiteY520" fmla="*/ 2319941 h 5170152"/>
              <a:gd name="connsiteX521" fmla="*/ 2348943 w 5627973"/>
              <a:gd name="connsiteY521" fmla="*/ 2383062 h 5170152"/>
              <a:gd name="connsiteX522" fmla="*/ 2361812 w 5627973"/>
              <a:gd name="connsiteY522" fmla="*/ 2482633 h 5170152"/>
              <a:gd name="connsiteX523" fmla="*/ 1776225 w 5627973"/>
              <a:gd name="connsiteY523" fmla="*/ 3398488 h 5170152"/>
              <a:gd name="connsiteX524" fmla="*/ 1723452 w 5627973"/>
              <a:gd name="connsiteY524" fmla="*/ 3552336 h 5170152"/>
              <a:gd name="connsiteX525" fmla="*/ 1768261 w 5627973"/>
              <a:gd name="connsiteY525" fmla="*/ 3548010 h 5170152"/>
              <a:gd name="connsiteX526" fmla="*/ 2224429 w 5627973"/>
              <a:gd name="connsiteY526" fmla="*/ 3260498 h 5170152"/>
              <a:gd name="connsiteX527" fmla="*/ 2238817 w 5627973"/>
              <a:gd name="connsiteY527" fmla="*/ 3232746 h 5170152"/>
              <a:gd name="connsiteX528" fmla="*/ 2268032 w 5627973"/>
              <a:gd name="connsiteY528" fmla="*/ 3217503 h 5170152"/>
              <a:gd name="connsiteX529" fmla="*/ 2480558 w 5627973"/>
              <a:gd name="connsiteY529" fmla="*/ 3023370 h 5170152"/>
              <a:gd name="connsiteX530" fmla="*/ 2493267 w 5627973"/>
              <a:gd name="connsiteY530" fmla="*/ 3002338 h 5170152"/>
              <a:gd name="connsiteX531" fmla="*/ 2485230 w 5627973"/>
              <a:gd name="connsiteY531" fmla="*/ 3048393 h 5170152"/>
              <a:gd name="connsiteX532" fmla="*/ 2464066 w 5627973"/>
              <a:gd name="connsiteY532" fmla="*/ 3117542 h 5170152"/>
              <a:gd name="connsiteX533" fmla="*/ 1784778 w 5627973"/>
              <a:gd name="connsiteY533" fmla="*/ 3553502 h 5170152"/>
              <a:gd name="connsiteX534" fmla="*/ 1769572 w 5627973"/>
              <a:gd name="connsiteY534" fmla="*/ 3808806 h 5170152"/>
              <a:gd name="connsiteX535" fmla="*/ 1799015 w 5627973"/>
              <a:gd name="connsiteY535" fmla="*/ 3859152 h 5170152"/>
              <a:gd name="connsiteX536" fmla="*/ 2430040 w 5627973"/>
              <a:gd name="connsiteY536" fmla="*/ 4250074 h 5170152"/>
              <a:gd name="connsiteX537" fmla="*/ 2475364 w 5627973"/>
              <a:gd name="connsiteY537" fmla="*/ 4253072 h 5170152"/>
              <a:gd name="connsiteX538" fmla="*/ 2511465 w 5627973"/>
              <a:gd name="connsiteY538" fmla="*/ 4279691 h 5170152"/>
              <a:gd name="connsiteX539" fmla="*/ 2887344 w 5627973"/>
              <a:gd name="connsiteY539" fmla="*/ 4431757 h 5170152"/>
              <a:gd name="connsiteX540" fmla="*/ 2922643 w 5627973"/>
              <a:gd name="connsiteY540" fmla="*/ 4436144 h 5170152"/>
              <a:gd name="connsiteX541" fmla="*/ 2855752 w 5627973"/>
              <a:gd name="connsiteY541" fmla="*/ 4449732 h 5170152"/>
              <a:gd name="connsiteX542" fmla="*/ 2750537 w 5627973"/>
              <a:gd name="connsiteY542" fmla="*/ 4459472 h 5170152"/>
              <a:gd name="connsiteX543" fmla="*/ 1800226 w 5627973"/>
              <a:gd name="connsiteY543" fmla="*/ 3881251 h 5170152"/>
              <a:gd name="connsiteX544" fmla="*/ 1717989 w 5627973"/>
              <a:gd name="connsiteY544" fmla="*/ 3703726 h 5170152"/>
              <a:gd name="connsiteX545" fmla="*/ 1754415 w 5627973"/>
              <a:gd name="connsiteY545" fmla="*/ 3729503 h 5170152"/>
              <a:gd name="connsiteX546" fmla="*/ 2310014 w 5627973"/>
              <a:gd name="connsiteY546" fmla="*/ 3823180 h 5170152"/>
              <a:gd name="connsiteX547" fmla="*/ 2341717 w 5627973"/>
              <a:gd name="connsiteY547" fmla="*/ 3813186 h 5170152"/>
              <a:gd name="connsiteX548" fmla="*/ 2374894 w 5627973"/>
              <a:gd name="connsiteY548" fmla="*/ 3821382 h 5170152"/>
              <a:gd name="connsiteX549" fmla="*/ 2679416 w 5627973"/>
              <a:gd name="connsiteY549" fmla="*/ 3823314 h 5170152"/>
              <a:gd name="connsiteX550" fmla="*/ 2704778 w 5627973"/>
              <a:gd name="connsiteY550" fmla="*/ 3816899 h 5170152"/>
              <a:gd name="connsiteX551" fmla="*/ 2663882 w 5627973"/>
              <a:gd name="connsiteY551" fmla="*/ 3843658 h 5170152"/>
              <a:gd name="connsiteX552" fmla="*/ 2595752 w 5627973"/>
              <a:gd name="connsiteY552" fmla="*/ 3877993 h 5170152"/>
              <a:gd name="connsiteX553" fmla="*/ 1762464 w 5627973"/>
              <a:gd name="connsiteY553" fmla="*/ 3743917 h 5170152"/>
              <a:gd name="connsiteX554" fmla="*/ 1593570 w 5627973"/>
              <a:gd name="connsiteY554" fmla="*/ 3417551 h 5170152"/>
              <a:gd name="connsiteX555" fmla="*/ 1621230 w 5627973"/>
              <a:gd name="connsiteY555" fmla="*/ 3385491 h 5170152"/>
              <a:gd name="connsiteX556" fmla="*/ 1717450 w 5627973"/>
              <a:gd name="connsiteY556" fmla="*/ 2879542 h 5170152"/>
              <a:gd name="connsiteX557" fmla="*/ 1706261 w 5627973"/>
              <a:gd name="connsiteY557" fmla="*/ 2849805 h 5170152"/>
              <a:gd name="connsiteX558" fmla="*/ 1714836 w 5627973"/>
              <a:gd name="connsiteY558" fmla="*/ 2819740 h 5170152"/>
              <a:gd name="connsiteX559" fmla="*/ 1713844 w 5627973"/>
              <a:gd name="connsiteY559" fmla="*/ 2539635 h 5170152"/>
              <a:gd name="connsiteX560" fmla="*/ 1706611 w 5627973"/>
              <a:gd name="connsiteY560" fmla="*/ 2515935 h 5170152"/>
              <a:gd name="connsiteX561" fmla="*/ 1736124 w 5627973"/>
              <a:gd name="connsiteY561" fmla="*/ 2555081 h 5170152"/>
              <a:gd name="connsiteX562" fmla="*/ 1774149 w 5627973"/>
              <a:gd name="connsiteY562" fmla="*/ 2619715 h 5170152"/>
              <a:gd name="connsiteX563" fmla="*/ 1636822 w 5627973"/>
              <a:gd name="connsiteY563" fmla="*/ 3378900 h 5170152"/>
              <a:gd name="connsiteX564" fmla="*/ 1694576 w 5627973"/>
              <a:gd name="connsiteY564" fmla="*/ 4073468 h 5170152"/>
              <a:gd name="connsiteX565" fmla="*/ 1670220 w 5627973"/>
              <a:gd name="connsiteY565" fmla="*/ 3983985 h 5170152"/>
              <a:gd name="connsiteX566" fmla="*/ 1655736 w 5627973"/>
              <a:gd name="connsiteY566" fmla="*/ 3877850 h 5170152"/>
              <a:gd name="connsiteX567" fmla="*/ 1656477 w 5627973"/>
              <a:gd name="connsiteY567" fmla="*/ 3821489 h 5170152"/>
              <a:gd name="connsiteX568" fmla="*/ 1661566 w 5627973"/>
              <a:gd name="connsiteY568" fmla="*/ 3862972 h 5170152"/>
              <a:gd name="connsiteX569" fmla="*/ 1978105 w 5627973"/>
              <a:gd name="connsiteY569" fmla="*/ 4299431 h 5170152"/>
              <a:gd name="connsiteX570" fmla="*/ 2008403 w 5627973"/>
              <a:gd name="connsiteY570" fmla="*/ 4314284 h 5170152"/>
              <a:gd name="connsiteX571" fmla="*/ 2025230 w 5627973"/>
              <a:gd name="connsiteY571" fmla="*/ 4342051 h 5170152"/>
              <a:gd name="connsiteX572" fmla="*/ 2238142 w 5627973"/>
              <a:gd name="connsiteY572" fmla="*/ 4548895 h 5170152"/>
              <a:gd name="connsiteX573" fmla="*/ 2261120 w 5627973"/>
              <a:gd name="connsiteY573" fmla="*/ 4561812 h 5170152"/>
              <a:gd name="connsiteX574" fmla="*/ 2210974 w 5627973"/>
              <a:gd name="connsiteY574" fmla="*/ 4551739 h 5170152"/>
              <a:gd name="connsiteX575" fmla="*/ 2135604 w 5627973"/>
              <a:gd name="connsiteY575" fmla="*/ 4528243 h 5170152"/>
              <a:gd name="connsiteX576" fmla="*/ 1694576 w 5627973"/>
              <a:gd name="connsiteY576" fmla="*/ 4073468 h 5170152"/>
              <a:gd name="connsiteX577" fmla="*/ 1099766 w 5627973"/>
              <a:gd name="connsiteY577" fmla="*/ 2113284 h 5170152"/>
              <a:gd name="connsiteX578" fmla="*/ 1157732 w 5627973"/>
              <a:gd name="connsiteY578" fmla="*/ 2147753 h 5170152"/>
              <a:gd name="connsiteX579" fmla="*/ 1240371 w 5627973"/>
              <a:gd name="connsiteY579" fmla="*/ 2210315 h 5170152"/>
              <a:gd name="connsiteX580" fmla="*/ 1497737 w 5627973"/>
              <a:gd name="connsiteY580" fmla="*/ 3253358 h 5170152"/>
              <a:gd name="connsiteX581" fmla="*/ 1466550 w 5627973"/>
              <a:gd name="connsiteY581" fmla="*/ 3325598 h 5170152"/>
              <a:gd name="connsiteX582" fmla="*/ 1482384 w 5627973"/>
              <a:gd name="connsiteY582" fmla="*/ 3270014 h 5170152"/>
              <a:gd name="connsiteX583" fmla="*/ 1316605 w 5627973"/>
              <a:gd name="connsiteY583" fmla="*/ 2572410 h 5170152"/>
              <a:gd name="connsiteX584" fmla="*/ 1286287 w 5627973"/>
              <a:gd name="connsiteY584" fmla="*/ 2540299 h 5170152"/>
              <a:gd name="connsiteX585" fmla="*/ 1279926 w 5627973"/>
              <a:gd name="connsiteY585" fmla="*/ 2497337 h 5170152"/>
              <a:gd name="connsiteX586" fmla="*/ 1121872 w 5627973"/>
              <a:gd name="connsiteY586" fmla="*/ 2139765 h 5170152"/>
              <a:gd name="connsiteX587" fmla="*/ 1544250 w 5627973"/>
              <a:gd name="connsiteY587" fmla="*/ 4643312 h 5170152"/>
              <a:gd name="connsiteX588" fmla="*/ 1515525 w 5627973"/>
              <a:gd name="connsiteY588" fmla="*/ 4409135 h 5170152"/>
              <a:gd name="connsiteX589" fmla="*/ 1596353 w 5627973"/>
              <a:gd name="connsiteY589" fmla="*/ 4010725 h 5170152"/>
              <a:gd name="connsiteX590" fmla="*/ 1631753 w 5627973"/>
              <a:gd name="connsiteY590" fmla="*/ 3940255 h 5170152"/>
              <a:gd name="connsiteX591" fmla="*/ 1612666 w 5627973"/>
              <a:gd name="connsiteY591" fmla="*/ 3994911 h 5170152"/>
              <a:gd name="connsiteX592" fmla="*/ 1737033 w 5627973"/>
              <a:gd name="connsiteY592" fmla="*/ 4700227 h 5170152"/>
              <a:gd name="connsiteX593" fmla="*/ 1765410 w 5627973"/>
              <a:gd name="connsiteY593" fmla="*/ 4733898 h 5170152"/>
              <a:gd name="connsiteX594" fmla="*/ 1769226 w 5627973"/>
              <a:gd name="connsiteY594" fmla="*/ 4777131 h 5170152"/>
              <a:gd name="connsiteX595" fmla="*/ 1905940 w 5627973"/>
              <a:gd name="connsiteY595" fmla="*/ 5142538 h 5170152"/>
              <a:gd name="connsiteX596" fmla="*/ 1926449 w 5627973"/>
              <a:gd name="connsiteY596" fmla="*/ 5170152 h 5170152"/>
              <a:gd name="connsiteX597" fmla="*/ 1870608 w 5627973"/>
              <a:gd name="connsiteY597" fmla="*/ 5132658 h 5170152"/>
              <a:gd name="connsiteX598" fmla="*/ 1791789 w 5627973"/>
              <a:gd name="connsiteY598" fmla="*/ 5065804 h 5170152"/>
              <a:gd name="connsiteX599" fmla="*/ 1544250 w 5627973"/>
              <a:gd name="connsiteY599" fmla="*/ 4643312 h 5170152"/>
              <a:gd name="connsiteX600" fmla="*/ 809778 w 5627973"/>
              <a:gd name="connsiteY600" fmla="*/ 2734890 h 5170152"/>
              <a:gd name="connsiteX601" fmla="*/ 860066 w 5627973"/>
              <a:gd name="connsiteY601" fmla="*/ 2744234 h 5170152"/>
              <a:gd name="connsiteX602" fmla="*/ 935793 w 5627973"/>
              <a:gd name="connsiteY602" fmla="*/ 2766636 h 5170152"/>
              <a:gd name="connsiteX603" fmla="*/ 1426595 w 5627973"/>
              <a:gd name="connsiteY603" fmla="*/ 3410268 h 5170152"/>
              <a:gd name="connsiteX604" fmla="*/ 1426829 w 5627973"/>
              <a:gd name="connsiteY604" fmla="*/ 3466662 h 5170152"/>
              <a:gd name="connsiteX605" fmla="*/ 1421026 w 5627973"/>
              <a:gd name="connsiteY605" fmla="*/ 3425238 h 5170152"/>
              <a:gd name="connsiteX606" fmla="*/ 1097146 w 5627973"/>
              <a:gd name="connsiteY606" fmla="*/ 2993235 h 5170152"/>
              <a:gd name="connsiteX607" fmla="*/ 1066610 w 5627973"/>
              <a:gd name="connsiteY607" fmla="*/ 2978820 h 5170152"/>
              <a:gd name="connsiteX608" fmla="*/ 1049315 w 5627973"/>
              <a:gd name="connsiteY608" fmla="*/ 2951287 h 5170152"/>
              <a:gd name="connsiteX609" fmla="*/ 832965 w 5627973"/>
              <a:gd name="connsiteY609" fmla="*/ 2747476 h 5170152"/>
              <a:gd name="connsiteX610" fmla="*/ 1268389 w 5627973"/>
              <a:gd name="connsiteY610" fmla="*/ 4589977 h 5170152"/>
              <a:gd name="connsiteX611" fmla="*/ 1240985 w 5627973"/>
              <a:gd name="connsiteY611" fmla="*/ 4393229 h 5170152"/>
              <a:gd name="connsiteX612" fmla="*/ 1249733 w 5627973"/>
              <a:gd name="connsiteY612" fmla="*/ 4306332 h 5170152"/>
              <a:gd name="connsiteX613" fmla="*/ 1476345 w 5627973"/>
              <a:gd name="connsiteY613" fmla="*/ 3905069 h 5170152"/>
              <a:gd name="connsiteX614" fmla="*/ 1521964 w 5627973"/>
              <a:gd name="connsiteY614" fmla="*/ 3868779 h 5170152"/>
              <a:gd name="connsiteX615" fmla="*/ 1492344 w 5627973"/>
              <a:gd name="connsiteY615" fmla="*/ 3899304 h 5170152"/>
              <a:gd name="connsiteX616" fmla="*/ 1365289 w 5627973"/>
              <a:gd name="connsiteY616" fmla="*/ 4398556 h 5170152"/>
              <a:gd name="connsiteX617" fmla="*/ 1374672 w 5627973"/>
              <a:gd name="connsiteY617" fmla="*/ 4428767 h 5170152"/>
              <a:gd name="connsiteX618" fmla="*/ 1364263 w 5627973"/>
              <a:gd name="connsiteY618" fmla="*/ 4458288 h 5170152"/>
              <a:gd name="connsiteX619" fmla="*/ 1348201 w 5627973"/>
              <a:gd name="connsiteY619" fmla="*/ 4737480 h 5170152"/>
              <a:gd name="connsiteX620" fmla="*/ 1353993 w 5627973"/>
              <a:gd name="connsiteY620" fmla="*/ 4761472 h 5170152"/>
              <a:gd name="connsiteX621" fmla="*/ 1326856 w 5627973"/>
              <a:gd name="connsiteY621" fmla="*/ 4720941 h 5170152"/>
              <a:gd name="connsiteX622" fmla="*/ 1292753 w 5627973"/>
              <a:gd name="connsiteY622" fmla="*/ 4654569 h 5170152"/>
              <a:gd name="connsiteX623" fmla="*/ 1268389 w 5627973"/>
              <a:gd name="connsiteY623" fmla="*/ 4589977 h 5170152"/>
              <a:gd name="connsiteX624" fmla="*/ 366241 w 5627973"/>
              <a:gd name="connsiteY624" fmla="*/ 3475676 h 5170152"/>
              <a:gd name="connsiteX625" fmla="*/ 407863 w 5627973"/>
              <a:gd name="connsiteY625" fmla="*/ 3449859 h 5170152"/>
              <a:gd name="connsiteX626" fmla="*/ 476933 w 5627973"/>
              <a:gd name="connsiteY626" fmla="*/ 3417081 h 5170152"/>
              <a:gd name="connsiteX627" fmla="*/ 1307117 w 5627973"/>
              <a:gd name="connsiteY627" fmla="*/ 3569586 h 5170152"/>
              <a:gd name="connsiteX628" fmla="*/ 1350557 w 5627973"/>
              <a:gd name="connsiteY628" fmla="*/ 3610724 h 5170152"/>
              <a:gd name="connsiteX629" fmla="*/ 1314791 w 5627973"/>
              <a:gd name="connsiteY629" fmla="*/ 3584163 h 5170152"/>
              <a:gd name="connsiteX630" fmla="*/ 761373 w 5627973"/>
              <a:gd name="connsiteY630" fmla="*/ 3478203 h 5170152"/>
              <a:gd name="connsiteX631" fmla="*/ 729391 w 5627973"/>
              <a:gd name="connsiteY631" fmla="*/ 3487479 h 5170152"/>
              <a:gd name="connsiteX632" fmla="*/ 696413 w 5627973"/>
              <a:gd name="connsiteY632" fmla="*/ 3478552 h 5170152"/>
              <a:gd name="connsiteX633" fmla="*/ 391784 w 5627973"/>
              <a:gd name="connsiteY633" fmla="*/ 3469833 h 5170152"/>
              <a:gd name="connsiteX634" fmla="*/ 545415 w 5627973"/>
              <a:gd name="connsiteY634" fmla="*/ 4300260 h 5170152"/>
              <a:gd name="connsiteX635" fmla="*/ 556712 w 5627973"/>
              <a:gd name="connsiteY635" fmla="*/ 4254883 h 5170152"/>
              <a:gd name="connsiteX636" fmla="*/ 582772 w 5627973"/>
              <a:gd name="connsiteY636" fmla="*/ 4187299 h 5170152"/>
              <a:gd name="connsiteX637" fmla="*/ 1292949 w 5627973"/>
              <a:gd name="connsiteY637" fmla="*/ 3793892 h 5170152"/>
              <a:gd name="connsiteX638" fmla="*/ 1354196 w 5627973"/>
              <a:gd name="connsiteY638" fmla="*/ 3798726 h 5170152"/>
              <a:gd name="connsiteX639" fmla="*/ 1309079 w 5627973"/>
              <a:gd name="connsiteY639" fmla="*/ 3800350 h 5170152"/>
              <a:gd name="connsiteX640" fmla="*/ 832538 w 5627973"/>
              <a:gd name="connsiteY640" fmla="*/ 4059308 h 5170152"/>
              <a:gd name="connsiteX641" fmla="*/ 816185 w 5627973"/>
              <a:gd name="connsiteY641" fmla="*/ 4086079 h 5170152"/>
              <a:gd name="connsiteX642" fmla="*/ 785891 w 5627973"/>
              <a:gd name="connsiteY642" fmla="*/ 4099508 h 5170152"/>
              <a:gd name="connsiteX643" fmla="*/ 559613 w 5627973"/>
              <a:gd name="connsiteY643" fmla="*/ 4280079 h 5170152"/>
              <a:gd name="connsiteX644" fmla="*/ 126950 w 5627973"/>
              <a:gd name="connsiteY644" fmla="*/ 2866526 h 5170152"/>
              <a:gd name="connsiteX645" fmla="*/ 193605 w 5627973"/>
              <a:gd name="connsiteY645" fmla="*/ 2851930 h 5170152"/>
              <a:gd name="connsiteX646" fmla="*/ 298644 w 5627973"/>
              <a:gd name="connsiteY646" fmla="*/ 2840604 h 5170152"/>
              <a:gd name="connsiteX647" fmla="*/ 1258524 w 5627973"/>
              <a:gd name="connsiteY647" fmla="*/ 3404412 h 5170152"/>
              <a:gd name="connsiteX648" fmla="*/ 1290387 w 5627973"/>
              <a:gd name="connsiteY648" fmla="*/ 3476385 h 5170152"/>
              <a:gd name="connsiteX649" fmla="*/ 1260105 w 5627973"/>
              <a:gd name="connsiteY649" fmla="*/ 3426489 h 5170152"/>
              <a:gd name="connsiteX650" fmla="*/ 622609 w 5627973"/>
              <a:gd name="connsiteY650" fmla="*/ 3045139 h 5170152"/>
              <a:gd name="connsiteX651" fmla="*/ 577240 w 5627973"/>
              <a:gd name="connsiteY651" fmla="*/ 3042826 h 5170152"/>
              <a:gd name="connsiteX652" fmla="*/ 540698 w 5627973"/>
              <a:gd name="connsiteY652" fmla="*/ 3016754 h 5170152"/>
              <a:gd name="connsiteX653" fmla="*/ 162318 w 5627973"/>
              <a:gd name="connsiteY653" fmla="*/ 2870379 h 5170152"/>
              <a:gd name="connsiteX654" fmla="*/ 680573 w 5627973"/>
              <a:gd name="connsiteY654" fmla="*/ 5007269 h 5170152"/>
              <a:gd name="connsiteX655" fmla="*/ 668963 w 5627973"/>
              <a:gd name="connsiteY655" fmla="*/ 4943296 h 5170152"/>
              <a:gd name="connsiteX656" fmla="*/ 662949 w 5627973"/>
              <a:gd name="connsiteY656" fmla="*/ 4843140 h 5170152"/>
              <a:gd name="connsiteX657" fmla="*/ 1310094 w 5627973"/>
              <a:gd name="connsiteY657" fmla="*/ 3965384 h 5170152"/>
              <a:gd name="connsiteX658" fmla="*/ 1387610 w 5627973"/>
              <a:gd name="connsiteY658" fmla="*/ 3939241 h 5170152"/>
              <a:gd name="connsiteX659" fmla="*/ 1333412 w 5627973"/>
              <a:gd name="connsiteY659" fmla="*/ 3965127 h 5170152"/>
              <a:gd name="connsiteX660" fmla="*/ 896354 w 5627973"/>
              <a:gd name="connsiteY660" fmla="*/ 4547693 h 5170152"/>
              <a:gd name="connsiteX661" fmla="*/ 891370 w 5627973"/>
              <a:gd name="connsiteY661" fmla="*/ 4590548 h 5170152"/>
              <a:gd name="connsiteX662" fmla="*/ 861886 w 5627973"/>
              <a:gd name="connsiteY662" fmla="*/ 4623705 h 5170152"/>
              <a:gd name="connsiteX663" fmla="*/ 686615 w 5627973"/>
              <a:gd name="connsiteY663" fmla="*/ 4973975 h 5170152"/>
              <a:gd name="connsiteX664" fmla="*/ 0 w 5627973"/>
              <a:gd name="connsiteY664" fmla="*/ 4047657 h 5170152"/>
              <a:gd name="connsiteX665" fmla="*/ 36382 w 5627973"/>
              <a:gd name="connsiteY665" fmla="*/ 3992684 h 5170152"/>
              <a:gd name="connsiteX666" fmla="*/ 102392 w 5627973"/>
              <a:gd name="connsiteY666" fmla="*/ 3914327 h 5170152"/>
              <a:gd name="connsiteX667" fmla="*/ 1201799 w 5627973"/>
              <a:gd name="connsiteY667" fmla="*/ 3671146 h 5170152"/>
              <a:gd name="connsiteX668" fmla="*/ 1277894 w 5627973"/>
              <a:gd name="connsiteY668" fmla="*/ 3700813 h 5170152"/>
              <a:gd name="connsiteX669" fmla="*/ 1219336 w 5627973"/>
              <a:gd name="connsiteY669" fmla="*/ 3685732 h 5170152"/>
              <a:gd name="connsiteX670" fmla="*/ 484042 w 5627973"/>
              <a:gd name="connsiteY670" fmla="*/ 3842348 h 5170152"/>
              <a:gd name="connsiteX671" fmla="*/ 450172 w 5627973"/>
              <a:gd name="connsiteY671" fmla="*/ 3871086 h 5170152"/>
              <a:gd name="connsiteX672" fmla="*/ 404893 w 5627973"/>
              <a:gd name="connsiteY672" fmla="*/ 3877079 h 5170152"/>
              <a:gd name="connsiteX673" fmla="*/ 27928 w 5627973"/>
              <a:gd name="connsiteY673" fmla="*/ 4026706 h 5170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</a:cxnLst>
            <a:rect l="l" t="t" r="r" b="b"/>
            <a:pathLst>
              <a:path w="5627973" h="5170152">
                <a:moveTo>
                  <a:pt x="5187748" y="556256"/>
                </a:moveTo>
                <a:lnTo>
                  <a:pt x="5209295" y="559333"/>
                </a:lnTo>
                <a:cubicBezTo>
                  <a:pt x="5307498" y="566018"/>
                  <a:pt x="5400516" y="533846"/>
                  <a:pt x="5462744" y="465284"/>
                </a:cubicBezTo>
                <a:lnTo>
                  <a:pt x="5473354" y="452697"/>
                </a:lnTo>
                <a:lnTo>
                  <a:pt x="5489142" y="448306"/>
                </a:lnTo>
                <a:cubicBezTo>
                  <a:pt x="5536124" y="432635"/>
                  <a:pt x="5579283" y="407577"/>
                  <a:pt x="5615649" y="373500"/>
                </a:cubicBezTo>
                <a:lnTo>
                  <a:pt x="5624535" y="364175"/>
                </a:lnTo>
                <a:lnTo>
                  <a:pt x="5614329" y="386938"/>
                </a:lnTo>
                <a:cubicBezTo>
                  <a:pt x="5608485" y="398239"/>
                  <a:pt x="5601964" y="409288"/>
                  <a:pt x="5594755" y="420039"/>
                </a:cubicBezTo>
                <a:cubicBezTo>
                  <a:pt x="5512758" y="542334"/>
                  <a:pt x="5363846" y="593173"/>
                  <a:pt x="5216246" y="564116"/>
                </a:cubicBezTo>
                <a:close/>
                <a:moveTo>
                  <a:pt x="5191862" y="626981"/>
                </a:moveTo>
                <a:lnTo>
                  <a:pt x="5204383" y="645241"/>
                </a:lnTo>
                <a:cubicBezTo>
                  <a:pt x="5266707" y="723503"/>
                  <a:pt x="5353324" y="771602"/>
                  <a:pt x="5444969" y="771976"/>
                </a:cubicBezTo>
                <a:lnTo>
                  <a:pt x="5461238" y="771434"/>
                </a:lnTo>
                <a:lnTo>
                  <a:pt x="5475174" y="780321"/>
                </a:lnTo>
                <a:cubicBezTo>
                  <a:pt x="5518508" y="805005"/>
                  <a:pt x="5565954" y="820473"/>
                  <a:pt x="5615221" y="824742"/>
                </a:cubicBezTo>
                <a:lnTo>
                  <a:pt x="5627973" y="825110"/>
                </a:lnTo>
                <a:lnTo>
                  <a:pt x="5604691" y="832836"/>
                </a:lnTo>
                <a:cubicBezTo>
                  <a:pt x="5592602" y="836087"/>
                  <a:pt x="5580230" y="838661"/>
                  <a:pt x="5567601" y="840517"/>
                </a:cubicBezTo>
                <a:cubicBezTo>
                  <a:pt x="5423951" y="861625"/>
                  <a:pt x="5285762" y="784175"/>
                  <a:pt x="5205707" y="653694"/>
                </a:cubicBezTo>
                <a:close/>
                <a:moveTo>
                  <a:pt x="5165078" y="530078"/>
                </a:moveTo>
                <a:lnTo>
                  <a:pt x="5180867" y="526739"/>
                </a:lnTo>
                <a:cubicBezTo>
                  <a:pt x="5250865" y="506543"/>
                  <a:pt x="5306876" y="461295"/>
                  <a:pt x="5331773" y="399115"/>
                </a:cubicBezTo>
                <a:lnTo>
                  <a:pt x="5335779" y="387904"/>
                </a:lnTo>
                <a:lnTo>
                  <a:pt x="5345572" y="380950"/>
                </a:lnTo>
                <a:cubicBezTo>
                  <a:pt x="5374017" y="358488"/>
                  <a:pt x="5397296" y="330621"/>
                  <a:pt x="5413449" y="298347"/>
                </a:cubicBezTo>
                <a:lnTo>
                  <a:pt x="5417127" y="289783"/>
                </a:lnTo>
                <a:lnTo>
                  <a:pt x="5416123" y="307795"/>
                </a:lnTo>
                <a:cubicBezTo>
                  <a:pt x="5415084" y="316932"/>
                  <a:pt x="5413508" y="326070"/>
                  <a:pt x="5411375" y="335178"/>
                </a:cubicBezTo>
                <a:cubicBezTo>
                  <a:pt x="5387107" y="438787"/>
                  <a:pt x="5297262" y="510774"/>
                  <a:pt x="5186973" y="528233"/>
                </a:cubicBezTo>
                <a:close/>
                <a:moveTo>
                  <a:pt x="5151997" y="483640"/>
                </a:moveTo>
                <a:lnTo>
                  <a:pt x="5169454" y="470463"/>
                </a:lnTo>
                <a:cubicBezTo>
                  <a:pt x="5244018" y="405125"/>
                  <a:pt x="5288405" y="315520"/>
                  <a:pt x="5286042" y="221713"/>
                </a:cubicBezTo>
                <a:lnTo>
                  <a:pt x="5285027" y="205073"/>
                </a:lnTo>
                <a:lnTo>
                  <a:pt x="5293290" y="190634"/>
                </a:lnTo>
                <a:cubicBezTo>
                  <a:pt x="5316104" y="145792"/>
                  <a:pt x="5329794" y="96924"/>
                  <a:pt x="5332496" y="46415"/>
                </a:cubicBezTo>
                <a:lnTo>
                  <a:pt x="5332475" y="33356"/>
                </a:lnTo>
                <a:lnTo>
                  <a:pt x="5340713" y="57032"/>
                </a:lnTo>
                <a:cubicBezTo>
                  <a:pt x="5344247" y="69341"/>
                  <a:pt x="5347129" y="81953"/>
                  <a:pt x="5349317" y="94842"/>
                </a:cubicBezTo>
                <a:cubicBezTo>
                  <a:pt x="5374206" y="241451"/>
                  <a:pt x="5302694" y="384421"/>
                  <a:pt x="5177669" y="468941"/>
                </a:cubicBezTo>
                <a:close/>
                <a:moveTo>
                  <a:pt x="5169243" y="588501"/>
                </a:moveTo>
                <a:lnTo>
                  <a:pt x="5183261" y="597051"/>
                </a:lnTo>
                <a:cubicBezTo>
                  <a:pt x="5249222" y="631216"/>
                  <a:pt x="5322591" y="638348"/>
                  <a:pt x="5384977" y="612298"/>
                </a:cubicBezTo>
                <a:lnTo>
                  <a:pt x="5395868" y="607269"/>
                </a:lnTo>
                <a:lnTo>
                  <a:pt x="5408019" y="609181"/>
                </a:lnTo>
                <a:cubicBezTo>
                  <a:pt x="5444912" y="613162"/>
                  <a:pt x="5481819" y="609834"/>
                  <a:pt x="5516584" y="598536"/>
                </a:cubicBezTo>
                <a:lnTo>
                  <a:pt x="5525360" y="595121"/>
                </a:lnTo>
                <a:lnTo>
                  <a:pt x="5511871" y="606940"/>
                </a:lnTo>
                <a:cubicBezTo>
                  <a:pt x="5504638" y="612572"/>
                  <a:pt x="5497007" y="617834"/>
                  <a:pt x="5488986" y="622692"/>
                </a:cubicBezTo>
                <a:cubicBezTo>
                  <a:pt x="5397743" y="677952"/>
                  <a:pt x="5280476" y="666098"/>
                  <a:pt x="5186710" y="602293"/>
                </a:cubicBezTo>
                <a:close/>
                <a:moveTo>
                  <a:pt x="5113367" y="483102"/>
                </a:moveTo>
                <a:lnTo>
                  <a:pt x="5121926" y="469739"/>
                </a:lnTo>
                <a:cubicBezTo>
                  <a:pt x="5156048" y="406526"/>
                  <a:pt x="5162696" y="334535"/>
                  <a:pt x="5135782" y="271573"/>
                </a:cubicBezTo>
                <a:lnTo>
                  <a:pt x="5130595" y="260556"/>
                </a:lnTo>
                <a:lnTo>
                  <a:pt x="5132436" y="248673"/>
                </a:lnTo>
                <a:cubicBezTo>
                  <a:pt x="5136180" y="212494"/>
                  <a:pt x="5132510" y="175905"/>
                  <a:pt x="5120776" y="140994"/>
                </a:cubicBezTo>
                <a:lnTo>
                  <a:pt x="5117243" y="132150"/>
                </a:lnTo>
                <a:lnTo>
                  <a:pt x="5129337" y="146100"/>
                </a:lnTo>
                <a:cubicBezTo>
                  <a:pt x="5135105" y="153543"/>
                  <a:pt x="5140502" y="161357"/>
                  <a:pt x="5145493" y="169534"/>
                </a:cubicBezTo>
                <a:cubicBezTo>
                  <a:pt x="5202260" y="262552"/>
                  <a:pt x="5191173" y="377592"/>
                  <a:pt x="5127215" y="466621"/>
                </a:cubicBezTo>
                <a:close/>
                <a:moveTo>
                  <a:pt x="5154094" y="657790"/>
                </a:moveTo>
                <a:lnTo>
                  <a:pt x="5152083" y="636088"/>
                </a:lnTo>
                <a:lnTo>
                  <a:pt x="5155570" y="651850"/>
                </a:lnTo>
                <a:cubicBezTo>
                  <a:pt x="5176498" y="722031"/>
                  <a:pt x="5222742" y="779816"/>
                  <a:pt x="5285958" y="807857"/>
                </a:cubicBezTo>
                <a:lnTo>
                  <a:pt x="5297351" y="812436"/>
                </a:lnTo>
                <a:lnTo>
                  <a:pt x="5304467" y="822485"/>
                </a:lnTo>
                <a:cubicBezTo>
                  <a:pt x="5327427" y="851802"/>
                  <a:pt x="5355835" y="876326"/>
                  <a:pt x="5388667" y="894066"/>
                </a:cubicBezTo>
                <a:lnTo>
                  <a:pt x="5397375" y="898174"/>
                </a:lnTo>
                <a:lnTo>
                  <a:pt x="5379103" y="896176"/>
                </a:lnTo>
                <a:cubicBezTo>
                  <a:pt x="5369831" y="894639"/>
                  <a:pt x="5360554" y="892573"/>
                  <a:pt x="5351304" y="889959"/>
                </a:cubicBezTo>
                <a:cubicBezTo>
                  <a:pt x="5246081" y="860221"/>
                  <a:pt x="5172505" y="767563"/>
                  <a:pt x="5154094" y="657790"/>
                </a:cubicBezTo>
                <a:close/>
                <a:moveTo>
                  <a:pt x="4884797" y="0"/>
                </a:moveTo>
                <a:lnTo>
                  <a:pt x="4906839" y="11088"/>
                </a:lnTo>
                <a:cubicBezTo>
                  <a:pt x="4917767" y="17389"/>
                  <a:pt x="4928438" y="24375"/>
                  <a:pt x="4938805" y="32057"/>
                </a:cubicBezTo>
                <a:cubicBezTo>
                  <a:pt x="5056731" y="119435"/>
                  <a:pt x="5103661" y="273287"/>
                  <a:pt x="5072598" y="423544"/>
                </a:cubicBezTo>
                <a:lnTo>
                  <a:pt x="5064403" y="452491"/>
                </a:lnTo>
                <a:lnTo>
                  <a:pt x="5067800" y="430523"/>
                </a:lnTo>
                <a:cubicBezTo>
                  <a:pt x="5076118" y="330197"/>
                  <a:pt x="5046397" y="234080"/>
                  <a:pt x="4980581" y="168453"/>
                </a:cubicBezTo>
                <a:lnTo>
                  <a:pt x="4968483" y="157238"/>
                </a:lnTo>
                <a:lnTo>
                  <a:pt x="4964483" y="140954"/>
                </a:lnTo>
                <a:cubicBezTo>
                  <a:pt x="4950037" y="92424"/>
                  <a:pt x="4926354" y="47542"/>
                  <a:pt x="4893741" y="9358"/>
                </a:cubicBezTo>
                <a:close/>
                <a:moveTo>
                  <a:pt x="5145276" y="956324"/>
                </a:moveTo>
                <a:cubicBezTo>
                  <a:pt x="5135326" y="927846"/>
                  <a:pt x="5128754" y="897966"/>
                  <a:pt x="5125590" y="867343"/>
                </a:cubicBezTo>
                <a:cubicBezTo>
                  <a:pt x="5120316" y="816307"/>
                  <a:pt x="5124507" y="763210"/>
                  <a:pt x="5138303" y="711108"/>
                </a:cubicBezTo>
                <a:lnTo>
                  <a:pt x="5148069" y="682685"/>
                </a:lnTo>
                <a:lnTo>
                  <a:pt x="5143476" y="704417"/>
                </a:lnTo>
                <a:cubicBezTo>
                  <a:pt x="5129683" y="804081"/>
                  <a:pt x="5154110" y="901724"/>
                  <a:pt x="5216253" y="971002"/>
                </a:cubicBezTo>
                <a:lnTo>
                  <a:pt x="5227722" y="982889"/>
                </a:lnTo>
                <a:lnTo>
                  <a:pt x="5230827" y="999372"/>
                </a:lnTo>
                <a:cubicBezTo>
                  <a:pt x="5242601" y="1048641"/>
                  <a:pt x="5263799" y="1094797"/>
                  <a:pt x="5294282" y="1134780"/>
                </a:cubicBezTo>
                <a:lnTo>
                  <a:pt x="5302703" y="1144632"/>
                </a:lnTo>
                <a:lnTo>
                  <a:pt x="5281296" y="1132302"/>
                </a:lnTo>
                <a:cubicBezTo>
                  <a:pt x="5270726" y="1125387"/>
                  <a:pt x="5260451" y="1117802"/>
                  <a:pt x="5250518" y="1109540"/>
                </a:cubicBezTo>
                <a:cubicBezTo>
                  <a:pt x="5201082" y="1068426"/>
                  <a:pt x="5165913" y="1015390"/>
                  <a:pt x="5145276" y="956324"/>
                </a:cubicBezTo>
                <a:close/>
                <a:moveTo>
                  <a:pt x="5036291" y="921622"/>
                </a:moveTo>
                <a:cubicBezTo>
                  <a:pt x="5031485" y="905125"/>
                  <a:pt x="5028461" y="888346"/>
                  <a:pt x="5027141" y="871493"/>
                </a:cubicBezTo>
                <a:cubicBezTo>
                  <a:pt x="5026261" y="860258"/>
                  <a:pt x="5026138" y="848989"/>
                  <a:pt x="5026750" y="837749"/>
                </a:cubicBezTo>
                <a:cubicBezTo>
                  <a:pt x="5029895" y="779943"/>
                  <a:pt x="5052457" y="722891"/>
                  <a:pt x="5091284" y="674965"/>
                </a:cubicBezTo>
                <a:lnTo>
                  <a:pt x="5106071" y="659304"/>
                </a:lnTo>
                <a:lnTo>
                  <a:pt x="5096751" y="672150"/>
                </a:lnTo>
                <a:cubicBezTo>
                  <a:pt x="5059034" y="733268"/>
                  <a:pt x="5048296" y="804654"/>
                  <a:pt x="5071640" y="868893"/>
                </a:cubicBezTo>
                <a:lnTo>
                  <a:pt x="5076202" y="880160"/>
                </a:lnTo>
                <a:lnTo>
                  <a:pt x="5073686" y="891902"/>
                </a:lnTo>
                <a:cubicBezTo>
                  <a:pt x="5067887" y="927755"/>
                  <a:pt x="5069479" y="964426"/>
                  <a:pt x="5079234" y="999869"/>
                </a:cubicBezTo>
                <a:lnTo>
                  <a:pt x="5082266" y="1008878"/>
                </a:lnTo>
                <a:lnTo>
                  <a:pt x="5070962" y="994306"/>
                </a:lnTo>
                <a:cubicBezTo>
                  <a:pt x="5065615" y="986569"/>
                  <a:pt x="5060660" y="978484"/>
                  <a:pt x="5056133" y="970058"/>
                </a:cubicBezTo>
                <a:cubicBezTo>
                  <a:pt x="5047684" y="954333"/>
                  <a:pt x="5041096" y="938119"/>
                  <a:pt x="5036291" y="921622"/>
                </a:cubicBezTo>
                <a:close/>
                <a:moveTo>
                  <a:pt x="4806580" y="249889"/>
                </a:moveTo>
                <a:lnTo>
                  <a:pt x="4824872" y="251602"/>
                </a:lnTo>
                <a:cubicBezTo>
                  <a:pt x="4834164" y="252993"/>
                  <a:pt x="4843468" y="254915"/>
                  <a:pt x="4852754" y="257385"/>
                </a:cubicBezTo>
                <a:cubicBezTo>
                  <a:pt x="4958392" y="285482"/>
                  <a:pt x="5033417" y="377020"/>
                  <a:pt x="5053587" y="486545"/>
                </a:cubicBezTo>
                <a:lnTo>
                  <a:pt x="5055946" y="508224"/>
                </a:lnTo>
                <a:lnTo>
                  <a:pt x="5052207" y="492511"/>
                </a:lnTo>
                <a:cubicBezTo>
                  <a:pt x="5030160" y="422632"/>
                  <a:pt x="4983013" y="365551"/>
                  <a:pt x="4919384" y="338492"/>
                </a:cubicBezTo>
                <a:lnTo>
                  <a:pt x="4907924" y="334090"/>
                </a:lnTo>
                <a:lnTo>
                  <a:pt x="4900651" y="324149"/>
                </a:lnTo>
                <a:cubicBezTo>
                  <a:pt x="4877232" y="295181"/>
                  <a:pt x="4848446" y="271093"/>
                  <a:pt x="4815348" y="253862"/>
                </a:cubicBezTo>
                <a:close/>
                <a:moveTo>
                  <a:pt x="4845560" y="1104418"/>
                </a:moveTo>
                <a:cubicBezTo>
                  <a:pt x="4842814" y="1091903"/>
                  <a:pt x="4840739" y="1079130"/>
                  <a:pt x="4839374" y="1066127"/>
                </a:cubicBezTo>
                <a:cubicBezTo>
                  <a:pt x="4823848" y="918218"/>
                  <a:pt x="4904318" y="780361"/>
                  <a:pt x="5034491" y="704377"/>
                </a:cubicBezTo>
                <a:lnTo>
                  <a:pt x="5061051" y="691424"/>
                </a:lnTo>
                <a:lnTo>
                  <a:pt x="5042788" y="703407"/>
                </a:lnTo>
                <a:cubicBezTo>
                  <a:pt x="4964205" y="763617"/>
                  <a:pt x="4914203" y="850046"/>
                  <a:pt x="4910600" y="943782"/>
                </a:cubicBezTo>
                <a:lnTo>
                  <a:pt x="4910554" y="960448"/>
                </a:lnTo>
                <a:lnTo>
                  <a:pt x="4901389" y="974301"/>
                </a:lnTo>
                <a:cubicBezTo>
                  <a:pt x="4875766" y="1017514"/>
                  <a:pt x="4858995" y="1065350"/>
                  <a:pt x="4853087" y="1115556"/>
                </a:cubicBezTo>
                <a:lnTo>
                  <a:pt x="4852279" y="1128585"/>
                </a:lnTo>
                <a:close/>
                <a:moveTo>
                  <a:pt x="4775588" y="861752"/>
                </a:moveTo>
                <a:lnTo>
                  <a:pt x="4777781" y="843880"/>
                </a:lnTo>
                <a:cubicBezTo>
                  <a:pt x="4779423" y="834847"/>
                  <a:pt x="4781602" y="825849"/>
                  <a:pt x="4784336" y="816915"/>
                </a:cubicBezTo>
                <a:cubicBezTo>
                  <a:pt x="4815441" y="715294"/>
                  <a:pt x="4910029" y="649375"/>
                  <a:pt x="5021460" y="639069"/>
                </a:cubicBezTo>
                <a:lnTo>
                  <a:pt x="5043475" y="638638"/>
                </a:lnTo>
                <a:lnTo>
                  <a:pt x="5027467" y="640950"/>
                </a:lnTo>
                <a:cubicBezTo>
                  <a:pt x="4956143" y="656566"/>
                  <a:pt x="4897150" y="698031"/>
                  <a:pt x="4868151" y="758355"/>
                </a:cubicBezTo>
                <a:lnTo>
                  <a:pt x="4863405" y="769262"/>
                </a:lnTo>
                <a:lnTo>
                  <a:pt x="4853155" y="775559"/>
                </a:lnTo>
                <a:cubicBezTo>
                  <a:pt x="4823230" y="796101"/>
                  <a:pt x="4798113" y="822357"/>
                  <a:pt x="4779832" y="853461"/>
                </a:cubicBezTo>
                <a:close/>
                <a:moveTo>
                  <a:pt x="4678470" y="551352"/>
                </a:moveTo>
                <a:lnTo>
                  <a:pt x="4692256" y="539867"/>
                </a:lnTo>
                <a:cubicBezTo>
                  <a:pt x="4699632" y="534414"/>
                  <a:pt x="4707395" y="529340"/>
                  <a:pt x="4715540" y="524679"/>
                </a:cubicBezTo>
                <a:cubicBezTo>
                  <a:pt x="4808182" y="471657"/>
                  <a:pt x="4925212" y="486301"/>
                  <a:pt x="5017453" y="552281"/>
                </a:cubicBezTo>
                <a:lnTo>
                  <a:pt x="5034589" y="566476"/>
                </a:lnTo>
                <a:lnTo>
                  <a:pt x="5020776" y="557600"/>
                </a:lnTo>
                <a:cubicBezTo>
                  <a:pt x="4955623" y="521894"/>
                  <a:pt x="4882396" y="513015"/>
                  <a:pt x="4819340" y="537547"/>
                </a:cubicBezTo>
                <a:lnTo>
                  <a:pt x="4808321" y="542310"/>
                </a:lnTo>
                <a:lnTo>
                  <a:pt x="4796212" y="540111"/>
                </a:lnTo>
                <a:cubicBezTo>
                  <a:pt x="4759399" y="535251"/>
                  <a:pt x="4722393" y="537694"/>
                  <a:pt x="4687334" y="548149"/>
                </a:cubicBezTo>
                <a:close/>
                <a:moveTo>
                  <a:pt x="4568632" y="326046"/>
                </a:moveTo>
                <a:lnTo>
                  <a:pt x="4591789" y="317940"/>
                </a:lnTo>
                <a:cubicBezTo>
                  <a:pt x="4603826" y="314492"/>
                  <a:pt x="4616155" y="311718"/>
                  <a:pt x="4628752" y="309657"/>
                </a:cubicBezTo>
                <a:cubicBezTo>
                  <a:pt x="4772045" y="286210"/>
                  <a:pt x="4911408" y="361407"/>
                  <a:pt x="4993474" y="490578"/>
                </a:cubicBezTo>
                <a:lnTo>
                  <a:pt x="5007731" y="517065"/>
                </a:lnTo>
                <a:lnTo>
                  <a:pt x="4994928" y="499010"/>
                </a:lnTo>
                <a:cubicBezTo>
                  <a:pt x="4931403" y="421766"/>
                  <a:pt x="4844055" y="375079"/>
                  <a:pt x="4752423" y="376197"/>
                </a:cubicBezTo>
                <a:lnTo>
                  <a:pt x="4736167" y="377004"/>
                </a:lnTo>
                <a:lnTo>
                  <a:pt x="4722096" y="368345"/>
                </a:lnTo>
                <a:cubicBezTo>
                  <a:pt x="4678387" y="344367"/>
                  <a:pt x="4630710" y="329673"/>
                  <a:pt x="4581388" y="326205"/>
                </a:cubicBezTo>
                <a:close/>
                <a:moveTo>
                  <a:pt x="4571084" y="785008"/>
                </a:moveTo>
                <a:lnTo>
                  <a:pt x="4581826" y="762507"/>
                </a:lnTo>
                <a:cubicBezTo>
                  <a:pt x="4587937" y="751357"/>
                  <a:pt x="4594718" y="740474"/>
                  <a:pt x="4602180" y="729906"/>
                </a:cubicBezTo>
                <a:cubicBezTo>
                  <a:pt x="4687057" y="609695"/>
                  <a:pt x="4837145" y="562570"/>
                  <a:pt x="4984033" y="595275"/>
                </a:cubicBezTo>
                <a:lnTo>
                  <a:pt x="5012339" y="603838"/>
                </a:lnTo>
                <a:lnTo>
                  <a:pt x="4990869" y="600229"/>
                </a:lnTo>
                <a:cubicBezTo>
                  <a:pt x="4892842" y="591111"/>
                  <a:pt x="4799078" y="620962"/>
                  <a:pt x="4735239" y="687953"/>
                </a:cubicBezTo>
                <a:lnTo>
                  <a:pt x="4724333" y="700272"/>
                </a:lnTo>
                <a:lnTo>
                  <a:pt x="4708444" y="704269"/>
                </a:lnTo>
                <a:cubicBezTo>
                  <a:pt x="4661099" y="718769"/>
                  <a:pt x="4617355" y="742746"/>
                  <a:pt x="4580188" y="775907"/>
                </a:cubicBezTo>
                <a:close/>
                <a:moveTo>
                  <a:pt x="4153726" y="1013272"/>
                </a:moveTo>
                <a:lnTo>
                  <a:pt x="4185521" y="1014411"/>
                </a:lnTo>
                <a:cubicBezTo>
                  <a:pt x="4329500" y="1009371"/>
                  <a:pt x="4461007" y="950895"/>
                  <a:pt x="4543031" y="846169"/>
                </a:cubicBezTo>
                <a:lnTo>
                  <a:pt x="4556903" y="827063"/>
                </a:lnTo>
                <a:lnTo>
                  <a:pt x="4579359" y="818629"/>
                </a:lnTo>
                <a:cubicBezTo>
                  <a:pt x="4645855" y="789900"/>
                  <a:pt x="4705589" y="748640"/>
                  <a:pt x="4754283" y="695793"/>
                </a:cubicBezTo>
                <a:lnTo>
                  <a:pt x="4766053" y="681487"/>
                </a:lnTo>
                <a:lnTo>
                  <a:pt x="4754059" y="714728"/>
                </a:lnTo>
                <a:cubicBezTo>
                  <a:pt x="4746971" y="731344"/>
                  <a:pt x="4738864" y="747707"/>
                  <a:pt x="4729718" y="763757"/>
                </a:cubicBezTo>
                <a:cubicBezTo>
                  <a:pt x="4625677" y="946316"/>
                  <a:pt x="4415065" y="1039002"/>
                  <a:pt x="4196257" y="1020065"/>
                </a:cubicBezTo>
                <a:close/>
                <a:moveTo>
                  <a:pt x="4168670" y="1111310"/>
                </a:moveTo>
                <a:lnTo>
                  <a:pt x="4189231" y="1134946"/>
                </a:lnTo>
                <a:cubicBezTo>
                  <a:pt x="4289971" y="1234983"/>
                  <a:pt x="4422304" y="1289397"/>
                  <a:pt x="4555928" y="1276514"/>
                </a:cubicBezTo>
                <a:lnTo>
                  <a:pt x="4579570" y="1273379"/>
                </a:lnTo>
                <a:lnTo>
                  <a:pt x="4601006" y="1283734"/>
                </a:lnTo>
                <a:cubicBezTo>
                  <a:pt x="4667291" y="1311824"/>
                  <a:pt x="4738402" y="1326457"/>
                  <a:pt x="4810750" y="1325206"/>
                </a:cubicBezTo>
                <a:lnTo>
                  <a:pt x="4829383" y="1323852"/>
                </a:lnTo>
                <a:lnTo>
                  <a:pt x="4796427" y="1338034"/>
                </a:lnTo>
                <a:cubicBezTo>
                  <a:pt x="4779217" y="1344337"/>
                  <a:pt x="4761511" y="1349736"/>
                  <a:pt x="4743339" y="1354171"/>
                </a:cubicBezTo>
                <a:cubicBezTo>
                  <a:pt x="4536635" y="1404622"/>
                  <a:pt x="4325422" y="1316815"/>
                  <a:pt x="4192229" y="1146542"/>
                </a:cubicBezTo>
                <a:close/>
                <a:moveTo>
                  <a:pt x="4117372" y="980076"/>
                </a:moveTo>
                <a:lnTo>
                  <a:pt x="4139962" y="973110"/>
                </a:lnTo>
                <a:cubicBezTo>
                  <a:pt x="4239431" y="934705"/>
                  <a:pt x="4315344" y="863404"/>
                  <a:pt x="4343766" y="773039"/>
                </a:cubicBezTo>
                <a:lnTo>
                  <a:pt x="4348186" y="756818"/>
                </a:lnTo>
                <a:lnTo>
                  <a:pt x="4361579" y="745686"/>
                </a:lnTo>
                <a:cubicBezTo>
                  <a:pt x="4400196" y="710198"/>
                  <a:pt x="4430602" y="667927"/>
                  <a:pt x="4450061" y="620551"/>
                </a:cubicBezTo>
                <a:lnTo>
                  <a:pt x="4454339" y="608069"/>
                </a:lnTo>
                <a:lnTo>
                  <a:pt x="4455154" y="633337"/>
                </a:lnTo>
                <a:cubicBezTo>
                  <a:pt x="4454796" y="646233"/>
                  <a:pt x="4453655" y="659208"/>
                  <a:pt x="4451698" y="672223"/>
                </a:cubicBezTo>
                <a:cubicBezTo>
                  <a:pt x="4429436" y="820277"/>
                  <a:pt x="4307592" y="933819"/>
                  <a:pt x="4149051" y="974301"/>
                </a:cubicBezTo>
                <a:close/>
                <a:moveTo>
                  <a:pt x="4092430" y="917222"/>
                </a:moveTo>
                <a:lnTo>
                  <a:pt x="4116207" y="896290"/>
                </a:lnTo>
                <a:cubicBezTo>
                  <a:pt x="4216619" y="794258"/>
                  <a:pt x="4269978" y="662792"/>
                  <a:pt x="4254665" y="532305"/>
                </a:cubicBezTo>
                <a:lnTo>
                  <a:pt x="4251082" y="509246"/>
                </a:lnTo>
                <a:lnTo>
                  <a:pt x="4261298" y="487899"/>
                </a:lnTo>
                <a:cubicBezTo>
                  <a:pt x="4288876" y="422020"/>
                  <a:pt x="4302647" y="351862"/>
                  <a:pt x="4300196" y="281022"/>
                </a:cubicBezTo>
                <a:lnTo>
                  <a:pt x="4298512" y="262811"/>
                </a:lnTo>
                <a:lnTo>
                  <a:pt x="4313515" y="294627"/>
                </a:lnTo>
                <a:cubicBezTo>
                  <a:pt x="4320225" y="311278"/>
                  <a:pt x="4326019" y="328446"/>
                  <a:pt x="4330839" y="346103"/>
                </a:cubicBezTo>
                <a:cubicBezTo>
                  <a:pt x="4385664" y="546939"/>
                  <a:pt x="4299523" y="756800"/>
                  <a:pt x="4127988" y="892967"/>
                </a:cubicBezTo>
                <a:close/>
                <a:moveTo>
                  <a:pt x="4130834" y="1060949"/>
                </a:moveTo>
                <a:lnTo>
                  <a:pt x="4152347" y="1070825"/>
                </a:lnTo>
                <a:cubicBezTo>
                  <a:pt x="4252810" y="1108827"/>
                  <a:pt x="4360650" y="1108043"/>
                  <a:pt x="4448284" y="1062586"/>
                </a:cubicBezTo>
                <a:lnTo>
                  <a:pt x="4463522" y="1053979"/>
                </a:lnTo>
                <a:lnTo>
                  <a:pt x="4481473" y="1054868"/>
                </a:lnTo>
                <a:cubicBezTo>
                  <a:pt x="4535751" y="1055024"/>
                  <a:pt x="4589123" y="1044984"/>
                  <a:pt x="4638365" y="1024141"/>
                </a:cubicBezTo>
                <a:lnTo>
                  <a:pt x="4650724" y="1018094"/>
                </a:lnTo>
                <a:lnTo>
                  <a:pt x="4632559" y="1036552"/>
                </a:lnTo>
                <a:cubicBezTo>
                  <a:pt x="4622727" y="1045465"/>
                  <a:pt x="4612272" y="1053920"/>
                  <a:pt x="4601195" y="1061868"/>
                </a:cubicBezTo>
                <a:cubicBezTo>
                  <a:pt x="4475197" y="1152286"/>
                  <a:pt x="4302777" y="1152906"/>
                  <a:pt x="4158038" y="1077632"/>
                </a:cubicBezTo>
                <a:close/>
                <a:moveTo>
                  <a:pt x="4117520" y="1159803"/>
                </a:moveTo>
                <a:lnTo>
                  <a:pt x="4111843" y="1129830"/>
                </a:lnTo>
                <a:lnTo>
                  <a:pt x="4118921" y="1151303"/>
                </a:lnTo>
                <a:cubicBezTo>
                  <a:pt x="4158303" y="1246124"/>
                  <a:pt x="4233017" y="1319954"/>
                  <a:pt x="4328702" y="1349816"/>
                </a:cubicBezTo>
                <a:lnTo>
                  <a:pt x="4345888" y="1354535"/>
                </a:lnTo>
                <a:lnTo>
                  <a:pt x="4357531" y="1367510"/>
                </a:lnTo>
                <a:cubicBezTo>
                  <a:pt x="4394705" y="1405040"/>
                  <a:pt x="4439213" y="1435090"/>
                  <a:pt x="4489313" y="1455029"/>
                </a:cubicBezTo>
                <a:lnTo>
                  <a:pt x="4502524" y="1459485"/>
                </a:lnTo>
                <a:lnTo>
                  <a:pt x="4475639" y="1459371"/>
                </a:lnTo>
                <a:cubicBezTo>
                  <a:pt x="4461930" y="1458584"/>
                  <a:pt x="4448148" y="1457059"/>
                  <a:pt x="4434334" y="1454766"/>
                </a:cubicBezTo>
                <a:cubicBezTo>
                  <a:pt x="4277206" y="1428681"/>
                  <a:pt x="4158244" y="1310212"/>
                  <a:pt x="4117520" y="1159803"/>
                </a:cubicBezTo>
                <a:close/>
                <a:moveTo>
                  <a:pt x="4036057" y="922123"/>
                </a:moveTo>
                <a:lnTo>
                  <a:pt x="4046842" y="902233"/>
                </a:lnTo>
                <a:cubicBezTo>
                  <a:pt x="4088577" y="809079"/>
                  <a:pt x="4089160" y="707700"/>
                  <a:pt x="4041965" y="623824"/>
                </a:cubicBezTo>
                <a:lnTo>
                  <a:pt x="4033011" y="609217"/>
                </a:lnTo>
                <a:lnTo>
                  <a:pt x="4034191" y="592375"/>
                </a:lnTo>
                <a:cubicBezTo>
                  <a:pt x="4035071" y="541368"/>
                  <a:pt x="4025093" y="490872"/>
                  <a:pt x="4003573" y="443898"/>
                </a:cubicBezTo>
                <a:lnTo>
                  <a:pt x="3997304" y="432081"/>
                </a:lnTo>
                <a:lnTo>
                  <a:pt x="4016696" y="449769"/>
                </a:lnTo>
                <a:cubicBezTo>
                  <a:pt x="4026046" y="459305"/>
                  <a:pt x="4034900" y="469414"/>
                  <a:pt x="4043209" y="480089"/>
                </a:cubicBezTo>
                <a:cubicBezTo>
                  <a:pt x="4137718" y="601518"/>
                  <a:pt x="4136114" y="763587"/>
                  <a:pt x="4054156" y="897111"/>
                </a:cubicBezTo>
                <a:close/>
                <a:moveTo>
                  <a:pt x="4102487" y="1456238"/>
                </a:moveTo>
                <a:cubicBezTo>
                  <a:pt x="4088343" y="1385828"/>
                  <a:pt x="4087735" y="1311161"/>
                  <a:pt x="4101250" y="1236477"/>
                </a:cubicBezTo>
                <a:lnTo>
                  <a:pt x="4111889" y="1195406"/>
                </a:lnTo>
                <a:lnTo>
                  <a:pt x="4107943" y="1226388"/>
                </a:lnTo>
                <a:cubicBezTo>
                  <a:pt x="4100449" y="1367408"/>
                  <a:pt x="4148406" y="1500017"/>
                  <a:pt x="4247748" y="1587550"/>
                </a:cubicBezTo>
                <a:lnTo>
                  <a:pt x="4265967" y="1602452"/>
                </a:lnTo>
                <a:lnTo>
                  <a:pt x="4272578" y="1624987"/>
                </a:lnTo>
                <a:cubicBezTo>
                  <a:pt x="4295973" y="1691980"/>
                  <a:pt x="4332709" y="1753253"/>
                  <a:pt x="4382198" y="1804559"/>
                </a:cubicBezTo>
                <a:lnTo>
                  <a:pt x="4395719" y="1817069"/>
                </a:lnTo>
                <a:lnTo>
                  <a:pt x="4362957" y="1803003"/>
                </a:lnTo>
                <a:cubicBezTo>
                  <a:pt x="4346676" y="1794904"/>
                  <a:pt x="4330741" y="1785828"/>
                  <a:pt x="4315216" y="1775759"/>
                </a:cubicBezTo>
                <a:cubicBezTo>
                  <a:pt x="4237961" y="1725647"/>
                  <a:pt x="4179991" y="1656822"/>
                  <a:pt x="4142438" y="1577461"/>
                </a:cubicBezTo>
                <a:cubicBezTo>
                  <a:pt x="4124333" y="1539197"/>
                  <a:pt x="4110974" y="1498484"/>
                  <a:pt x="4102487" y="1456238"/>
                </a:cubicBezTo>
                <a:close/>
                <a:moveTo>
                  <a:pt x="3641787" y="281770"/>
                </a:moveTo>
                <a:lnTo>
                  <a:pt x="3675317" y="294010"/>
                </a:lnTo>
                <a:cubicBezTo>
                  <a:pt x="3692042" y="301200"/>
                  <a:pt x="3708479" y="309383"/>
                  <a:pt x="3724561" y="318579"/>
                </a:cubicBezTo>
                <a:cubicBezTo>
                  <a:pt x="3907497" y="423198"/>
                  <a:pt x="3995365" y="630913"/>
                  <a:pt x="3969100" y="845020"/>
                </a:cubicBezTo>
                <a:lnTo>
                  <a:pt x="3960818" y="886590"/>
                </a:lnTo>
                <a:lnTo>
                  <a:pt x="3962990" y="855455"/>
                </a:lnTo>
                <a:cubicBezTo>
                  <a:pt x="3962420" y="714313"/>
                  <a:pt x="3906941" y="584606"/>
                  <a:pt x="3802707" y="502702"/>
                </a:cubicBezTo>
                <a:lnTo>
                  <a:pt x="3783657" y="488830"/>
                </a:lnTo>
                <a:lnTo>
                  <a:pt x="3775765" y="466704"/>
                </a:lnTo>
                <a:cubicBezTo>
                  <a:pt x="3748569" y="401131"/>
                  <a:pt x="3708374" y="341999"/>
                  <a:pt x="3656008" y="293512"/>
                </a:cubicBezTo>
                <a:close/>
                <a:moveTo>
                  <a:pt x="3959520" y="1476426"/>
                </a:moveTo>
                <a:cubicBezTo>
                  <a:pt x="3956817" y="1460885"/>
                  <a:pt x="3955212" y="1445186"/>
                  <a:pt x="3954681" y="1429420"/>
                </a:cubicBezTo>
                <a:cubicBezTo>
                  <a:pt x="3951952" y="1348338"/>
                  <a:pt x="3977618" y="1265466"/>
                  <a:pt x="4028146" y="1192945"/>
                </a:cubicBezTo>
                <a:lnTo>
                  <a:pt x="4047717" y="1168939"/>
                </a:lnTo>
                <a:lnTo>
                  <a:pt x="4035758" y="1188219"/>
                </a:lnTo>
                <a:cubicBezTo>
                  <a:pt x="3988517" y="1278978"/>
                  <a:pt x="3981898" y="1380110"/>
                  <a:pt x="4024050" y="1466291"/>
                </a:cubicBezTo>
                <a:lnTo>
                  <a:pt x="4032125" y="1481338"/>
                </a:lnTo>
                <a:lnTo>
                  <a:pt x="4029943" y="1498082"/>
                </a:lnTo>
                <a:cubicBezTo>
                  <a:pt x="4026027" y="1548934"/>
                  <a:pt x="4032988" y="1599847"/>
                  <a:pt x="4051689" y="1647852"/>
                </a:cubicBezTo>
                <a:lnTo>
                  <a:pt x="4057248" y="1659975"/>
                </a:lnTo>
                <a:lnTo>
                  <a:pt x="4038929" y="1641305"/>
                </a:lnTo>
                <a:cubicBezTo>
                  <a:pt x="4030156" y="1631296"/>
                  <a:pt x="4021912" y="1620743"/>
                  <a:pt x="4014248" y="1609654"/>
                </a:cubicBezTo>
                <a:cubicBezTo>
                  <a:pt x="3985641" y="1568263"/>
                  <a:pt x="3967632" y="1523050"/>
                  <a:pt x="3959520" y="1476426"/>
                </a:cubicBezTo>
                <a:close/>
                <a:moveTo>
                  <a:pt x="3559399" y="641732"/>
                </a:moveTo>
                <a:lnTo>
                  <a:pt x="3586278" y="641445"/>
                </a:lnTo>
                <a:cubicBezTo>
                  <a:pt x="3599997" y="642027"/>
                  <a:pt x="3613801" y="643346"/>
                  <a:pt x="3627649" y="645432"/>
                </a:cubicBezTo>
                <a:cubicBezTo>
                  <a:pt x="3785174" y="669169"/>
                  <a:pt x="3906106" y="785864"/>
                  <a:pt x="3949362" y="935669"/>
                </a:cubicBezTo>
                <a:lnTo>
                  <a:pt x="3955544" y="965558"/>
                </a:lnTo>
                <a:lnTo>
                  <a:pt x="3948106" y="944190"/>
                </a:lnTo>
                <a:cubicBezTo>
                  <a:pt x="3907131" y="849955"/>
                  <a:pt x="3831190" y="777240"/>
                  <a:pt x="3735026" y="748807"/>
                </a:cubicBezTo>
                <a:lnTo>
                  <a:pt x="3717765" y="744345"/>
                </a:lnTo>
                <a:lnTo>
                  <a:pt x="3705907" y="731543"/>
                </a:lnTo>
                <a:cubicBezTo>
                  <a:pt x="3668108" y="694567"/>
                  <a:pt x="3623104" y="665182"/>
                  <a:pt x="3572682" y="645991"/>
                </a:cubicBezTo>
                <a:close/>
                <a:moveTo>
                  <a:pt x="3724330" y="1827846"/>
                </a:moveTo>
                <a:cubicBezTo>
                  <a:pt x="3718744" y="1810793"/>
                  <a:pt x="3714104" y="1793282"/>
                  <a:pt x="3710469" y="1775346"/>
                </a:cubicBezTo>
                <a:cubicBezTo>
                  <a:pt x="3669127" y="1571328"/>
                  <a:pt x="3768972" y="1367288"/>
                  <a:pt x="3949089" y="1242273"/>
                </a:cubicBezTo>
                <a:lnTo>
                  <a:pt x="3986162" y="1220323"/>
                </a:lnTo>
                <a:lnTo>
                  <a:pt x="3961059" y="1239706"/>
                </a:lnTo>
                <a:cubicBezTo>
                  <a:pt x="3854141" y="1335175"/>
                  <a:pt x="3792195" y="1463033"/>
                  <a:pt x="3798804" y="1594293"/>
                </a:cubicBezTo>
                <a:lnTo>
                  <a:pt x="3800846" y="1617545"/>
                </a:lnTo>
                <a:lnTo>
                  <a:pt x="3789240" y="1638206"/>
                </a:lnTo>
                <a:cubicBezTo>
                  <a:pt x="3757362" y="1702223"/>
                  <a:pt x="3738969" y="1771394"/>
                  <a:pt x="3736710" y="1842279"/>
                </a:cubicBezTo>
                <a:lnTo>
                  <a:pt x="3737180" y="1860569"/>
                </a:lnTo>
                <a:close/>
                <a:moveTo>
                  <a:pt x="3591642" y="1499634"/>
                </a:moveTo>
                <a:lnTo>
                  <a:pt x="3592577" y="1474387"/>
                </a:lnTo>
                <a:cubicBezTo>
                  <a:pt x="3593827" y="1461548"/>
                  <a:pt x="3595865" y="1448680"/>
                  <a:pt x="3598720" y="1435820"/>
                </a:cubicBezTo>
                <a:cubicBezTo>
                  <a:pt x="3631198" y="1289539"/>
                  <a:pt x="3760723" y="1183766"/>
                  <a:pt x="3921834" y="1153094"/>
                </a:cubicBezTo>
                <a:lnTo>
                  <a:pt x="3953866" y="1149272"/>
                </a:lnTo>
                <a:lnTo>
                  <a:pt x="3930827" y="1154838"/>
                </a:lnTo>
                <a:cubicBezTo>
                  <a:pt x="3828845" y="1187051"/>
                  <a:pt x="3748107" y="1253511"/>
                  <a:pt x="3713472" y="1341886"/>
                </a:cubicBezTo>
                <a:lnTo>
                  <a:pt x="3707936" y="1357792"/>
                </a:lnTo>
                <a:lnTo>
                  <a:pt x="3693792" y="1368074"/>
                </a:lnTo>
                <a:cubicBezTo>
                  <a:pt x="3652774" y="1401102"/>
                  <a:pt x="3619487" y="1441395"/>
                  <a:pt x="3596777" y="1487449"/>
                </a:cubicBezTo>
                <a:close/>
                <a:moveTo>
                  <a:pt x="3410817" y="1080921"/>
                </a:moveTo>
                <a:lnTo>
                  <a:pt x="3429457" y="1062887"/>
                </a:lnTo>
                <a:cubicBezTo>
                  <a:pt x="3439517" y="1054203"/>
                  <a:pt x="3450191" y="1045991"/>
                  <a:pt x="3461472" y="1038299"/>
                </a:cubicBezTo>
                <a:cubicBezTo>
                  <a:pt x="3589793" y="950799"/>
                  <a:pt x="3762221" y="954105"/>
                  <a:pt x="3905013" y="1032635"/>
                </a:cubicBezTo>
                <a:lnTo>
                  <a:pt x="3931786" y="1049928"/>
                </a:lnTo>
                <a:lnTo>
                  <a:pt x="3910528" y="1039568"/>
                </a:lnTo>
                <a:cubicBezTo>
                  <a:pt x="3811049" y="999299"/>
                  <a:pt x="3703194" y="997626"/>
                  <a:pt x="3614393" y="1041063"/>
                </a:cubicBezTo>
                <a:lnTo>
                  <a:pt x="3598935" y="1049319"/>
                </a:lnTo>
                <a:lnTo>
                  <a:pt x="3581007" y="1048022"/>
                </a:lnTo>
                <a:cubicBezTo>
                  <a:pt x="3526736" y="1046630"/>
                  <a:pt x="3473108" y="1055449"/>
                  <a:pt x="3423332" y="1075159"/>
                </a:cubicBezTo>
                <a:close/>
                <a:moveTo>
                  <a:pt x="3222219" y="782752"/>
                </a:moveTo>
                <a:lnTo>
                  <a:pt x="3254946" y="768060"/>
                </a:lnTo>
                <a:cubicBezTo>
                  <a:pt x="3272053" y="761491"/>
                  <a:pt x="3289672" y="755818"/>
                  <a:pt x="3307772" y="751100"/>
                </a:cubicBezTo>
                <a:cubicBezTo>
                  <a:pt x="3513659" y="697441"/>
                  <a:pt x="3726300" y="781934"/>
                  <a:pt x="3862256" y="950087"/>
                </a:cubicBezTo>
                <a:lnTo>
                  <a:pt x="3886387" y="984942"/>
                </a:lnTo>
                <a:lnTo>
                  <a:pt x="3865443" y="961632"/>
                </a:lnTo>
                <a:cubicBezTo>
                  <a:pt x="3763078" y="863192"/>
                  <a:pt x="3629861" y="810854"/>
                  <a:pt x="3496445" y="825817"/>
                </a:cubicBezTo>
                <a:lnTo>
                  <a:pt x="3472853" y="829320"/>
                </a:lnTo>
                <a:lnTo>
                  <a:pt x="3451249" y="819301"/>
                </a:lnTo>
                <a:cubicBezTo>
                  <a:pt x="3384508" y="792251"/>
                  <a:pt x="3313158" y="778730"/>
                  <a:pt x="3240830" y="781109"/>
                </a:cubicBezTo>
                <a:close/>
                <a:moveTo>
                  <a:pt x="3283861" y="1422511"/>
                </a:moveTo>
                <a:lnTo>
                  <a:pt x="3296671" y="1389558"/>
                </a:lnTo>
                <a:cubicBezTo>
                  <a:pt x="3304167" y="1373112"/>
                  <a:pt x="3312673" y="1356942"/>
                  <a:pt x="3322212" y="1341111"/>
                </a:cubicBezTo>
                <a:cubicBezTo>
                  <a:pt x="3430713" y="1161037"/>
                  <a:pt x="3643510" y="1073359"/>
                  <a:pt x="3861741" y="1097488"/>
                </a:cubicBezTo>
                <a:lnTo>
                  <a:pt x="3904083" y="1105291"/>
                </a:lnTo>
                <a:lnTo>
                  <a:pt x="3872332" y="1103397"/>
                </a:lnTo>
                <a:cubicBezTo>
                  <a:pt x="3728300" y="1105018"/>
                  <a:pt x="3595414" y="1160367"/>
                  <a:pt x="3510842" y="1263138"/>
                </a:cubicBezTo>
                <a:lnTo>
                  <a:pt x="3496505" y="1281913"/>
                </a:lnTo>
                <a:lnTo>
                  <a:pt x="3473852" y="1289813"/>
                </a:lnTo>
                <a:cubicBezTo>
                  <a:pt x="3406679" y="1316960"/>
                  <a:pt x="3345955" y="1356799"/>
                  <a:pt x="3295979" y="1408486"/>
                </a:cubicBezTo>
                <a:close/>
                <a:moveTo>
                  <a:pt x="2694772" y="1747664"/>
                </a:moveTo>
                <a:lnTo>
                  <a:pt x="2738702" y="1750865"/>
                </a:lnTo>
                <a:cubicBezTo>
                  <a:pt x="2938327" y="1751662"/>
                  <a:pt x="3124308" y="1680024"/>
                  <a:pt x="3244931" y="1543659"/>
                </a:cubicBezTo>
                <a:lnTo>
                  <a:pt x="3265426" y="1518723"/>
                </a:lnTo>
                <a:lnTo>
                  <a:pt x="3297079" y="1508574"/>
                </a:lnTo>
                <a:cubicBezTo>
                  <a:pt x="3391062" y="1473479"/>
                  <a:pt x="3476535" y="1421194"/>
                  <a:pt x="3547513" y="1352765"/>
                </a:cubicBezTo>
                <a:lnTo>
                  <a:pt x="3564772" y="1334168"/>
                </a:lnTo>
                <a:lnTo>
                  <a:pt x="3545920" y="1378188"/>
                </a:lnTo>
                <a:cubicBezTo>
                  <a:pt x="3534983" y="1400135"/>
                  <a:pt x="3522654" y="1421690"/>
                  <a:pt x="3508908" y="1442768"/>
                </a:cubicBezTo>
                <a:cubicBezTo>
                  <a:pt x="3352539" y="1682526"/>
                  <a:pt x="3054752" y="1795960"/>
                  <a:pt x="2753178" y="1759024"/>
                </a:cubicBezTo>
                <a:close/>
                <a:moveTo>
                  <a:pt x="2708817" y="1880141"/>
                </a:moveTo>
                <a:lnTo>
                  <a:pt x="2735674" y="1912971"/>
                </a:lnTo>
                <a:cubicBezTo>
                  <a:pt x="2868334" y="2052641"/>
                  <a:pt x="3047812" y="2132688"/>
                  <a:pt x="3233634" y="2122405"/>
                </a:cubicBezTo>
                <a:lnTo>
                  <a:pt x="3266570" y="2119436"/>
                </a:lnTo>
                <a:lnTo>
                  <a:pt x="3295539" y="2134473"/>
                </a:lnTo>
                <a:cubicBezTo>
                  <a:pt x="3385382" y="2175689"/>
                  <a:pt x="3482816" y="2199081"/>
                  <a:pt x="3583038" y="2201203"/>
                </a:cubicBezTo>
                <a:lnTo>
                  <a:pt x="3608921" y="2200364"/>
                </a:lnTo>
                <a:lnTo>
                  <a:pt x="3562345" y="2217682"/>
                </a:lnTo>
                <a:cubicBezTo>
                  <a:pt x="3538098" y="2225244"/>
                  <a:pt x="3513224" y="2231565"/>
                  <a:pt x="3487772" y="2236568"/>
                </a:cubicBezTo>
                <a:cubicBezTo>
                  <a:pt x="3198254" y="2293475"/>
                  <a:pt x="2911859" y="2164427"/>
                  <a:pt x="2739038" y="1928704"/>
                </a:cubicBezTo>
                <a:close/>
                <a:moveTo>
                  <a:pt x="2646703" y="1701163"/>
                </a:moveTo>
                <a:lnTo>
                  <a:pt x="2678442" y="1692992"/>
                </a:lnTo>
                <a:cubicBezTo>
                  <a:pt x="2818719" y="1646632"/>
                  <a:pt x="2928620" y="1554845"/>
                  <a:pt x="2974079" y="1434954"/>
                </a:cubicBezTo>
                <a:lnTo>
                  <a:pt x="2981295" y="1413397"/>
                </a:lnTo>
                <a:lnTo>
                  <a:pt x="3000587" y="1399148"/>
                </a:lnTo>
                <a:cubicBezTo>
                  <a:pt x="3056441" y="1353507"/>
                  <a:pt x="3101389" y="1298324"/>
                  <a:pt x="3131531" y="1235708"/>
                </a:cubicBezTo>
                <a:lnTo>
                  <a:pt x="3138298" y="1219166"/>
                </a:lnTo>
                <a:lnTo>
                  <a:pt x="3137715" y="1253151"/>
                </a:lnTo>
                <a:cubicBezTo>
                  <a:pt x="3136345" y="1270454"/>
                  <a:pt x="3133887" y="1287823"/>
                  <a:pt x="3130297" y="1305203"/>
                </a:cubicBezTo>
                <a:cubicBezTo>
                  <a:pt x="3089456" y="1502910"/>
                  <a:pt x="2913120" y="1649024"/>
                  <a:pt x="2690942" y="1695070"/>
                </a:cubicBezTo>
                <a:close/>
                <a:moveTo>
                  <a:pt x="2616437" y="1615422"/>
                </a:moveTo>
                <a:lnTo>
                  <a:pt x="2650765" y="1588555"/>
                </a:lnTo>
                <a:cubicBezTo>
                  <a:pt x="2796657" y="1456775"/>
                  <a:pt x="2879416" y="1282985"/>
                  <a:pt x="2867058" y="1106901"/>
                </a:cubicBezTo>
                <a:lnTo>
                  <a:pt x="2863661" y="1075738"/>
                </a:lnTo>
                <a:lnTo>
                  <a:pt x="2879247" y="1047600"/>
                </a:lnTo>
                <a:cubicBezTo>
                  <a:pt x="2921880" y="960557"/>
                  <a:pt x="2945693" y="867040"/>
                  <a:pt x="2947098" y="771754"/>
                </a:cubicBezTo>
                <a:lnTo>
                  <a:pt x="2946000" y="747202"/>
                </a:lnTo>
                <a:lnTo>
                  <a:pt x="2964611" y="790729"/>
                </a:lnTo>
                <a:cubicBezTo>
                  <a:pt x="2972770" y="813448"/>
                  <a:pt x="2979628" y="836815"/>
                  <a:pt x="2985104" y="860784"/>
                </a:cubicBezTo>
                <a:cubicBezTo>
                  <a:pt x="3047385" y="1133443"/>
                  <a:pt x="2913941" y="1410815"/>
                  <a:pt x="2667295" y="1584709"/>
                </a:cubicBezTo>
                <a:close/>
                <a:moveTo>
                  <a:pt x="2659858" y="1810505"/>
                </a:moveTo>
                <a:lnTo>
                  <a:pt x="2688965" y="1824901"/>
                </a:lnTo>
                <a:cubicBezTo>
                  <a:pt x="2825444" y="1881227"/>
                  <a:pt x="2974759" y="1885841"/>
                  <a:pt x="3099134" y="1829386"/>
                </a:cubicBezTo>
                <a:lnTo>
                  <a:pt x="3120807" y="1818625"/>
                </a:lnTo>
                <a:lnTo>
                  <a:pt x="3145593" y="1820762"/>
                </a:lnTo>
                <a:cubicBezTo>
                  <a:pt x="3220709" y="1823825"/>
                  <a:pt x="3295261" y="1813143"/>
                  <a:pt x="3364829" y="1787733"/>
                </a:cubicBezTo>
                <a:lnTo>
                  <a:pt x="3382345" y="1780260"/>
                </a:lnTo>
                <a:lnTo>
                  <a:pt x="3355952" y="1804099"/>
                </a:lnTo>
                <a:cubicBezTo>
                  <a:pt x="3341741" y="1815555"/>
                  <a:pt x="3326696" y="1826362"/>
                  <a:pt x="3310827" y="1836457"/>
                </a:cubicBezTo>
                <a:cubicBezTo>
                  <a:pt x="3130308" y="1951291"/>
                  <a:pt x="2891617" y="1943062"/>
                  <a:pt x="2696381" y="1834343"/>
                </a:cubicBezTo>
                <a:close/>
                <a:moveTo>
                  <a:pt x="2634735" y="1942592"/>
                </a:moveTo>
                <a:lnTo>
                  <a:pt x="2628908" y="1902031"/>
                </a:lnTo>
                <a:lnTo>
                  <a:pt x="2637249" y="1931248"/>
                </a:lnTo>
                <a:cubicBezTo>
                  <a:pt x="2685336" y="2060687"/>
                  <a:pt x="2783747" y="2163787"/>
                  <a:pt x="2914165" y="2208928"/>
                </a:cubicBezTo>
                <a:lnTo>
                  <a:pt x="2937632" y="2216171"/>
                </a:lnTo>
                <a:lnTo>
                  <a:pt x="2952868" y="2234211"/>
                </a:lnTo>
                <a:cubicBezTo>
                  <a:pt x="3001780" y="2286578"/>
                  <a:pt x="3061349" y="2329282"/>
                  <a:pt x="3129341" y="2358698"/>
                </a:cubicBezTo>
                <a:lnTo>
                  <a:pt x="3147324" y="2365378"/>
                </a:lnTo>
                <a:lnTo>
                  <a:pt x="3110122" y="2363811"/>
                </a:lnTo>
                <a:cubicBezTo>
                  <a:pt x="3091199" y="2362034"/>
                  <a:pt x="3072227" y="2359262"/>
                  <a:pt x="3053262" y="2355455"/>
                </a:cubicBezTo>
                <a:cubicBezTo>
                  <a:pt x="2837547" y="2312159"/>
                  <a:pt x="2680913" y="2146772"/>
                  <a:pt x="2634735" y="1942592"/>
                </a:cubicBezTo>
                <a:close/>
                <a:moveTo>
                  <a:pt x="2538079" y="1619042"/>
                </a:moveTo>
                <a:lnTo>
                  <a:pt x="2554354" y="1592892"/>
                </a:lnTo>
                <a:cubicBezTo>
                  <a:pt x="2618429" y="1469955"/>
                  <a:pt x="2626101" y="1333807"/>
                  <a:pt x="2566459" y="1218658"/>
                </a:cubicBezTo>
                <a:lnTo>
                  <a:pt x="2555056" y="1198566"/>
                </a:lnTo>
                <a:lnTo>
                  <a:pt x="2557831" y="1176004"/>
                </a:lnTo>
                <a:cubicBezTo>
                  <a:pt x="2562502" y="1107534"/>
                  <a:pt x="2552112" y="1039182"/>
                  <a:pt x="2525507" y="974952"/>
                </a:cubicBezTo>
                <a:lnTo>
                  <a:pt x="2517630" y="958749"/>
                </a:lnTo>
                <a:lnTo>
                  <a:pt x="2543274" y="983527"/>
                </a:lnTo>
                <a:cubicBezTo>
                  <a:pt x="2555569" y="996829"/>
                  <a:pt x="2567140" y="1010872"/>
                  <a:pt x="2577917" y="1025648"/>
                </a:cubicBezTo>
                <a:cubicBezTo>
                  <a:pt x="2700503" y="1193727"/>
                  <a:pt x="2687306" y="1411344"/>
                  <a:pt x="2564824" y="1586396"/>
                </a:cubicBezTo>
                <a:close/>
                <a:moveTo>
                  <a:pt x="2612299" y="2424277"/>
                </a:moveTo>
                <a:cubicBezTo>
                  <a:pt x="2604447" y="2396737"/>
                  <a:pt x="2598292" y="2368591"/>
                  <a:pt x="2593850" y="2339994"/>
                </a:cubicBezTo>
                <a:cubicBezTo>
                  <a:pt x="2579042" y="2244671"/>
                  <a:pt x="2583258" y="2144340"/>
                  <a:pt x="2607022" y="2044731"/>
                </a:cubicBezTo>
                <a:lnTo>
                  <a:pt x="2624528" y="1990120"/>
                </a:lnTo>
                <a:lnTo>
                  <a:pt x="2616969" y="2031530"/>
                </a:lnTo>
                <a:cubicBezTo>
                  <a:pt x="2597045" y="2220563"/>
                  <a:pt x="2654442" y="2401214"/>
                  <a:pt x="2786012" y="2524015"/>
                </a:cubicBezTo>
                <a:lnTo>
                  <a:pt x="2810222" y="2544990"/>
                </a:lnTo>
                <a:lnTo>
                  <a:pt x="2817845" y="2575607"/>
                </a:lnTo>
                <a:cubicBezTo>
                  <a:pt x="2845689" y="2666827"/>
                  <a:pt x="2892386" y="2751063"/>
                  <a:pt x="2957409" y="2822582"/>
                </a:cubicBezTo>
                <a:lnTo>
                  <a:pt x="2975276" y="2840096"/>
                </a:lnTo>
                <a:lnTo>
                  <a:pt x="2930882" y="2819480"/>
                </a:lnTo>
                <a:cubicBezTo>
                  <a:pt x="2908897" y="2807745"/>
                  <a:pt x="2887455" y="2794717"/>
                  <a:pt x="2866650" y="2780375"/>
                </a:cubicBezTo>
                <a:cubicBezTo>
                  <a:pt x="2763113" y="2709002"/>
                  <a:pt x="2687538" y="2613505"/>
                  <a:pt x="2640937" y="2504928"/>
                </a:cubicBezTo>
                <a:cubicBezTo>
                  <a:pt x="2629702" y="2478753"/>
                  <a:pt x="2620152" y="2451818"/>
                  <a:pt x="2612299" y="2424277"/>
                </a:cubicBezTo>
                <a:close/>
                <a:moveTo>
                  <a:pt x="2035737" y="738158"/>
                </a:moveTo>
                <a:lnTo>
                  <a:pt x="2081317" y="756362"/>
                </a:lnTo>
                <a:cubicBezTo>
                  <a:pt x="2103980" y="766898"/>
                  <a:pt x="2126175" y="778753"/>
                  <a:pt x="2147812" y="791953"/>
                </a:cubicBezTo>
                <a:cubicBezTo>
                  <a:pt x="2393930" y="942097"/>
                  <a:pt x="2501480" y="1225731"/>
                  <a:pt x="2450624" y="1511954"/>
                </a:cubicBezTo>
                <a:lnTo>
                  <a:pt x="2436347" y="1567359"/>
                </a:lnTo>
                <a:lnTo>
                  <a:pt x="2441461" y="1525651"/>
                </a:lnTo>
                <a:cubicBezTo>
                  <a:pt x="2450232" y="1336029"/>
                  <a:pt x="2382228" y="1158882"/>
                  <a:pt x="2243505" y="1043385"/>
                </a:cubicBezTo>
                <a:lnTo>
                  <a:pt x="2218075" y="1023750"/>
                </a:lnTo>
                <a:lnTo>
                  <a:pt x="2208652" y="993614"/>
                </a:lnTo>
                <a:cubicBezTo>
                  <a:pt x="2175451" y="904103"/>
                  <a:pt x="2123820" y="822560"/>
                  <a:pt x="2054624" y="754678"/>
                </a:cubicBezTo>
                <a:close/>
                <a:moveTo>
                  <a:pt x="2417193" y="2452749"/>
                </a:moveTo>
                <a:cubicBezTo>
                  <a:pt x="2406119" y="2422309"/>
                  <a:pt x="2398636" y="2391126"/>
                  <a:pt x="2394601" y="2359598"/>
                </a:cubicBezTo>
                <a:cubicBezTo>
                  <a:pt x="2391911" y="2338580"/>
                  <a:pt x="2390753" y="2317408"/>
                  <a:pt x="2391086" y="2296202"/>
                </a:cubicBezTo>
                <a:cubicBezTo>
                  <a:pt x="2392800" y="2187144"/>
                  <a:pt x="2433939" y="2077174"/>
                  <a:pt x="2508786" y="1982414"/>
                </a:cubicBezTo>
                <a:lnTo>
                  <a:pt x="2537500" y="1951196"/>
                </a:lnTo>
                <a:lnTo>
                  <a:pt x="2519642" y="1976466"/>
                </a:lnTo>
                <a:cubicBezTo>
                  <a:pt x="2448108" y="2095896"/>
                  <a:pt x="2432097" y="2231396"/>
                  <a:pt x="2484604" y="2349375"/>
                </a:cubicBezTo>
                <a:lnTo>
                  <a:pt x="2494761" y="2370012"/>
                </a:lnTo>
                <a:lnTo>
                  <a:pt x="2490607" y="2392389"/>
                </a:lnTo>
                <a:cubicBezTo>
                  <a:pt x="2481743" y="2460491"/>
                  <a:pt x="2487929" y="2529246"/>
                  <a:pt x="2510562" y="2594713"/>
                </a:cubicBezTo>
                <a:lnTo>
                  <a:pt x="2517435" y="2611289"/>
                </a:lnTo>
                <a:lnTo>
                  <a:pt x="2493344" y="2585248"/>
                </a:lnTo>
                <a:cubicBezTo>
                  <a:pt x="2481879" y="2571342"/>
                  <a:pt x="2471184" y="2556734"/>
                  <a:pt x="2461326" y="2541435"/>
                </a:cubicBezTo>
                <a:cubicBezTo>
                  <a:pt x="2442930" y="2512884"/>
                  <a:pt x="2428266" y="2483188"/>
                  <a:pt x="2417193" y="2452749"/>
                </a:cubicBezTo>
                <a:close/>
                <a:moveTo>
                  <a:pt x="1897323" y="1217353"/>
                </a:moveTo>
                <a:lnTo>
                  <a:pt x="1934545" y="1218380"/>
                </a:lnTo>
                <a:cubicBezTo>
                  <a:pt x="1953494" y="1219882"/>
                  <a:pt x="1972511" y="1222380"/>
                  <a:pt x="1991537" y="1225910"/>
                </a:cubicBezTo>
                <a:cubicBezTo>
                  <a:pt x="2207961" y="1266073"/>
                  <a:pt x="2367441" y="1429181"/>
                  <a:pt x="2417165" y="1632682"/>
                </a:cubicBezTo>
                <a:lnTo>
                  <a:pt x="2423698" y="1673157"/>
                </a:lnTo>
                <a:lnTo>
                  <a:pt x="2414850" y="1644063"/>
                </a:lnTo>
                <a:cubicBezTo>
                  <a:pt x="2364519" y="1515327"/>
                  <a:pt x="2264333" y="1413660"/>
                  <a:pt x="2133157" y="1370413"/>
                </a:cubicBezTo>
                <a:lnTo>
                  <a:pt x="2109568" y="1363512"/>
                </a:lnTo>
                <a:lnTo>
                  <a:pt x="2094022" y="1345693"/>
                </a:lnTo>
                <a:cubicBezTo>
                  <a:pt x="2044208" y="1294038"/>
                  <a:pt x="1983909" y="1252201"/>
                  <a:pt x="1915419" y="1223772"/>
                </a:cubicBezTo>
                <a:close/>
                <a:moveTo>
                  <a:pt x="2045270" y="2819290"/>
                </a:moveTo>
                <a:cubicBezTo>
                  <a:pt x="2038693" y="2796089"/>
                  <a:pt x="2033457" y="2772323"/>
                  <a:pt x="2029641" y="2748040"/>
                </a:cubicBezTo>
                <a:cubicBezTo>
                  <a:pt x="1986236" y="2471816"/>
                  <a:pt x="2138253" y="2202983"/>
                  <a:pt x="2396022" y="2044520"/>
                </a:cubicBezTo>
                <a:lnTo>
                  <a:pt x="2448822" y="2016984"/>
                </a:lnTo>
                <a:lnTo>
                  <a:pt x="2412764" y="2041700"/>
                </a:lnTo>
                <a:cubicBezTo>
                  <a:pt x="2258310" y="2164322"/>
                  <a:pt x="2163912" y="2332814"/>
                  <a:pt x="2164168" y="2509479"/>
                </a:cubicBezTo>
                <a:lnTo>
                  <a:pt x="2165420" y="2540820"/>
                </a:lnTo>
                <a:lnTo>
                  <a:pt x="2147957" y="2567964"/>
                </a:lnTo>
                <a:cubicBezTo>
                  <a:pt x="2099498" y="2652280"/>
                  <a:pt x="2069355" y="2744228"/>
                  <a:pt x="2061427" y="2839328"/>
                </a:cubicBezTo>
                <a:lnTo>
                  <a:pt x="2060839" y="2863921"/>
                </a:lnTo>
                <a:close/>
                <a:moveTo>
                  <a:pt x="1883844" y="2371440"/>
                </a:moveTo>
                <a:lnTo>
                  <a:pt x="1886848" y="2337575"/>
                </a:lnTo>
                <a:cubicBezTo>
                  <a:pt x="1889448" y="2320396"/>
                  <a:pt x="1893140" y="2303217"/>
                  <a:pt x="1897963" y="2286093"/>
                </a:cubicBezTo>
                <a:cubicBezTo>
                  <a:pt x="1952824" y="2091305"/>
                  <a:pt x="2139265" y="1956029"/>
                  <a:pt x="2364338" y="1923296"/>
                </a:cubicBezTo>
                <a:lnTo>
                  <a:pt x="2408933" y="1919846"/>
                </a:lnTo>
                <a:lnTo>
                  <a:pt x="2376668" y="1926111"/>
                </a:lnTo>
                <a:cubicBezTo>
                  <a:pt x="2233332" y="1964023"/>
                  <a:pt x="2117080" y="2049053"/>
                  <a:pt x="2063155" y="2165945"/>
                </a:cubicBezTo>
                <a:lnTo>
                  <a:pt x="2054415" y="2187020"/>
                </a:lnTo>
                <a:lnTo>
                  <a:pt x="2034142" y="2200087"/>
                </a:lnTo>
                <a:cubicBezTo>
                  <a:pt x="1975133" y="2242297"/>
                  <a:pt x="1926330" y="2294672"/>
                  <a:pt x="1891778" y="2355342"/>
                </a:cubicBezTo>
                <a:close/>
                <a:moveTo>
                  <a:pt x="1661922" y="1799494"/>
                </a:moveTo>
                <a:lnTo>
                  <a:pt x="1688944" y="1776249"/>
                </a:lnTo>
                <a:cubicBezTo>
                  <a:pt x="1703456" y="1765113"/>
                  <a:pt x="1718785" y="1754643"/>
                  <a:pt x="1734921" y="1744902"/>
                </a:cubicBezTo>
                <a:cubicBezTo>
                  <a:pt x="1918459" y="1634110"/>
                  <a:pt x="2156894" y="1647613"/>
                  <a:pt x="2349214" y="1760604"/>
                </a:cubicBezTo>
                <a:lnTo>
                  <a:pt x="2385099" y="1785239"/>
                </a:lnTo>
                <a:lnTo>
                  <a:pt x="2356379" y="1770206"/>
                </a:lnTo>
                <a:cubicBezTo>
                  <a:pt x="2221416" y="1710886"/>
                  <a:pt x="2072246" y="1702972"/>
                  <a:pt x="1946393" y="1756653"/>
                </a:cubicBezTo>
                <a:lnTo>
                  <a:pt x="1924438" y="1766929"/>
                </a:lnTo>
                <a:lnTo>
                  <a:pt x="1899712" y="1764245"/>
                </a:lnTo>
                <a:cubicBezTo>
                  <a:pt x="1824689" y="1759523"/>
                  <a:pt x="1749865" y="1768552"/>
                  <a:pt x="1679634" y="1792411"/>
                </a:cubicBezTo>
                <a:close/>
                <a:moveTo>
                  <a:pt x="1421076" y="1389062"/>
                </a:moveTo>
                <a:lnTo>
                  <a:pt x="1467369" y="1371047"/>
                </a:lnTo>
                <a:cubicBezTo>
                  <a:pt x="1491492" y="1363121"/>
                  <a:pt x="1516264" y="1356426"/>
                  <a:pt x="1541636" y="1351041"/>
                </a:cubicBezTo>
                <a:cubicBezTo>
                  <a:pt x="1830240" y="1289782"/>
                  <a:pt x="2118835" y="1414453"/>
                  <a:pt x="2295625" y="1647472"/>
                </a:cubicBezTo>
                <a:lnTo>
                  <a:pt x="2326664" y="1695560"/>
                </a:lnTo>
                <a:lnTo>
                  <a:pt x="2299253" y="1663149"/>
                </a:lnTo>
                <a:cubicBezTo>
                  <a:pt x="2164238" y="1525537"/>
                  <a:pt x="1983394" y="1448233"/>
                  <a:pt x="1797719" y="1461320"/>
                </a:cubicBezTo>
                <a:lnTo>
                  <a:pt x="1764828" y="1464786"/>
                </a:lnTo>
                <a:lnTo>
                  <a:pt x="1735604" y="1450192"/>
                </a:lnTo>
                <a:cubicBezTo>
                  <a:pt x="1645058" y="1410350"/>
                  <a:pt x="1547219" y="1388438"/>
                  <a:pt x="1446949" y="1387832"/>
                </a:cubicBezTo>
                <a:close/>
                <a:moveTo>
                  <a:pt x="1463065" y="2251668"/>
                </a:moveTo>
                <a:lnTo>
                  <a:pt x="1483028" y="2208076"/>
                </a:lnTo>
                <a:cubicBezTo>
                  <a:pt x="1494516" y="2186379"/>
                  <a:pt x="1507386" y="2165106"/>
                  <a:pt x="1521661" y="2144342"/>
                </a:cubicBezTo>
                <a:cubicBezTo>
                  <a:pt x="1684035" y="1908157"/>
                  <a:pt x="1984507" y="1801564"/>
                  <a:pt x="2284930" y="1845445"/>
                </a:cubicBezTo>
                <a:lnTo>
                  <a:pt x="2343006" y="1858151"/>
                </a:lnTo>
                <a:lnTo>
                  <a:pt x="2299188" y="1853938"/>
                </a:lnTo>
                <a:cubicBezTo>
                  <a:pt x="2099722" y="1848547"/>
                  <a:pt x="1912043" y="1915912"/>
                  <a:pt x="1788027" y="2049516"/>
                </a:cubicBezTo>
                <a:lnTo>
                  <a:pt x="1766910" y="2073983"/>
                </a:lnTo>
                <a:lnTo>
                  <a:pt x="1735021" y="2083404"/>
                </a:lnTo>
                <a:cubicBezTo>
                  <a:pt x="1640208" y="2116340"/>
                  <a:pt x="1553461" y="2166663"/>
                  <a:pt x="1480787" y="2233465"/>
                </a:cubicBezTo>
                <a:close/>
                <a:moveTo>
                  <a:pt x="1778763" y="3625789"/>
                </a:moveTo>
                <a:lnTo>
                  <a:pt x="1837688" y="3639518"/>
                </a:lnTo>
                <a:cubicBezTo>
                  <a:pt x="2108389" y="3683227"/>
                  <a:pt x="2376020" y="3625593"/>
                  <a:pt x="2568769" y="3466048"/>
                </a:cubicBezTo>
                <a:lnTo>
                  <a:pt x="2601895" y="3436540"/>
                </a:lnTo>
                <a:lnTo>
                  <a:pt x="2647008" y="3429508"/>
                </a:lnTo>
                <a:cubicBezTo>
                  <a:pt x="2782017" y="3401886"/>
                  <a:pt x="2909144" y="3349089"/>
                  <a:pt x="3020043" y="3271259"/>
                </a:cubicBezTo>
                <a:lnTo>
                  <a:pt x="3047428" y="3249673"/>
                </a:lnTo>
                <a:lnTo>
                  <a:pt x="3012461" y="3305465"/>
                </a:lnTo>
                <a:cubicBezTo>
                  <a:pt x="2992942" y="3332953"/>
                  <a:pt x="2971617" y="3359611"/>
                  <a:pt x="2948470" y="3385317"/>
                </a:cubicBezTo>
                <a:cubicBezTo>
                  <a:pt x="2685173" y="3677727"/>
                  <a:pt x="2256920" y="3768283"/>
                  <a:pt x="1855592" y="3653697"/>
                </a:cubicBezTo>
                <a:close/>
                <a:moveTo>
                  <a:pt x="1700666" y="3429363"/>
                </a:moveTo>
                <a:lnTo>
                  <a:pt x="1752974" y="3400185"/>
                </a:lnTo>
                <a:cubicBezTo>
                  <a:pt x="1979033" y="3252266"/>
                  <a:pt x="2128383" y="3033780"/>
                  <a:pt x="2149161" y="2791867"/>
                </a:cubicBezTo>
                <a:lnTo>
                  <a:pt x="2151195" y="2748795"/>
                </a:lnTo>
                <a:lnTo>
                  <a:pt x="2178343" y="2713888"/>
                </a:lnTo>
                <a:cubicBezTo>
                  <a:pt x="2254751" y="2604711"/>
                  <a:pt x="2307002" y="2482718"/>
                  <a:pt x="2329225" y="2353537"/>
                </a:cubicBezTo>
                <a:lnTo>
                  <a:pt x="2332971" y="2319941"/>
                </a:lnTo>
                <a:lnTo>
                  <a:pt x="2348943" y="2383062"/>
                </a:lnTo>
                <a:cubicBezTo>
                  <a:pt x="2355170" y="2415676"/>
                  <a:pt x="2359493" y="2448893"/>
                  <a:pt x="2361812" y="2482633"/>
                </a:cubicBezTo>
                <a:cubicBezTo>
                  <a:pt x="2388185" y="2866438"/>
                  <a:pt x="2147975" y="3214855"/>
                  <a:pt x="1776225" y="3398488"/>
                </a:cubicBezTo>
                <a:close/>
                <a:moveTo>
                  <a:pt x="1723452" y="3552336"/>
                </a:moveTo>
                <a:lnTo>
                  <a:pt x="1768261" y="3548010"/>
                </a:lnTo>
                <a:cubicBezTo>
                  <a:pt x="1968487" y="3514966"/>
                  <a:pt x="2137182" y="3413707"/>
                  <a:pt x="2224429" y="3260498"/>
                </a:cubicBezTo>
                <a:lnTo>
                  <a:pt x="2238817" y="3232746"/>
                </a:lnTo>
                <a:lnTo>
                  <a:pt x="2268032" y="3217503"/>
                </a:lnTo>
                <a:cubicBezTo>
                  <a:pt x="2353552" y="3167409"/>
                  <a:pt x="2426307" y="3102021"/>
                  <a:pt x="2480558" y="3023370"/>
                </a:cubicBezTo>
                <a:lnTo>
                  <a:pt x="2493267" y="3002338"/>
                </a:lnTo>
                <a:lnTo>
                  <a:pt x="2485230" y="3048393"/>
                </a:lnTo>
                <a:cubicBezTo>
                  <a:pt x="2479682" y="3071614"/>
                  <a:pt x="2472643" y="3094691"/>
                  <a:pt x="2464066" y="3117542"/>
                </a:cubicBezTo>
                <a:cubicBezTo>
                  <a:pt x="2366494" y="3377477"/>
                  <a:pt x="2096070" y="3538373"/>
                  <a:pt x="1784778" y="3553502"/>
                </a:cubicBezTo>
                <a:close/>
                <a:moveTo>
                  <a:pt x="1769572" y="3808806"/>
                </a:moveTo>
                <a:lnTo>
                  <a:pt x="1799015" y="3859152"/>
                </a:lnTo>
                <a:cubicBezTo>
                  <a:pt x="1949240" y="4077272"/>
                  <a:pt x="2175707" y="4224369"/>
                  <a:pt x="2430040" y="4250074"/>
                </a:cubicBezTo>
                <a:lnTo>
                  <a:pt x="2475364" y="4253072"/>
                </a:lnTo>
                <a:lnTo>
                  <a:pt x="2511465" y="4279691"/>
                </a:lnTo>
                <a:cubicBezTo>
                  <a:pt x="2624585" y="4354882"/>
                  <a:pt x="2751806" y="4407474"/>
                  <a:pt x="2887344" y="4431757"/>
                </a:cubicBezTo>
                <a:lnTo>
                  <a:pt x="2922643" y="4436144"/>
                </a:lnTo>
                <a:lnTo>
                  <a:pt x="2855752" y="4449732"/>
                </a:lnTo>
                <a:cubicBezTo>
                  <a:pt x="2821240" y="4454830"/>
                  <a:pt x="2786140" y="4458109"/>
                  <a:pt x="2750537" y="4459472"/>
                </a:cubicBezTo>
                <a:cubicBezTo>
                  <a:pt x="2345559" y="4474980"/>
                  <a:pt x="1984464" y="4238467"/>
                  <a:pt x="1800226" y="3881251"/>
                </a:cubicBezTo>
                <a:close/>
                <a:moveTo>
                  <a:pt x="1717989" y="3703726"/>
                </a:moveTo>
                <a:lnTo>
                  <a:pt x="1754415" y="3729503"/>
                </a:lnTo>
                <a:cubicBezTo>
                  <a:pt x="1927592" y="3835185"/>
                  <a:pt x="2129214" y="3873338"/>
                  <a:pt x="2310014" y="3823180"/>
                </a:cubicBezTo>
                <a:lnTo>
                  <a:pt x="2341717" y="3813186"/>
                </a:lnTo>
                <a:lnTo>
                  <a:pt x="2374894" y="3821382"/>
                </a:lnTo>
                <a:cubicBezTo>
                  <a:pt x="2476166" y="3841583"/>
                  <a:pt x="2579603" y="3842987"/>
                  <a:pt x="2679416" y="3823314"/>
                </a:cubicBezTo>
                <a:lnTo>
                  <a:pt x="2704778" y="3816899"/>
                </a:lnTo>
                <a:lnTo>
                  <a:pt x="2663882" y="3843658"/>
                </a:lnTo>
                <a:cubicBezTo>
                  <a:pt x="2642157" y="3856190"/>
                  <a:pt x="2619438" y="3867663"/>
                  <a:pt x="2595752" y="3877993"/>
                </a:cubicBezTo>
                <a:cubicBezTo>
                  <a:pt x="2326323" y="3995490"/>
                  <a:pt x="2004198" y="3933341"/>
                  <a:pt x="1762464" y="3743917"/>
                </a:cubicBezTo>
                <a:close/>
                <a:moveTo>
                  <a:pt x="1593570" y="3417551"/>
                </a:moveTo>
                <a:lnTo>
                  <a:pt x="1621230" y="3385491"/>
                </a:lnTo>
                <a:cubicBezTo>
                  <a:pt x="1734386" y="3232118"/>
                  <a:pt x="1773826" y="3048750"/>
                  <a:pt x="1717450" y="2879542"/>
                </a:cubicBezTo>
                <a:lnTo>
                  <a:pt x="1706261" y="2849805"/>
                </a:lnTo>
                <a:lnTo>
                  <a:pt x="1714836" y="2819740"/>
                </a:lnTo>
                <a:cubicBezTo>
                  <a:pt x="1735774" y="2727696"/>
                  <a:pt x="1736250" y="2632595"/>
                  <a:pt x="1713844" y="2539635"/>
                </a:cubicBezTo>
                <a:lnTo>
                  <a:pt x="1706611" y="2515935"/>
                </a:lnTo>
                <a:lnTo>
                  <a:pt x="1736124" y="2555081"/>
                </a:lnTo>
                <a:cubicBezTo>
                  <a:pt x="1749971" y="2575781"/>
                  <a:pt x="1762677" y="2597336"/>
                  <a:pt x="1774149" y="2619715"/>
                </a:cubicBezTo>
                <a:cubicBezTo>
                  <a:pt x="1904649" y="2874287"/>
                  <a:pt x="1840341" y="3167182"/>
                  <a:pt x="1636822" y="3378900"/>
                </a:cubicBezTo>
                <a:close/>
                <a:moveTo>
                  <a:pt x="1694576" y="4073468"/>
                </a:moveTo>
                <a:cubicBezTo>
                  <a:pt x="1684688" y="4044283"/>
                  <a:pt x="1676547" y="4014401"/>
                  <a:pt x="1670220" y="3983985"/>
                </a:cubicBezTo>
                <a:cubicBezTo>
                  <a:pt x="1662989" y="3949224"/>
                  <a:pt x="1658127" y="3913764"/>
                  <a:pt x="1655736" y="3877850"/>
                </a:cubicBezTo>
                <a:lnTo>
                  <a:pt x="1656477" y="3821489"/>
                </a:lnTo>
                <a:lnTo>
                  <a:pt x="1661566" y="3862972"/>
                </a:lnTo>
                <a:cubicBezTo>
                  <a:pt x="1699215" y="4049130"/>
                  <a:pt x="1810767" y="4210242"/>
                  <a:pt x="1978105" y="4299431"/>
                </a:cubicBezTo>
                <a:lnTo>
                  <a:pt x="2008403" y="4314284"/>
                </a:lnTo>
                <a:lnTo>
                  <a:pt x="2025230" y="4342051"/>
                </a:lnTo>
                <a:cubicBezTo>
                  <a:pt x="2080432" y="4423655"/>
                  <a:pt x="2152156" y="4494403"/>
                  <a:pt x="2238142" y="4548895"/>
                </a:cubicBezTo>
                <a:lnTo>
                  <a:pt x="2261120" y="4561812"/>
                </a:lnTo>
                <a:lnTo>
                  <a:pt x="2210974" y="4551739"/>
                </a:lnTo>
                <a:cubicBezTo>
                  <a:pt x="2185677" y="4545283"/>
                  <a:pt x="2160525" y="4537465"/>
                  <a:pt x="2135604" y="4528243"/>
                </a:cubicBezTo>
                <a:cubicBezTo>
                  <a:pt x="1918570" y="4447933"/>
                  <a:pt x="1763790" y="4277767"/>
                  <a:pt x="1694576" y="4073468"/>
                </a:cubicBezTo>
                <a:close/>
                <a:moveTo>
                  <a:pt x="1099766" y="2113284"/>
                </a:moveTo>
                <a:lnTo>
                  <a:pt x="1157732" y="2147753"/>
                </a:lnTo>
                <a:cubicBezTo>
                  <a:pt x="1186237" y="2166909"/>
                  <a:pt x="1213826" y="2187758"/>
                  <a:pt x="1240371" y="2210315"/>
                </a:cubicBezTo>
                <a:cubicBezTo>
                  <a:pt x="1542314" y="2466894"/>
                  <a:pt x="1627771" y="2875279"/>
                  <a:pt x="1497737" y="3253358"/>
                </a:cubicBezTo>
                <a:lnTo>
                  <a:pt x="1466550" y="3325598"/>
                </a:lnTo>
                <a:lnTo>
                  <a:pt x="1482384" y="3270014"/>
                </a:lnTo>
                <a:cubicBezTo>
                  <a:pt x="1534716" y="3014216"/>
                  <a:pt x="1480212" y="2758976"/>
                  <a:pt x="1316605" y="2572410"/>
                </a:cubicBezTo>
                <a:lnTo>
                  <a:pt x="1286287" y="2540299"/>
                </a:lnTo>
                <a:lnTo>
                  <a:pt x="1279926" y="2497337"/>
                </a:lnTo>
                <a:cubicBezTo>
                  <a:pt x="1253961" y="2368613"/>
                  <a:pt x="1201290" y="2246783"/>
                  <a:pt x="1121872" y="2139765"/>
                </a:cubicBezTo>
                <a:close/>
                <a:moveTo>
                  <a:pt x="1544250" y="4643312"/>
                </a:moveTo>
                <a:cubicBezTo>
                  <a:pt x="1524924" y="4567379"/>
                  <a:pt x="1515386" y="4488751"/>
                  <a:pt x="1515525" y="4409135"/>
                </a:cubicBezTo>
                <a:cubicBezTo>
                  <a:pt x="1515757" y="4276443"/>
                  <a:pt x="1542870" y="4141006"/>
                  <a:pt x="1596353" y="4010725"/>
                </a:cubicBezTo>
                <a:lnTo>
                  <a:pt x="1631753" y="3940255"/>
                </a:lnTo>
                <a:lnTo>
                  <a:pt x="1612666" y="3994911"/>
                </a:lnTo>
                <a:cubicBezTo>
                  <a:pt x="1545326" y="4247528"/>
                  <a:pt x="1584688" y="4505263"/>
                  <a:pt x="1737033" y="4700227"/>
                </a:cubicBezTo>
                <a:lnTo>
                  <a:pt x="1765410" y="4733898"/>
                </a:lnTo>
                <a:lnTo>
                  <a:pt x="1769226" y="4777131"/>
                </a:lnTo>
                <a:cubicBezTo>
                  <a:pt x="1787558" y="4907032"/>
                  <a:pt x="1832959" y="5031469"/>
                  <a:pt x="1905940" y="5142538"/>
                </a:cubicBezTo>
                <a:lnTo>
                  <a:pt x="1926449" y="5170152"/>
                </a:lnTo>
                <a:lnTo>
                  <a:pt x="1870608" y="5132658"/>
                </a:lnTo>
                <a:cubicBezTo>
                  <a:pt x="1843277" y="5112017"/>
                  <a:pt x="1816961" y="5089735"/>
                  <a:pt x="1791789" y="5065804"/>
                </a:cubicBezTo>
                <a:cubicBezTo>
                  <a:pt x="1666517" y="4946710"/>
                  <a:pt x="1584332" y="4800805"/>
                  <a:pt x="1544250" y="4643312"/>
                </a:cubicBezTo>
                <a:close/>
                <a:moveTo>
                  <a:pt x="809778" y="2734890"/>
                </a:moveTo>
                <a:lnTo>
                  <a:pt x="860066" y="2744234"/>
                </a:lnTo>
                <a:cubicBezTo>
                  <a:pt x="885458" y="2750321"/>
                  <a:pt x="910729" y="2757775"/>
                  <a:pt x="935793" y="2766636"/>
                </a:cubicBezTo>
                <a:cubicBezTo>
                  <a:pt x="1220895" y="2867424"/>
                  <a:pt x="1402514" y="3123119"/>
                  <a:pt x="1426595" y="3410268"/>
                </a:cubicBezTo>
                <a:lnTo>
                  <a:pt x="1426829" y="3466662"/>
                </a:lnTo>
                <a:lnTo>
                  <a:pt x="1421026" y="3425238"/>
                </a:lnTo>
                <a:cubicBezTo>
                  <a:pt x="1380182" y="3239556"/>
                  <a:pt x="1265917" y="3080011"/>
                  <a:pt x="1097146" y="2993235"/>
                </a:cubicBezTo>
                <a:lnTo>
                  <a:pt x="1066610" y="2978820"/>
                </a:lnTo>
                <a:lnTo>
                  <a:pt x="1049315" y="2951287"/>
                </a:lnTo>
                <a:cubicBezTo>
                  <a:pt x="992737" y="2870458"/>
                  <a:pt x="919837" y="2800731"/>
                  <a:pt x="832965" y="2747476"/>
                </a:cubicBezTo>
                <a:close/>
                <a:moveTo>
                  <a:pt x="1268389" y="4589977"/>
                </a:moveTo>
                <a:cubicBezTo>
                  <a:pt x="1247936" y="4524944"/>
                  <a:pt x="1239114" y="4458785"/>
                  <a:pt x="1240985" y="4393229"/>
                </a:cubicBezTo>
                <a:cubicBezTo>
                  <a:pt x="1241816" y="4364094"/>
                  <a:pt x="1244760" y="4335077"/>
                  <a:pt x="1249733" y="4306332"/>
                </a:cubicBezTo>
                <a:cubicBezTo>
                  <a:pt x="1275312" y="4158503"/>
                  <a:pt x="1354580" y="4017853"/>
                  <a:pt x="1476345" y="3905069"/>
                </a:cubicBezTo>
                <a:lnTo>
                  <a:pt x="1521964" y="3868779"/>
                </a:lnTo>
                <a:lnTo>
                  <a:pt x="1492344" y="3899304"/>
                </a:lnTo>
                <a:cubicBezTo>
                  <a:pt x="1369814" y="4046319"/>
                  <a:pt x="1319199" y="4227026"/>
                  <a:pt x="1365289" y="4398556"/>
                </a:cubicBezTo>
                <a:lnTo>
                  <a:pt x="1374672" y="4428767"/>
                </a:lnTo>
                <a:lnTo>
                  <a:pt x="1364263" y="4458288"/>
                </a:lnTo>
                <a:cubicBezTo>
                  <a:pt x="1337715" y="4548937"/>
                  <a:pt x="1331449" y="4643686"/>
                  <a:pt x="1348201" y="4737480"/>
                </a:cubicBezTo>
                <a:lnTo>
                  <a:pt x="1353993" y="4761472"/>
                </a:lnTo>
                <a:lnTo>
                  <a:pt x="1326856" y="4720941"/>
                </a:lnTo>
                <a:cubicBezTo>
                  <a:pt x="1314264" y="4699597"/>
                  <a:pt x="1302866" y="4677463"/>
                  <a:pt x="1292753" y="4654569"/>
                </a:cubicBezTo>
                <a:cubicBezTo>
                  <a:pt x="1283316" y="4633206"/>
                  <a:pt x="1275206" y="4611654"/>
                  <a:pt x="1268389" y="4589977"/>
                </a:cubicBezTo>
                <a:close/>
                <a:moveTo>
                  <a:pt x="366241" y="3475676"/>
                </a:moveTo>
                <a:lnTo>
                  <a:pt x="407863" y="3449859"/>
                </a:lnTo>
                <a:cubicBezTo>
                  <a:pt x="429929" y="3437825"/>
                  <a:pt x="452961" y="3426871"/>
                  <a:pt x="476933" y="3417081"/>
                </a:cubicBezTo>
                <a:cubicBezTo>
                  <a:pt x="749597" y="3305719"/>
                  <a:pt x="1070250" y="3374981"/>
                  <a:pt x="1307117" y="3569586"/>
                </a:cubicBezTo>
                <a:lnTo>
                  <a:pt x="1350557" y="3610724"/>
                </a:lnTo>
                <a:lnTo>
                  <a:pt x="1314791" y="3584163"/>
                </a:lnTo>
                <a:cubicBezTo>
                  <a:pt x="1144309" y="3474738"/>
                  <a:pt x="943588" y="3432131"/>
                  <a:pt x="761373" y="3478203"/>
                </a:cubicBezTo>
                <a:lnTo>
                  <a:pt x="729391" y="3487479"/>
                </a:lnTo>
                <a:lnTo>
                  <a:pt x="696413" y="3478552"/>
                </a:lnTo>
                <a:cubicBezTo>
                  <a:pt x="595621" y="3456115"/>
                  <a:pt x="492168" y="3452407"/>
                  <a:pt x="391784" y="3469833"/>
                </a:cubicBezTo>
                <a:close/>
                <a:moveTo>
                  <a:pt x="545415" y="4300260"/>
                </a:moveTo>
                <a:lnTo>
                  <a:pt x="556712" y="4254883"/>
                </a:lnTo>
                <a:cubicBezTo>
                  <a:pt x="563904" y="4232094"/>
                  <a:pt x="572576" y="4209538"/>
                  <a:pt x="582772" y="4187299"/>
                </a:cubicBezTo>
                <a:cubicBezTo>
                  <a:pt x="698744" y="3934323"/>
                  <a:pt x="980570" y="3790313"/>
                  <a:pt x="1292949" y="3793892"/>
                </a:cubicBezTo>
                <a:lnTo>
                  <a:pt x="1354196" y="3798726"/>
                </a:lnTo>
                <a:lnTo>
                  <a:pt x="1309079" y="3800350"/>
                </a:lnTo>
                <a:cubicBezTo>
                  <a:pt x="1106503" y="3821261"/>
                  <a:pt x="930632" y="3911982"/>
                  <a:pt x="832538" y="4059308"/>
                </a:cubicBezTo>
                <a:lnTo>
                  <a:pt x="816185" y="4086079"/>
                </a:lnTo>
                <a:lnTo>
                  <a:pt x="785891" y="4099508"/>
                </a:lnTo>
                <a:cubicBezTo>
                  <a:pt x="696820" y="4144264"/>
                  <a:pt x="619433" y="4205015"/>
                  <a:pt x="559613" y="4280079"/>
                </a:cubicBezTo>
                <a:close/>
                <a:moveTo>
                  <a:pt x="126950" y="2866526"/>
                </a:moveTo>
                <a:lnTo>
                  <a:pt x="193605" y="2851930"/>
                </a:lnTo>
                <a:cubicBezTo>
                  <a:pt x="228028" y="2846312"/>
                  <a:pt x="263068" y="2842504"/>
                  <a:pt x="298644" y="2840604"/>
                </a:cubicBezTo>
                <a:cubicBezTo>
                  <a:pt x="703311" y="2818986"/>
                  <a:pt x="1068323" y="3050020"/>
                  <a:pt x="1258524" y="3404412"/>
                </a:cubicBezTo>
                <a:lnTo>
                  <a:pt x="1290387" y="3476385"/>
                </a:lnTo>
                <a:lnTo>
                  <a:pt x="1260105" y="3426489"/>
                </a:lnTo>
                <a:cubicBezTo>
                  <a:pt x="1106244" y="3210664"/>
                  <a:pt x="877341" y="3067002"/>
                  <a:pt x="622609" y="3045139"/>
                </a:cubicBezTo>
                <a:lnTo>
                  <a:pt x="577240" y="3042826"/>
                </a:lnTo>
                <a:lnTo>
                  <a:pt x="540698" y="3016754"/>
                </a:lnTo>
                <a:cubicBezTo>
                  <a:pt x="426332" y="2943280"/>
                  <a:pt x="298246" y="2892614"/>
                  <a:pt x="162318" y="2870379"/>
                </a:cubicBezTo>
                <a:close/>
                <a:moveTo>
                  <a:pt x="680573" y="5007269"/>
                </a:moveTo>
                <a:lnTo>
                  <a:pt x="668963" y="4943296"/>
                </a:lnTo>
                <a:cubicBezTo>
                  <a:pt x="664986" y="4910366"/>
                  <a:pt x="662949" y="4876953"/>
                  <a:pt x="662949" y="4843140"/>
                </a:cubicBezTo>
                <a:cubicBezTo>
                  <a:pt x="662949" y="4458521"/>
                  <a:pt x="926540" y="4125673"/>
                  <a:pt x="1310094" y="3965384"/>
                </a:cubicBezTo>
                <a:lnTo>
                  <a:pt x="1387610" y="3939241"/>
                </a:lnTo>
                <a:lnTo>
                  <a:pt x="1333412" y="3965127"/>
                </a:lnTo>
                <a:cubicBezTo>
                  <a:pt x="1097689" y="4098774"/>
                  <a:pt x="933674" y="4307575"/>
                  <a:pt x="896354" y="4547693"/>
                </a:cubicBezTo>
                <a:lnTo>
                  <a:pt x="891370" y="4590548"/>
                </a:lnTo>
                <a:lnTo>
                  <a:pt x="861886" y="4623705"/>
                </a:lnTo>
                <a:cubicBezTo>
                  <a:pt x="778154" y="4727932"/>
                  <a:pt x="717649" y="4846440"/>
                  <a:pt x="686615" y="4973975"/>
                </a:cubicBezTo>
                <a:close/>
                <a:moveTo>
                  <a:pt x="0" y="4047657"/>
                </a:moveTo>
                <a:lnTo>
                  <a:pt x="36382" y="3992684"/>
                </a:lnTo>
                <a:cubicBezTo>
                  <a:pt x="56597" y="3965654"/>
                  <a:pt x="78595" y="3939494"/>
                  <a:pt x="102392" y="3914327"/>
                </a:cubicBezTo>
                <a:cubicBezTo>
                  <a:pt x="373076" y="3628055"/>
                  <a:pt x="803514" y="3547370"/>
                  <a:pt x="1201799" y="3671146"/>
                </a:cubicBezTo>
                <a:lnTo>
                  <a:pt x="1277894" y="3700813"/>
                </a:lnTo>
                <a:lnTo>
                  <a:pt x="1219336" y="3685732"/>
                </a:lnTo>
                <a:cubicBezTo>
                  <a:pt x="949831" y="3635815"/>
                  <a:pt x="680807" y="3687280"/>
                  <a:pt x="484042" y="3842348"/>
                </a:cubicBezTo>
                <a:lnTo>
                  <a:pt x="450172" y="3871086"/>
                </a:lnTo>
                <a:lnTo>
                  <a:pt x="404893" y="3877079"/>
                </a:lnTo>
                <a:cubicBezTo>
                  <a:pt x="269219" y="3901590"/>
                  <a:pt x="140782" y="3951449"/>
                  <a:pt x="27928" y="4026706"/>
                </a:cubicBezTo>
                <a:close/>
              </a:path>
            </a:pathLst>
          </a:custGeom>
          <a:solidFill>
            <a:srgbClr val="3333CC"/>
          </a:solidFill>
          <a:ln>
            <a:noFill/>
          </a:ln>
          <a:scene3d>
            <a:camera prst="obliqueBottomLeft"/>
            <a:lightRig rig="flood" dir="t"/>
          </a:scene3d>
          <a:sp3d extrusionH="50800">
            <a:bevelT prst="convex"/>
            <a:extrusionClr>
              <a:srgbClr val="00B0F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3" name="Forma libre 1"/>
          <p:cNvSpPr/>
          <p:nvPr/>
        </p:nvSpPr>
        <p:spPr>
          <a:xfrm rot="3591077">
            <a:off x="141989" y="2263669"/>
            <a:ext cx="3928215" cy="3007104"/>
          </a:xfrm>
          <a:custGeom>
            <a:avLst/>
            <a:gdLst>
              <a:gd name="connsiteX0" fmla="*/ 5187748 w 5627973"/>
              <a:gd name="connsiteY0" fmla="*/ 556256 h 5170152"/>
              <a:gd name="connsiteX1" fmla="*/ 5209295 w 5627973"/>
              <a:gd name="connsiteY1" fmla="*/ 559333 h 5170152"/>
              <a:gd name="connsiteX2" fmla="*/ 5462744 w 5627973"/>
              <a:gd name="connsiteY2" fmla="*/ 465284 h 5170152"/>
              <a:gd name="connsiteX3" fmla="*/ 5473354 w 5627973"/>
              <a:gd name="connsiteY3" fmla="*/ 452697 h 5170152"/>
              <a:gd name="connsiteX4" fmla="*/ 5489142 w 5627973"/>
              <a:gd name="connsiteY4" fmla="*/ 448306 h 5170152"/>
              <a:gd name="connsiteX5" fmla="*/ 5615649 w 5627973"/>
              <a:gd name="connsiteY5" fmla="*/ 373500 h 5170152"/>
              <a:gd name="connsiteX6" fmla="*/ 5624535 w 5627973"/>
              <a:gd name="connsiteY6" fmla="*/ 364175 h 5170152"/>
              <a:gd name="connsiteX7" fmla="*/ 5614329 w 5627973"/>
              <a:gd name="connsiteY7" fmla="*/ 386938 h 5170152"/>
              <a:gd name="connsiteX8" fmla="*/ 5594755 w 5627973"/>
              <a:gd name="connsiteY8" fmla="*/ 420039 h 5170152"/>
              <a:gd name="connsiteX9" fmla="*/ 5216246 w 5627973"/>
              <a:gd name="connsiteY9" fmla="*/ 564116 h 5170152"/>
              <a:gd name="connsiteX10" fmla="*/ 5191862 w 5627973"/>
              <a:gd name="connsiteY10" fmla="*/ 626981 h 5170152"/>
              <a:gd name="connsiteX11" fmla="*/ 5204383 w 5627973"/>
              <a:gd name="connsiteY11" fmla="*/ 645241 h 5170152"/>
              <a:gd name="connsiteX12" fmla="*/ 5444969 w 5627973"/>
              <a:gd name="connsiteY12" fmla="*/ 771976 h 5170152"/>
              <a:gd name="connsiteX13" fmla="*/ 5461238 w 5627973"/>
              <a:gd name="connsiteY13" fmla="*/ 771434 h 5170152"/>
              <a:gd name="connsiteX14" fmla="*/ 5475174 w 5627973"/>
              <a:gd name="connsiteY14" fmla="*/ 780321 h 5170152"/>
              <a:gd name="connsiteX15" fmla="*/ 5615221 w 5627973"/>
              <a:gd name="connsiteY15" fmla="*/ 824742 h 5170152"/>
              <a:gd name="connsiteX16" fmla="*/ 5627973 w 5627973"/>
              <a:gd name="connsiteY16" fmla="*/ 825110 h 5170152"/>
              <a:gd name="connsiteX17" fmla="*/ 5604691 w 5627973"/>
              <a:gd name="connsiteY17" fmla="*/ 832836 h 5170152"/>
              <a:gd name="connsiteX18" fmla="*/ 5567601 w 5627973"/>
              <a:gd name="connsiteY18" fmla="*/ 840517 h 5170152"/>
              <a:gd name="connsiteX19" fmla="*/ 5205707 w 5627973"/>
              <a:gd name="connsiteY19" fmla="*/ 653694 h 5170152"/>
              <a:gd name="connsiteX20" fmla="*/ 5165078 w 5627973"/>
              <a:gd name="connsiteY20" fmla="*/ 530078 h 5170152"/>
              <a:gd name="connsiteX21" fmla="*/ 5180867 w 5627973"/>
              <a:gd name="connsiteY21" fmla="*/ 526739 h 5170152"/>
              <a:gd name="connsiteX22" fmla="*/ 5331773 w 5627973"/>
              <a:gd name="connsiteY22" fmla="*/ 399115 h 5170152"/>
              <a:gd name="connsiteX23" fmla="*/ 5335779 w 5627973"/>
              <a:gd name="connsiteY23" fmla="*/ 387904 h 5170152"/>
              <a:gd name="connsiteX24" fmla="*/ 5345572 w 5627973"/>
              <a:gd name="connsiteY24" fmla="*/ 380950 h 5170152"/>
              <a:gd name="connsiteX25" fmla="*/ 5413449 w 5627973"/>
              <a:gd name="connsiteY25" fmla="*/ 298347 h 5170152"/>
              <a:gd name="connsiteX26" fmla="*/ 5417127 w 5627973"/>
              <a:gd name="connsiteY26" fmla="*/ 289783 h 5170152"/>
              <a:gd name="connsiteX27" fmla="*/ 5416123 w 5627973"/>
              <a:gd name="connsiteY27" fmla="*/ 307795 h 5170152"/>
              <a:gd name="connsiteX28" fmla="*/ 5411375 w 5627973"/>
              <a:gd name="connsiteY28" fmla="*/ 335178 h 5170152"/>
              <a:gd name="connsiteX29" fmla="*/ 5186973 w 5627973"/>
              <a:gd name="connsiteY29" fmla="*/ 528233 h 5170152"/>
              <a:gd name="connsiteX30" fmla="*/ 5151997 w 5627973"/>
              <a:gd name="connsiteY30" fmla="*/ 483640 h 5170152"/>
              <a:gd name="connsiteX31" fmla="*/ 5169454 w 5627973"/>
              <a:gd name="connsiteY31" fmla="*/ 470463 h 5170152"/>
              <a:gd name="connsiteX32" fmla="*/ 5286042 w 5627973"/>
              <a:gd name="connsiteY32" fmla="*/ 221713 h 5170152"/>
              <a:gd name="connsiteX33" fmla="*/ 5285027 w 5627973"/>
              <a:gd name="connsiteY33" fmla="*/ 205073 h 5170152"/>
              <a:gd name="connsiteX34" fmla="*/ 5293290 w 5627973"/>
              <a:gd name="connsiteY34" fmla="*/ 190634 h 5170152"/>
              <a:gd name="connsiteX35" fmla="*/ 5332496 w 5627973"/>
              <a:gd name="connsiteY35" fmla="*/ 46415 h 5170152"/>
              <a:gd name="connsiteX36" fmla="*/ 5332475 w 5627973"/>
              <a:gd name="connsiteY36" fmla="*/ 33356 h 5170152"/>
              <a:gd name="connsiteX37" fmla="*/ 5340713 w 5627973"/>
              <a:gd name="connsiteY37" fmla="*/ 57032 h 5170152"/>
              <a:gd name="connsiteX38" fmla="*/ 5349317 w 5627973"/>
              <a:gd name="connsiteY38" fmla="*/ 94842 h 5170152"/>
              <a:gd name="connsiteX39" fmla="*/ 5177669 w 5627973"/>
              <a:gd name="connsiteY39" fmla="*/ 468941 h 5170152"/>
              <a:gd name="connsiteX40" fmla="*/ 5169243 w 5627973"/>
              <a:gd name="connsiteY40" fmla="*/ 588501 h 5170152"/>
              <a:gd name="connsiteX41" fmla="*/ 5183261 w 5627973"/>
              <a:gd name="connsiteY41" fmla="*/ 597051 h 5170152"/>
              <a:gd name="connsiteX42" fmla="*/ 5384977 w 5627973"/>
              <a:gd name="connsiteY42" fmla="*/ 612298 h 5170152"/>
              <a:gd name="connsiteX43" fmla="*/ 5395868 w 5627973"/>
              <a:gd name="connsiteY43" fmla="*/ 607269 h 5170152"/>
              <a:gd name="connsiteX44" fmla="*/ 5408019 w 5627973"/>
              <a:gd name="connsiteY44" fmla="*/ 609181 h 5170152"/>
              <a:gd name="connsiteX45" fmla="*/ 5516584 w 5627973"/>
              <a:gd name="connsiteY45" fmla="*/ 598536 h 5170152"/>
              <a:gd name="connsiteX46" fmla="*/ 5525360 w 5627973"/>
              <a:gd name="connsiteY46" fmla="*/ 595121 h 5170152"/>
              <a:gd name="connsiteX47" fmla="*/ 5511871 w 5627973"/>
              <a:gd name="connsiteY47" fmla="*/ 606940 h 5170152"/>
              <a:gd name="connsiteX48" fmla="*/ 5488986 w 5627973"/>
              <a:gd name="connsiteY48" fmla="*/ 622692 h 5170152"/>
              <a:gd name="connsiteX49" fmla="*/ 5186710 w 5627973"/>
              <a:gd name="connsiteY49" fmla="*/ 602293 h 5170152"/>
              <a:gd name="connsiteX50" fmla="*/ 5113367 w 5627973"/>
              <a:gd name="connsiteY50" fmla="*/ 483102 h 5170152"/>
              <a:gd name="connsiteX51" fmla="*/ 5121926 w 5627973"/>
              <a:gd name="connsiteY51" fmla="*/ 469739 h 5170152"/>
              <a:gd name="connsiteX52" fmla="*/ 5135782 w 5627973"/>
              <a:gd name="connsiteY52" fmla="*/ 271573 h 5170152"/>
              <a:gd name="connsiteX53" fmla="*/ 5130595 w 5627973"/>
              <a:gd name="connsiteY53" fmla="*/ 260556 h 5170152"/>
              <a:gd name="connsiteX54" fmla="*/ 5132436 w 5627973"/>
              <a:gd name="connsiteY54" fmla="*/ 248673 h 5170152"/>
              <a:gd name="connsiteX55" fmla="*/ 5120776 w 5627973"/>
              <a:gd name="connsiteY55" fmla="*/ 140994 h 5170152"/>
              <a:gd name="connsiteX56" fmla="*/ 5117243 w 5627973"/>
              <a:gd name="connsiteY56" fmla="*/ 132150 h 5170152"/>
              <a:gd name="connsiteX57" fmla="*/ 5129337 w 5627973"/>
              <a:gd name="connsiteY57" fmla="*/ 146100 h 5170152"/>
              <a:gd name="connsiteX58" fmla="*/ 5145493 w 5627973"/>
              <a:gd name="connsiteY58" fmla="*/ 169534 h 5170152"/>
              <a:gd name="connsiteX59" fmla="*/ 5127215 w 5627973"/>
              <a:gd name="connsiteY59" fmla="*/ 466621 h 5170152"/>
              <a:gd name="connsiteX60" fmla="*/ 5154094 w 5627973"/>
              <a:gd name="connsiteY60" fmla="*/ 657790 h 5170152"/>
              <a:gd name="connsiteX61" fmla="*/ 5152083 w 5627973"/>
              <a:gd name="connsiteY61" fmla="*/ 636088 h 5170152"/>
              <a:gd name="connsiteX62" fmla="*/ 5155570 w 5627973"/>
              <a:gd name="connsiteY62" fmla="*/ 651850 h 5170152"/>
              <a:gd name="connsiteX63" fmla="*/ 5285958 w 5627973"/>
              <a:gd name="connsiteY63" fmla="*/ 807857 h 5170152"/>
              <a:gd name="connsiteX64" fmla="*/ 5297351 w 5627973"/>
              <a:gd name="connsiteY64" fmla="*/ 812436 h 5170152"/>
              <a:gd name="connsiteX65" fmla="*/ 5304467 w 5627973"/>
              <a:gd name="connsiteY65" fmla="*/ 822485 h 5170152"/>
              <a:gd name="connsiteX66" fmla="*/ 5388667 w 5627973"/>
              <a:gd name="connsiteY66" fmla="*/ 894066 h 5170152"/>
              <a:gd name="connsiteX67" fmla="*/ 5397375 w 5627973"/>
              <a:gd name="connsiteY67" fmla="*/ 898174 h 5170152"/>
              <a:gd name="connsiteX68" fmla="*/ 5379103 w 5627973"/>
              <a:gd name="connsiteY68" fmla="*/ 896176 h 5170152"/>
              <a:gd name="connsiteX69" fmla="*/ 5351304 w 5627973"/>
              <a:gd name="connsiteY69" fmla="*/ 889959 h 5170152"/>
              <a:gd name="connsiteX70" fmla="*/ 5154094 w 5627973"/>
              <a:gd name="connsiteY70" fmla="*/ 657790 h 5170152"/>
              <a:gd name="connsiteX71" fmla="*/ 4884797 w 5627973"/>
              <a:gd name="connsiteY71" fmla="*/ 0 h 5170152"/>
              <a:gd name="connsiteX72" fmla="*/ 4906839 w 5627973"/>
              <a:gd name="connsiteY72" fmla="*/ 11088 h 5170152"/>
              <a:gd name="connsiteX73" fmla="*/ 4938805 w 5627973"/>
              <a:gd name="connsiteY73" fmla="*/ 32057 h 5170152"/>
              <a:gd name="connsiteX74" fmla="*/ 5072598 w 5627973"/>
              <a:gd name="connsiteY74" fmla="*/ 423544 h 5170152"/>
              <a:gd name="connsiteX75" fmla="*/ 5064403 w 5627973"/>
              <a:gd name="connsiteY75" fmla="*/ 452491 h 5170152"/>
              <a:gd name="connsiteX76" fmla="*/ 5067800 w 5627973"/>
              <a:gd name="connsiteY76" fmla="*/ 430523 h 5170152"/>
              <a:gd name="connsiteX77" fmla="*/ 4980581 w 5627973"/>
              <a:gd name="connsiteY77" fmla="*/ 168453 h 5170152"/>
              <a:gd name="connsiteX78" fmla="*/ 4968483 w 5627973"/>
              <a:gd name="connsiteY78" fmla="*/ 157238 h 5170152"/>
              <a:gd name="connsiteX79" fmla="*/ 4964483 w 5627973"/>
              <a:gd name="connsiteY79" fmla="*/ 140954 h 5170152"/>
              <a:gd name="connsiteX80" fmla="*/ 4893741 w 5627973"/>
              <a:gd name="connsiteY80" fmla="*/ 9358 h 5170152"/>
              <a:gd name="connsiteX81" fmla="*/ 5145276 w 5627973"/>
              <a:gd name="connsiteY81" fmla="*/ 956324 h 5170152"/>
              <a:gd name="connsiteX82" fmla="*/ 5125590 w 5627973"/>
              <a:gd name="connsiteY82" fmla="*/ 867343 h 5170152"/>
              <a:gd name="connsiteX83" fmla="*/ 5138303 w 5627973"/>
              <a:gd name="connsiteY83" fmla="*/ 711108 h 5170152"/>
              <a:gd name="connsiteX84" fmla="*/ 5148069 w 5627973"/>
              <a:gd name="connsiteY84" fmla="*/ 682685 h 5170152"/>
              <a:gd name="connsiteX85" fmla="*/ 5143476 w 5627973"/>
              <a:gd name="connsiteY85" fmla="*/ 704417 h 5170152"/>
              <a:gd name="connsiteX86" fmla="*/ 5216253 w 5627973"/>
              <a:gd name="connsiteY86" fmla="*/ 971002 h 5170152"/>
              <a:gd name="connsiteX87" fmla="*/ 5227722 w 5627973"/>
              <a:gd name="connsiteY87" fmla="*/ 982889 h 5170152"/>
              <a:gd name="connsiteX88" fmla="*/ 5230827 w 5627973"/>
              <a:gd name="connsiteY88" fmla="*/ 999372 h 5170152"/>
              <a:gd name="connsiteX89" fmla="*/ 5294282 w 5627973"/>
              <a:gd name="connsiteY89" fmla="*/ 1134780 h 5170152"/>
              <a:gd name="connsiteX90" fmla="*/ 5302703 w 5627973"/>
              <a:gd name="connsiteY90" fmla="*/ 1144632 h 5170152"/>
              <a:gd name="connsiteX91" fmla="*/ 5281296 w 5627973"/>
              <a:gd name="connsiteY91" fmla="*/ 1132302 h 5170152"/>
              <a:gd name="connsiteX92" fmla="*/ 5250518 w 5627973"/>
              <a:gd name="connsiteY92" fmla="*/ 1109540 h 5170152"/>
              <a:gd name="connsiteX93" fmla="*/ 5145276 w 5627973"/>
              <a:gd name="connsiteY93" fmla="*/ 956324 h 5170152"/>
              <a:gd name="connsiteX94" fmla="*/ 5036291 w 5627973"/>
              <a:gd name="connsiteY94" fmla="*/ 921622 h 5170152"/>
              <a:gd name="connsiteX95" fmla="*/ 5027141 w 5627973"/>
              <a:gd name="connsiteY95" fmla="*/ 871493 h 5170152"/>
              <a:gd name="connsiteX96" fmla="*/ 5026750 w 5627973"/>
              <a:gd name="connsiteY96" fmla="*/ 837749 h 5170152"/>
              <a:gd name="connsiteX97" fmla="*/ 5091284 w 5627973"/>
              <a:gd name="connsiteY97" fmla="*/ 674965 h 5170152"/>
              <a:gd name="connsiteX98" fmla="*/ 5106071 w 5627973"/>
              <a:gd name="connsiteY98" fmla="*/ 659304 h 5170152"/>
              <a:gd name="connsiteX99" fmla="*/ 5096751 w 5627973"/>
              <a:gd name="connsiteY99" fmla="*/ 672150 h 5170152"/>
              <a:gd name="connsiteX100" fmla="*/ 5071640 w 5627973"/>
              <a:gd name="connsiteY100" fmla="*/ 868893 h 5170152"/>
              <a:gd name="connsiteX101" fmla="*/ 5076202 w 5627973"/>
              <a:gd name="connsiteY101" fmla="*/ 880160 h 5170152"/>
              <a:gd name="connsiteX102" fmla="*/ 5073686 w 5627973"/>
              <a:gd name="connsiteY102" fmla="*/ 891902 h 5170152"/>
              <a:gd name="connsiteX103" fmla="*/ 5079234 w 5627973"/>
              <a:gd name="connsiteY103" fmla="*/ 999869 h 5170152"/>
              <a:gd name="connsiteX104" fmla="*/ 5082266 w 5627973"/>
              <a:gd name="connsiteY104" fmla="*/ 1008878 h 5170152"/>
              <a:gd name="connsiteX105" fmla="*/ 5070962 w 5627973"/>
              <a:gd name="connsiteY105" fmla="*/ 994306 h 5170152"/>
              <a:gd name="connsiteX106" fmla="*/ 5056133 w 5627973"/>
              <a:gd name="connsiteY106" fmla="*/ 970058 h 5170152"/>
              <a:gd name="connsiteX107" fmla="*/ 5036291 w 5627973"/>
              <a:gd name="connsiteY107" fmla="*/ 921622 h 5170152"/>
              <a:gd name="connsiteX108" fmla="*/ 4806580 w 5627973"/>
              <a:gd name="connsiteY108" fmla="*/ 249889 h 5170152"/>
              <a:gd name="connsiteX109" fmla="*/ 4824872 w 5627973"/>
              <a:gd name="connsiteY109" fmla="*/ 251602 h 5170152"/>
              <a:gd name="connsiteX110" fmla="*/ 4852754 w 5627973"/>
              <a:gd name="connsiteY110" fmla="*/ 257385 h 5170152"/>
              <a:gd name="connsiteX111" fmla="*/ 5053587 w 5627973"/>
              <a:gd name="connsiteY111" fmla="*/ 486545 h 5170152"/>
              <a:gd name="connsiteX112" fmla="*/ 5055946 w 5627973"/>
              <a:gd name="connsiteY112" fmla="*/ 508224 h 5170152"/>
              <a:gd name="connsiteX113" fmla="*/ 5052207 w 5627973"/>
              <a:gd name="connsiteY113" fmla="*/ 492511 h 5170152"/>
              <a:gd name="connsiteX114" fmla="*/ 4919384 w 5627973"/>
              <a:gd name="connsiteY114" fmla="*/ 338492 h 5170152"/>
              <a:gd name="connsiteX115" fmla="*/ 4907924 w 5627973"/>
              <a:gd name="connsiteY115" fmla="*/ 334090 h 5170152"/>
              <a:gd name="connsiteX116" fmla="*/ 4900651 w 5627973"/>
              <a:gd name="connsiteY116" fmla="*/ 324149 h 5170152"/>
              <a:gd name="connsiteX117" fmla="*/ 4815348 w 5627973"/>
              <a:gd name="connsiteY117" fmla="*/ 253862 h 5170152"/>
              <a:gd name="connsiteX118" fmla="*/ 4845560 w 5627973"/>
              <a:gd name="connsiteY118" fmla="*/ 1104418 h 5170152"/>
              <a:gd name="connsiteX119" fmla="*/ 4839374 w 5627973"/>
              <a:gd name="connsiteY119" fmla="*/ 1066127 h 5170152"/>
              <a:gd name="connsiteX120" fmla="*/ 5034491 w 5627973"/>
              <a:gd name="connsiteY120" fmla="*/ 704377 h 5170152"/>
              <a:gd name="connsiteX121" fmla="*/ 5061051 w 5627973"/>
              <a:gd name="connsiteY121" fmla="*/ 691424 h 5170152"/>
              <a:gd name="connsiteX122" fmla="*/ 5042788 w 5627973"/>
              <a:gd name="connsiteY122" fmla="*/ 703407 h 5170152"/>
              <a:gd name="connsiteX123" fmla="*/ 4910600 w 5627973"/>
              <a:gd name="connsiteY123" fmla="*/ 943782 h 5170152"/>
              <a:gd name="connsiteX124" fmla="*/ 4910554 w 5627973"/>
              <a:gd name="connsiteY124" fmla="*/ 960448 h 5170152"/>
              <a:gd name="connsiteX125" fmla="*/ 4901389 w 5627973"/>
              <a:gd name="connsiteY125" fmla="*/ 974301 h 5170152"/>
              <a:gd name="connsiteX126" fmla="*/ 4853087 w 5627973"/>
              <a:gd name="connsiteY126" fmla="*/ 1115556 h 5170152"/>
              <a:gd name="connsiteX127" fmla="*/ 4852279 w 5627973"/>
              <a:gd name="connsiteY127" fmla="*/ 1128585 h 5170152"/>
              <a:gd name="connsiteX128" fmla="*/ 4775588 w 5627973"/>
              <a:gd name="connsiteY128" fmla="*/ 861752 h 5170152"/>
              <a:gd name="connsiteX129" fmla="*/ 4777781 w 5627973"/>
              <a:gd name="connsiteY129" fmla="*/ 843880 h 5170152"/>
              <a:gd name="connsiteX130" fmla="*/ 4784336 w 5627973"/>
              <a:gd name="connsiteY130" fmla="*/ 816915 h 5170152"/>
              <a:gd name="connsiteX131" fmla="*/ 5021460 w 5627973"/>
              <a:gd name="connsiteY131" fmla="*/ 639069 h 5170152"/>
              <a:gd name="connsiteX132" fmla="*/ 5043475 w 5627973"/>
              <a:gd name="connsiteY132" fmla="*/ 638638 h 5170152"/>
              <a:gd name="connsiteX133" fmla="*/ 5027467 w 5627973"/>
              <a:gd name="connsiteY133" fmla="*/ 640950 h 5170152"/>
              <a:gd name="connsiteX134" fmla="*/ 4868151 w 5627973"/>
              <a:gd name="connsiteY134" fmla="*/ 758355 h 5170152"/>
              <a:gd name="connsiteX135" fmla="*/ 4863405 w 5627973"/>
              <a:gd name="connsiteY135" fmla="*/ 769262 h 5170152"/>
              <a:gd name="connsiteX136" fmla="*/ 4853155 w 5627973"/>
              <a:gd name="connsiteY136" fmla="*/ 775559 h 5170152"/>
              <a:gd name="connsiteX137" fmla="*/ 4779832 w 5627973"/>
              <a:gd name="connsiteY137" fmla="*/ 853461 h 5170152"/>
              <a:gd name="connsiteX138" fmla="*/ 4678470 w 5627973"/>
              <a:gd name="connsiteY138" fmla="*/ 551352 h 5170152"/>
              <a:gd name="connsiteX139" fmla="*/ 4692256 w 5627973"/>
              <a:gd name="connsiteY139" fmla="*/ 539867 h 5170152"/>
              <a:gd name="connsiteX140" fmla="*/ 4715540 w 5627973"/>
              <a:gd name="connsiteY140" fmla="*/ 524679 h 5170152"/>
              <a:gd name="connsiteX141" fmla="*/ 5017453 w 5627973"/>
              <a:gd name="connsiteY141" fmla="*/ 552281 h 5170152"/>
              <a:gd name="connsiteX142" fmla="*/ 5034589 w 5627973"/>
              <a:gd name="connsiteY142" fmla="*/ 566476 h 5170152"/>
              <a:gd name="connsiteX143" fmla="*/ 5020776 w 5627973"/>
              <a:gd name="connsiteY143" fmla="*/ 557600 h 5170152"/>
              <a:gd name="connsiteX144" fmla="*/ 4819340 w 5627973"/>
              <a:gd name="connsiteY144" fmla="*/ 537547 h 5170152"/>
              <a:gd name="connsiteX145" fmla="*/ 4808321 w 5627973"/>
              <a:gd name="connsiteY145" fmla="*/ 542310 h 5170152"/>
              <a:gd name="connsiteX146" fmla="*/ 4796212 w 5627973"/>
              <a:gd name="connsiteY146" fmla="*/ 540111 h 5170152"/>
              <a:gd name="connsiteX147" fmla="*/ 4687334 w 5627973"/>
              <a:gd name="connsiteY147" fmla="*/ 548149 h 5170152"/>
              <a:gd name="connsiteX148" fmla="*/ 4568632 w 5627973"/>
              <a:gd name="connsiteY148" fmla="*/ 326046 h 5170152"/>
              <a:gd name="connsiteX149" fmla="*/ 4591789 w 5627973"/>
              <a:gd name="connsiteY149" fmla="*/ 317940 h 5170152"/>
              <a:gd name="connsiteX150" fmla="*/ 4628752 w 5627973"/>
              <a:gd name="connsiteY150" fmla="*/ 309657 h 5170152"/>
              <a:gd name="connsiteX151" fmla="*/ 4993474 w 5627973"/>
              <a:gd name="connsiteY151" fmla="*/ 490578 h 5170152"/>
              <a:gd name="connsiteX152" fmla="*/ 5007731 w 5627973"/>
              <a:gd name="connsiteY152" fmla="*/ 517065 h 5170152"/>
              <a:gd name="connsiteX153" fmla="*/ 4994928 w 5627973"/>
              <a:gd name="connsiteY153" fmla="*/ 499010 h 5170152"/>
              <a:gd name="connsiteX154" fmla="*/ 4752423 w 5627973"/>
              <a:gd name="connsiteY154" fmla="*/ 376197 h 5170152"/>
              <a:gd name="connsiteX155" fmla="*/ 4736167 w 5627973"/>
              <a:gd name="connsiteY155" fmla="*/ 377004 h 5170152"/>
              <a:gd name="connsiteX156" fmla="*/ 4722096 w 5627973"/>
              <a:gd name="connsiteY156" fmla="*/ 368345 h 5170152"/>
              <a:gd name="connsiteX157" fmla="*/ 4581388 w 5627973"/>
              <a:gd name="connsiteY157" fmla="*/ 326205 h 5170152"/>
              <a:gd name="connsiteX158" fmla="*/ 4571084 w 5627973"/>
              <a:gd name="connsiteY158" fmla="*/ 785008 h 5170152"/>
              <a:gd name="connsiteX159" fmla="*/ 4581826 w 5627973"/>
              <a:gd name="connsiteY159" fmla="*/ 762507 h 5170152"/>
              <a:gd name="connsiteX160" fmla="*/ 4602180 w 5627973"/>
              <a:gd name="connsiteY160" fmla="*/ 729906 h 5170152"/>
              <a:gd name="connsiteX161" fmla="*/ 4984033 w 5627973"/>
              <a:gd name="connsiteY161" fmla="*/ 595275 h 5170152"/>
              <a:gd name="connsiteX162" fmla="*/ 5012339 w 5627973"/>
              <a:gd name="connsiteY162" fmla="*/ 603838 h 5170152"/>
              <a:gd name="connsiteX163" fmla="*/ 4990869 w 5627973"/>
              <a:gd name="connsiteY163" fmla="*/ 600229 h 5170152"/>
              <a:gd name="connsiteX164" fmla="*/ 4735239 w 5627973"/>
              <a:gd name="connsiteY164" fmla="*/ 687953 h 5170152"/>
              <a:gd name="connsiteX165" fmla="*/ 4724333 w 5627973"/>
              <a:gd name="connsiteY165" fmla="*/ 700272 h 5170152"/>
              <a:gd name="connsiteX166" fmla="*/ 4708444 w 5627973"/>
              <a:gd name="connsiteY166" fmla="*/ 704269 h 5170152"/>
              <a:gd name="connsiteX167" fmla="*/ 4580188 w 5627973"/>
              <a:gd name="connsiteY167" fmla="*/ 775907 h 5170152"/>
              <a:gd name="connsiteX168" fmla="*/ 4153726 w 5627973"/>
              <a:gd name="connsiteY168" fmla="*/ 1013272 h 5170152"/>
              <a:gd name="connsiteX169" fmla="*/ 4185521 w 5627973"/>
              <a:gd name="connsiteY169" fmla="*/ 1014411 h 5170152"/>
              <a:gd name="connsiteX170" fmla="*/ 4543031 w 5627973"/>
              <a:gd name="connsiteY170" fmla="*/ 846169 h 5170152"/>
              <a:gd name="connsiteX171" fmla="*/ 4556903 w 5627973"/>
              <a:gd name="connsiteY171" fmla="*/ 827063 h 5170152"/>
              <a:gd name="connsiteX172" fmla="*/ 4579359 w 5627973"/>
              <a:gd name="connsiteY172" fmla="*/ 818629 h 5170152"/>
              <a:gd name="connsiteX173" fmla="*/ 4754283 w 5627973"/>
              <a:gd name="connsiteY173" fmla="*/ 695793 h 5170152"/>
              <a:gd name="connsiteX174" fmla="*/ 4766053 w 5627973"/>
              <a:gd name="connsiteY174" fmla="*/ 681487 h 5170152"/>
              <a:gd name="connsiteX175" fmla="*/ 4754059 w 5627973"/>
              <a:gd name="connsiteY175" fmla="*/ 714728 h 5170152"/>
              <a:gd name="connsiteX176" fmla="*/ 4729718 w 5627973"/>
              <a:gd name="connsiteY176" fmla="*/ 763757 h 5170152"/>
              <a:gd name="connsiteX177" fmla="*/ 4196257 w 5627973"/>
              <a:gd name="connsiteY177" fmla="*/ 1020065 h 5170152"/>
              <a:gd name="connsiteX178" fmla="*/ 4168670 w 5627973"/>
              <a:gd name="connsiteY178" fmla="*/ 1111310 h 5170152"/>
              <a:gd name="connsiteX179" fmla="*/ 4189231 w 5627973"/>
              <a:gd name="connsiteY179" fmla="*/ 1134946 h 5170152"/>
              <a:gd name="connsiteX180" fmla="*/ 4555928 w 5627973"/>
              <a:gd name="connsiteY180" fmla="*/ 1276514 h 5170152"/>
              <a:gd name="connsiteX181" fmla="*/ 4579570 w 5627973"/>
              <a:gd name="connsiteY181" fmla="*/ 1273379 h 5170152"/>
              <a:gd name="connsiteX182" fmla="*/ 4601006 w 5627973"/>
              <a:gd name="connsiteY182" fmla="*/ 1283734 h 5170152"/>
              <a:gd name="connsiteX183" fmla="*/ 4810750 w 5627973"/>
              <a:gd name="connsiteY183" fmla="*/ 1325206 h 5170152"/>
              <a:gd name="connsiteX184" fmla="*/ 4829383 w 5627973"/>
              <a:gd name="connsiteY184" fmla="*/ 1323852 h 5170152"/>
              <a:gd name="connsiteX185" fmla="*/ 4796427 w 5627973"/>
              <a:gd name="connsiteY185" fmla="*/ 1338034 h 5170152"/>
              <a:gd name="connsiteX186" fmla="*/ 4743339 w 5627973"/>
              <a:gd name="connsiteY186" fmla="*/ 1354171 h 5170152"/>
              <a:gd name="connsiteX187" fmla="*/ 4192229 w 5627973"/>
              <a:gd name="connsiteY187" fmla="*/ 1146542 h 5170152"/>
              <a:gd name="connsiteX188" fmla="*/ 4117372 w 5627973"/>
              <a:gd name="connsiteY188" fmla="*/ 980076 h 5170152"/>
              <a:gd name="connsiteX189" fmla="*/ 4139962 w 5627973"/>
              <a:gd name="connsiteY189" fmla="*/ 973110 h 5170152"/>
              <a:gd name="connsiteX190" fmla="*/ 4343766 w 5627973"/>
              <a:gd name="connsiteY190" fmla="*/ 773039 h 5170152"/>
              <a:gd name="connsiteX191" fmla="*/ 4348186 w 5627973"/>
              <a:gd name="connsiteY191" fmla="*/ 756818 h 5170152"/>
              <a:gd name="connsiteX192" fmla="*/ 4361579 w 5627973"/>
              <a:gd name="connsiteY192" fmla="*/ 745686 h 5170152"/>
              <a:gd name="connsiteX193" fmla="*/ 4450061 w 5627973"/>
              <a:gd name="connsiteY193" fmla="*/ 620551 h 5170152"/>
              <a:gd name="connsiteX194" fmla="*/ 4454339 w 5627973"/>
              <a:gd name="connsiteY194" fmla="*/ 608069 h 5170152"/>
              <a:gd name="connsiteX195" fmla="*/ 4455154 w 5627973"/>
              <a:gd name="connsiteY195" fmla="*/ 633337 h 5170152"/>
              <a:gd name="connsiteX196" fmla="*/ 4451698 w 5627973"/>
              <a:gd name="connsiteY196" fmla="*/ 672223 h 5170152"/>
              <a:gd name="connsiteX197" fmla="*/ 4149051 w 5627973"/>
              <a:gd name="connsiteY197" fmla="*/ 974301 h 5170152"/>
              <a:gd name="connsiteX198" fmla="*/ 4092430 w 5627973"/>
              <a:gd name="connsiteY198" fmla="*/ 917222 h 5170152"/>
              <a:gd name="connsiteX199" fmla="*/ 4116207 w 5627973"/>
              <a:gd name="connsiteY199" fmla="*/ 896290 h 5170152"/>
              <a:gd name="connsiteX200" fmla="*/ 4254665 w 5627973"/>
              <a:gd name="connsiteY200" fmla="*/ 532305 h 5170152"/>
              <a:gd name="connsiteX201" fmla="*/ 4251082 w 5627973"/>
              <a:gd name="connsiteY201" fmla="*/ 509246 h 5170152"/>
              <a:gd name="connsiteX202" fmla="*/ 4261298 w 5627973"/>
              <a:gd name="connsiteY202" fmla="*/ 487899 h 5170152"/>
              <a:gd name="connsiteX203" fmla="*/ 4300196 w 5627973"/>
              <a:gd name="connsiteY203" fmla="*/ 281022 h 5170152"/>
              <a:gd name="connsiteX204" fmla="*/ 4298512 w 5627973"/>
              <a:gd name="connsiteY204" fmla="*/ 262811 h 5170152"/>
              <a:gd name="connsiteX205" fmla="*/ 4313515 w 5627973"/>
              <a:gd name="connsiteY205" fmla="*/ 294627 h 5170152"/>
              <a:gd name="connsiteX206" fmla="*/ 4330839 w 5627973"/>
              <a:gd name="connsiteY206" fmla="*/ 346103 h 5170152"/>
              <a:gd name="connsiteX207" fmla="*/ 4127988 w 5627973"/>
              <a:gd name="connsiteY207" fmla="*/ 892967 h 5170152"/>
              <a:gd name="connsiteX208" fmla="*/ 4130834 w 5627973"/>
              <a:gd name="connsiteY208" fmla="*/ 1060949 h 5170152"/>
              <a:gd name="connsiteX209" fmla="*/ 4152347 w 5627973"/>
              <a:gd name="connsiteY209" fmla="*/ 1070825 h 5170152"/>
              <a:gd name="connsiteX210" fmla="*/ 4448284 w 5627973"/>
              <a:gd name="connsiteY210" fmla="*/ 1062586 h 5170152"/>
              <a:gd name="connsiteX211" fmla="*/ 4463522 w 5627973"/>
              <a:gd name="connsiteY211" fmla="*/ 1053979 h 5170152"/>
              <a:gd name="connsiteX212" fmla="*/ 4481473 w 5627973"/>
              <a:gd name="connsiteY212" fmla="*/ 1054868 h 5170152"/>
              <a:gd name="connsiteX213" fmla="*/ 4638365 w 5627973"/>
              <a:gd name="connsiteY213" fmla="*/ 1024141 h 5170152"/>
              <a:gd name="connsiteX214" fmla="*/ 4650724 w 5627973"/>
              <a:gd name="connsiteY214" fmla="*/ 1018094 h 5170152"/>
              <a:gd name="connsiteX215" fmla="*/ 4632559 w 5627973"/>
              <a:gd name="connsiteY215" fmla="*/ 1036552 h 5170152"/>
              <a:gd name="connsiteX216" fmla="*/ 4601195 w 5627973"/>
              <a:gd name="connsiteY216" fmla="*/ 1061868 h 5170152"/>
              <a:gd name="connsiteX217" fmla="*/ 4158038 w 5627973"/>
              <a:gd name="connsiteY217" fmla="*/ 1077632 h 5170152"/>
              <a:gd name="connsiteX218" fmla="*/ 4117520 w 5627973"/>
              <a:gd name="connsiteY218" fmla="*/ 1159803 h 5170152"/>
              <a:gd name="connsiteX219" fmla="*/ 4111843 w 5627973"/>
              <a:gd name="connsiteY219" fmla="*/ 1129830 h 5170152"/>
              <a:gd name="connsiteX220" fmla="*/ 4118921 w 5627973"/>
              <a:gd name="connsiteY220" fmla="*/ 1151303 h 5170152"/>
              <a:gd name="connsiteX221" fmla="*/ 4328702 w 5627973"/>
              <a:gd name="connsiteY221" fmla="*/ 1349816 h 5170152"/>
              <a:gd name="connsiteX222" fmla="*/ 4345888 w 5627973"/>
              <a:gd name="connsiteY222" fmla="*/ 1354535 h 5170152"/>
              <a:gd name="connsiteX223" fmla="*/ 4357531 w 5627973"/>
              <a:gd name="connsiteY223" fmla="*/ 1367510 h 5170152"/>
              <a:gd name="connsiteX224" fmla="*/ 4489313 w 5627973"/>
              <a:gd name="connsiteY224" fmla="*/ 1455029 h 5170152"/>
              <a:gd name="connsiteX225" fmla="*/ 4502524 w 5627973"/>
              <a:gd name="connsiteY225" fmla="*/ 1459485 h 5170152"/>
              <a:gd name="connsiteX226" fmla="*/ 4475639 w 5627973"/>
              <a:gd name="connsiteY226" fmla="*/ 1459371 h 5170152"/>
              <a:gd name="connsiteX227" fmla="*/ 4434334 w 5627973"/>
              <a:gd name="connsiteY227" fmla="*/ 1454766 h 5170152"/>
              <a:gd name="connsiteX228" fmla="*/ 4117520 w 5627973"/>
              <a:gd name="connsiteY228" fmla="*/ 1159803 h 5170152"/>
              <a:gd name="connsiteX229" fmla="*/ 4036057 w 5627973"/>
              <a:gd name="connsiteY229" fmla="*/ 922123 h 5170152"/>
              <a:gd name="connsiteX230" fmla="*/ 4046842 w 5627973"/>
              <a:gd name="connsiteY230" fmla="*/ 902233 h 5170152"/>
              <a:gd name="connsiteX231" fmla="*/ 4041965 w 5627973"/>
              <a:gd name="connsiteY231" fmla="*/ 623824 h 5170152"/>
              <a:gd name="connsiteX232" fmla="*/ 4033011 w 5627973"/>
              <a:gd name="connsiteY232" fmla="*/ 609217 h 5170152"/>
              <a:gd name="connsiteX233" fmla="*/ 4034191 w 5627973"/>
              <a:gd name="connsiteY233" fmla="*/ 592375 h 5170152"/>
              <a:gd name="connsiteX234" fmla="*/ 4003573 w 5627973"/>
              <a:gd name="connsiteY234" fmla="*/ 443898 h 5170152"/>
              <a:gd name="connsiteX235" fmla="*/ 3997304 w 5627973"/>
              <a:gd name="connsiteY235" fmla="*/ 432081 h 5170152"/>
              <a:gd name="connsiteX236" fmla="*/ 4016696 w 5627973"/>
              <a:gd name="connsiteY236" fmla="*/ 449769 h 5170152"/>
              <a:gd name="connsiteX237" fmla="*/ 4043209 w 5627973"/>
              <a:gd name="connsiteY237" fmla="*/ 480089 h 5170152"/>
              <a:gd name="connsiteX238" fmla="*/ 4054156 w 5627973"/>
              <a:gd name="connsiteY238" fmla="*/ 897111 h 5170152"/>
              <a:gd name="connsiteX239" fmla="*/ 4102487 w 5627973"/>
              <a:gd name="connsiteY239" fmla="*/ 1456238 h 5170152"/>
              <a:gd name="connsiteX240" fmla="*/ 4101250 w 5627973"/>
              <a:gd name="connsiteY240" fmla="*/ 1236477 h 5170152"/>
              <a:gd name="connsiteX241" fmla="*/ 4111889 w 5627973"/>
              <a:gd name="connsiteY241" fmla="*/ 1195406 h 5170152"/>
              <a:gd name="connsiteX242" fmla="*/ 4107943 w 5627973"/>
              <a:gd name="connsiteY242" fmla="*/ 1226388 h 5170152"/>
              <a:gd name="connsiteX243" fmla="*/ 4247748 w 5627973"/>
              <a:gd name="connsiteY243" fmla="*/ 1587550 h 5170152"/>
              <a:gd name="connsiteX244" fmla="*/ 4265967 w 5627973"/>
              <a:gd name="connsiteY244" fmla="*/ 1602452 h 5170152"/>
              <a:gd name="connsiteX245" fmla="*/ 4272578 w 5627973"/>
              <a:gd name="connsiteY245" fmla="*/ 1624987 h 5170152"/>
              <a:gd name="connsiteX246" fmla="*/ 4382198 w 5627973"/>
              <a:gd name="connsiteY246" fmla="*/ 1804559 h 5170152"/>
              <a:gd name="connsiteX247" fmla="*/ 4395719 w 5627973"/>
              <a:gd name="connsiteY247" fmla="*/ 1817069 h 5170152"/>
              <a:gd name="connsiteX248" fmla="*/ 4362957 w 5627973"/>
              <a:gd name="connsiteY248" fmla="*/ 1803003 h 5170152"/>
              <a:gd name="connsiteX249" fmla="*/ 4315216 w 5627973"/>
              <a:gd name="connsiteY249" fmla="*/ 1775759 h 5170152"/>
              <a:gd name="connsiteX250" fmla="*/ 4142438 w 5627973"/>
              <a:gd name="connsiteY250" fmla="*/ 1577461 h 5170152"/>
              <a:gd name="connsiteX251" fmla="*/ 4102487 w 5627973"/>
              <a:gd name="connsiteY251" fmla="*/ 1456238 h 5170152"/>
              <a:gd name="connsiteX252" fmla="*/ 3641787 w 5627973"/>
              <a:gd name="connsiteY252" fmla="*/ 281770 h 5170152"/>
              <a:gd name="connsiteX253" fmla="*/ 3675317 w 5627973"/>
              <a:gd name="connsiteY253" fmla="*/ 294010 h 5170152"/>
              <a:gd name="connsiteX254" fmla="*/ 3724561 w 5627973"/>
              <a:gd name="connsiteY254" fmla="*/ 318579 h 5170152"/>
              <a:gd name="connsiteX255" fmla="*/ 3969100 w 5627973"/>
              <a:gd name="connsiteY255" fmla="*/ 845020 h 5170152"/>
              <a:gd name="connsiteX256" fmla="*/ 3960818 w 5627973"/>
              <a:gd name="connsiteY256" fmla="*/ 886590 h 5170152"/>
              <a:gd name="connsiteX257" fmla="*/ 3962990 w 5627973"/>
              <a:gd name="connsiteY257" fmla="*/ 855455 h 5170152"/>
              <a:gd name="connsiteX258" fmla="*/ 3802707 w 5627973"/>
              <a:gd name="connsiteY258" fmla="*/ 502702 h 5170152"/>
              <a:gd name="connsiteX259" fmla="*/ 3783657 w 5627973"/>
              <a:gd name="connsiteY259" fmla="*/ 488830 h 5170152"/>
              <a:gd name="connsiteX260" fmla="*/ 3775765 w 5627973"/>
              <a:gd name="connsiteY260" fmla="*/ 466704 h 5170152"/>
              <a:gd name="connsiteX261" fmla="*/ 3656008 w 5627973"/>
              <a:gd name="connsiteY261" fmla="*/ 293512 h 5170152"/>
              <a:gd name="connsiteX262" fmla="*/ 3959520 w 5627973"/>
              <a:gd name="connsiteY262" fmla="*/ 1476426 h 5170152"/>
              <a:gd name="connsiteX263" fmla="*/ 3954681 w 5627973"/>
              <a:gd name="connsiteY263" fmla="*/ 1429420 h 5170152"/>
              <a:gd name="connsiteX264" fmla="*/ 4028146 w 5627973"/>
              <a:gd name="connsiteY264" fmla="*/ 1192945 h 5170152"/>
              <a:gd name="connsiteX265" fmla="*/ 4047717 w 5627973"/>
              <a:gd name="connsiteY265" fmla="*/ 1168939 h 5170152"/>
              <a:gd name="connsiteX266" fmla="*/ 4035758 w 5627973"/>
              <a:gd name="connsiteY266" fmla="*/ 1188219 h 5170152"/>
              <a:gd name="connsiteX267" fmla="*/ 4024050 w 5627973"/>
              <a:gd name="connsiteY267" fmla="*/ 1466291 h 5170152"/>
              <a:gd name="connsiteX268" fmla="*/ 4032125 w 5627973"/>
              <a:gd name="connsiteY268" fmla="*/ 1481338 h 5170152"/>
              <a:gd name="connsiteX269" fmla="*/ 4029943 w 5627973"/>
              <a:gd name="connsiteY269" fmla="*/ 1498082 h 5170152"/>
              <a:gd name="connsiteX270" fmla="*/ 4051689 w 5627973"/>
              <a:gd name="connsiteY270" fmla="*/ 1647852 h 5170152"/>
              <a:gd name="connsiteX271" fmla="*/ 4057248 w 5627973"/>
              <a:gd name="connsiteY271" fmla="*/ 1659975 h 5170152"/>
              <a:gd name="connsiteX272" fmla="*/ 4038929 w 5627973"/>
              <a:gd name="connsiteY272" fmla="*/ 1641305 h 5170152"/>
              <a:gd name="connsiteX273" fmla="*/ 4014248 w 5627973"/>
              <a:gd name="connsiteY273" fmla="*/ 1609654 h 5170152"/>
              <a:gd name="connsiteX274" fmla="*/ 3959520 w 5627973"/>
              <a:gd name="connsiteY274" fmla="*/ 1476426 h 5170152"/>
              <a:gd name="connsiteX275" fmla="*/ 3559399 w 5627973"/>
              <a:gd name="connsiteY275" fmla="*/ 641732 h 5170152"/>
              <a:gd name="connsiteX276" fmla="*/ 3586278 w 5627973"/>
              <a:gd name="connsiteY276" fmla="*/ 641445 h 5170152"/>
              <a:gd name="connsiteX277" fmla="*/ 3627649 w 5627973"/>
              <a:gd name="connsiteY277" fmla="*/ 645432 h 5170152"/>
              <a:gd name="connsiteX278" fmla="*/ 3949362 w 5627973"/>
              <a:gd name="connsiteY278" fmla="*/ 935669 h 5170152"/>
              <a:gd name="connsiteX279" fmla="*/ 3955544 w 5627973"/>
              <a:gd name="connsiteY279" fmla="*/ 965558 h 5170152"/>
              <a:gd name="connsiteX280" fmla="*/ 3948106 w 5627973"/>
              <a:gd name="connsiteY280" fmla="*/ 944190 h 5170152"/>
              <a:gd name="connsiteX281" fmla="*/ 3735026 w 5627973"/>
              <a:gd name="connsiteY281" fmla="*/ 748807 h 5170152"/>
              <a:gd name="connsiteX282" fmla="*/ 3717765 w 5627973"/>
              <a:gd name="connsiteY282" fmla="*/ 744345 h 5170152"/>
              <a:gd name="connsiteX283" fmla="*/ 3705907 w 5627973"/>
              <a:gd name="connsiteY283" fmla="*/ 731543 h 5170152"/>
              <a:gd name="connsiteX284" fmla="*/ 3572682 w 5627973"/>
              <a:gd name="connsiteY284" fmla="*/ 645991 h 5170152"/>
              <a:gd name="connsiteX285" fmla="*/ 3724330 w 5627973"/>
              <a:gd name="connsiteY285" fmla="*/ 1827846 h 5170152"/>
              <a:gd name="connsiteX286" fmla="*/ 3710469 w 5627973"/>
              <a:gd name="connsiteY286" fmla="*/ 1775346 h 5170152"/>
              <a:gd name="connsiteX287" fmla="*/ 3949089 w 5627973"/>
              <a:gd name="connsiteY287" fmla="*/ 1242273 h 5170152"/>
              <a:gd name="connsiteX288" fmla="*/ 3986162 w 5627973"/>
              <a:gd name="connsiteY288" fmla="*/ 1220323 h 5170152"/>
              <a:gd name="connsiteX289" fmla="*/ 3961059 w 5627973"/>
              <a:gd name="connsiteY289" fmla="*/ 1239706 h 5170152"/>
              <a:gd name="connsiteX290" fmla="*/ 3798804 w 5627973"/>
              <a:gd name="connsiteY290" fmla="*/ 1594293 h 5170152"/>
              <a:gd name="connsiteX291" fmla="*/ 3800846 w 5627973"/>
              <a:gd name="connsiteY291" fmla="*/ 1617545 h 5170152"/>
              <a:gd name="connsiteX292" fmla="*/ 3789240 w 5627973"/>
              <a:gd name="connsiteY292" fmla="*/ 1638206 h 5170152"/>
              <a:gd name="connsiteX293" fmla="*/ 3736710 w 5627973"/>
              <a:gd name="connsiteY293" fmla="*/ 1842279 h 5170152"/>
              <a:gd name="connsiteX294" fmla="*/ 3737180 w 5627973"/>
              <a:gd name="connsiteY294" fmla="*/ 1860569 h 5170152"/>
              <a:gd name="connsiteX295" fmla="*/ 3591642 w 5627973"/>
              <a:gd name="connsiteY295" fmla="*/ 1499634 h 5170152"/>
              <a:gd name="connsiteX296" fmla="*/ 3592577 w 5627973"/>
              <a:gd name="connsiteY296" fmla="*/ 1474387 h 5170152"/>
              <a:gd name="connsiteX297" fmla="*/ 3598720 w 5627973"/>
              <a:gd name="connsiteY297" fmla="*/ 1435820 h 5170152"/>
              <a:gd name="connsiteX298" fmla="*/ 3921834 w 5627973"/>
              <a:gd name="connsiteY298" fmla="*/ 1153094 h 5170152"/>
              <a:gd name="connsiteX299" fmla="*/ 3953866 w 5627973"/>
              <a:gd name="connsiteY299" fmla="*/ 1149272 h 5170152"/>
              <a:gd name="connsiteX300" fmla="*/ 3930827 w 5627973"/>
              <a:gd name="connsiteY300" fmla="*/ 1154838 h 5170152"/>
              <a:gd name="connsiteX301" fmla="*/ 3713472 w 5627973"/>
              <a:gd name="connsiteY301" fmla="*/ 1341886 h 5170152"/>
              <a:gd name="connsiteX302" fmla="*/ 3707936 w 5627973"/>
              <a:gd name="connsiteY302" fmla="*/ 1357792 h 5170152"/>
              <a:gd name="connsiteX303" fmla="*/ 3693792 w 5627973"/>
              <a:gd name="connsiteY303" fmla="*/ 1368074 h 5170152"/>
              <a:gd name="connsiteX304" fmla="*/ 3596777 w 5627973"/>
              <a:gd name="connsiteY304" fmla="*/ 1487449 h 5170152"/>
              <a:gd name="connsiteX305" fmla="*/ 3410817 w 5627973"/>
              <a:gd name="connsiteY305" fmla="*/ 1080921 h 5170152"/>
              <a:gd name="connsiteX306" fmla="*/ 3429457 w 5627973"/>
              <a:gd name="connsiteY306" fmla="*/ 1062887 h 5170152"/>
              <a:gd name="connsiteX307" fmla="*/ 3461472 w 5627973"/>
              <a:gd name="connsiteY307" fmla="*/ 1038299 h 5170152"/>
              <a:gd name="connsiteX308" fmla="*/ 3905013 w 5627973"/>
              <a:gd name="connsiteY308" fmla="*/ 1032635 h 5170152"/>
              <a:gd name="connsiteX309" fmla="*/ 3931786 w 5627973"/>
              <a:gd name="connsiteY309" fmla="*/ 1049928 h 5170152"/>
              <a:gd name="connsiteX310" fmla="*/ 3910528 w 5627973"/>
              <a:gd name="connsiteY310" fmla="*/ 1039568 h 5170152"/>
              <a:gd name="connsiteX311" fmla="*/ 3614393 w 5627973"/>
              <a:gd name="connsiteY311" fmla="*/ 1041063 h 5170152"/>
              <a:gd name="connsiteX312" fmla="*/ 3598935 w 5627973"/>
              <a:gd name="connsiteY312" fmla="*/ 1049319 h 5170152"/>
              <a:gd name="connsiteX313" fmla="*/ 3581007 w 5627973"/>
              <a:gd name="connsiteY313" fmla="*/ 1048022 h 5170152"/>
              <a:gd name="connsiteX314" fmla="*/ 3423332 w 5627973"/>
              <a:gd name="connsiteY314" fmla="*/ 1075159 h 5170152"/>
              <a:gd name="connsiteX315" fmla="*/ 3222219 w 5627973"/>
              <a:gd name="connsiteY315" fmla="*/ 782752 h 5170152"/>
              <a:gd name="connsiteX316" fmla="*/ 3254946 w 5627973"/>
              <a:gd name="connsiteY316" fmla="*/ 768060 h 5170152"/>
              <a:gd name="connsiteX317" fmla="*/ 3307772 w 5627973"/>
              <a:gd name="connsiteY317" fmla="*/ 751100 h 5170152"/>
              <a:gd name="connsiteX318" fmla="*/ 3862256 w 5627973"/>
              <a:gd name="connsiteY318" fmla="*/ 950087 h 5170152"/>
              <a:gd name="connsiteX319" fmla="*/ 3886387 w 5627973"/>
              <a:gd name="connsiteY319" fmla="*/ 984942 h 5170152"/>
              <a:gd name="connsiteX320" fmla="*/ 3865443 w 5627973"/>
              <a:gd name="connsiteY320" fmla="*/ 961632 h 5170152"/>
              <a:gd name="connsiteX321" fmla="*/ 3496445 w 5627973"/>
              <a:gd name="connsiteY321" fmla="*/ 825817 h 5170152"/>
              <a:gd name="connsiteX322" fmla="*/ 3472853 w 5627973"/>
              <a:gd name="connsiteY322" fmla="*/ 829320 h 5170152"/>
              <a:gd name="connsiteX323" fmla="*/ 3451249 w 5627973"/>
              <a:gd name="connsiteY323" fmla="*/ 819301 h 5170152"/>
              <a:gd name="connsiteX324" fmla="*/ 3240830 w 5627973"/>
              <a:gd name="connsiteY324" fmla="*/ 781109 h 5170152"/>
              <a:gd name="connsiteX325" fmla="*/ 3283861 w 5627973"/>
              <a:gd name="connsiteY325" fmla="*/ 1422511 h 5170152"/>
              <a:gd name="connsiteX326" fmla="*/ 3296671 w 5627973"/>
              <a:gd name="connsiteY326" fmla="*/ 1389558 h 5170152"/>
              <a:gd name="connsiteX327" fmla="*/ 3322212 w 5627973"/>
              <a:gd name="connsiteY327" fmla="*/ 1341111 h 5170152"/>
              <a:gd name="connsiteX328" fmla="*/ 3861741 w 5627973"/>
              <a:gd name="connsiteY328" fmla="*/ 1097488 h 5170152"/>
              <a:gd name="connsiteX329" fmla="*/ 3904083 w 5627973"/>
              <a:gd name="connsiteY329" fmla="*/ 1105291 h 5170152"/>
              <a:gd name="connsiteX330" fmla="*/ 3872332 w 5627973"/>
              <a:gd name="connsiteY330" fmla="*/ 1103397 h 5170152"/>
              <a:gd name="connsiteX331" fmla="*/ 3510842 w 5627973"/>
              <a:gd name="connsiteY331" fmla="*/ 1263138 h 5170152"/>
              <a:gd name="connsiteX332" fmla="*/ 3496505 w 5627973"/>
              <a:gd name="connsiteY332" fmla="*/ 1281913 h 5170152"/>
              <a:gd name="connsiteX333" fmla="*/ 3473852 w 5627973"/>
              <a:gd name="connsiteY333" fmla="*/ 1289813 h 5170152"/>
              <a:gd name="connsiteX334" fmla="*/ 3295979 w 5627973"/>
              <a:gd name="connsiteY334" fmla="*/ 1408486 h 5170152"/>
              <a:gd name="connsiteX335" fmla="*/ 2694772 w 5627973"/>
              <a:gd name="connsiteY335" fmla="*/ 1747664 h 5170152"/>
              <a:gd name="connsiteX336" fmla="*/ 2738702 w 5627973"/>
              <a:gd name="connsiteY336" fmla="*/ 1750865 h 5170152"/>
              <a:gd name="connsiteX337" fmla="*/ 3244931 w 5627973"/>
              <a:gd name="connsiteY337" fmla="*/ 1543659 h 5170152"/>
              <a:gd name="connsiteX338" fmla="*/ 3265426 w 5627973"/>
              <a:gd name="connsiteY338" fmla="*/ 1518723 h 5170152"/>
              <a:gd name="connsiteX339" fmla="*/ 3297079 w 5627973"/>
              <a:gd name="connsiteY339" fmla="*/ 1508574 h 5170152"/>
              <a:gd name="connsiteX340" fmla="*/ 3547513 w 5627973"/>
              <a:gd name="connsiteY340" fmla="*/ 1352765 h 5170152"/>
              <a:gd name="connsiteX341" fmla="*/ 3564772 w 5627973"/>
              <a:gd name="connsiteY341" fmla="*/ 1334168 h 5170152"/>
              <a:gd name="connsiteX342" fmla="*/ 3545920 w 5627973"/>
              <a:gd name="connsiteY342" fmla="*/ 1378188 h 5170152"/>
              <a:gd name="connsiteX343" fmla="*/ 3508908 w 5627973"/>
              <a:gd name="connsiteY343" fmla="*/ 1442768 h 5170152"/>
              <a:gd name="connsiteX344" fmla="*/ 2753178 w 5627973"/>
              <a:gd name="connsiteY344" fmla="*/ 1759024 h 5170152"/>
              <a:gd name="connsiteX345" fmla="*/ 2708817 w 5627973"/>
              <a:gd name="connsiteY345" fmla="*/ 1880141 h 5170152"/>
              <a:gd name="connsiteX346" fmla="*/ 2735674 w 5627973"/>
              <a:gd name="connsiteY346" fmla="*/ 1912971 h 5170152"/>
              <a:gd name="connsiteX347" fmla="*/ 3233634 w 5627973"/>
              <a:gd name="connsiteY347" fmla="*/ 2122405 h 5170152"/>
              <a:gd name="connsiteX348" fmla="*/ 3266570 w 5627973"/>
              <a:gd name="connsiteY348" fmla="*/ 2119436 h 5170152"/>
              <a:gd name="connsiteX349" fmla="*/ 3295539 w 5627973"/>
              <a:gd name="connsiteY349" fmla="*/ 2134473 h 5170152"/>
              <a:gd name="connsiteX350" fmla="*/ 3583038 w 5627973"/>
              <a:gd name="connsiteY350" fmla="*/ 2201203 h 5170152"/>
              <a:gd name="connsiteX351" fmla="*/ 3608921 w 5627973"/>
              <a:gd name="connsiteY351" fmla="*/ 2200364 h 5170152"/>
              <a:gd name="connsiteX352" fmla="*/ 3562345 w 5627973"/>
              <a:gd name="connsiteY352" fmla="*/ 2217682 h 5170152"/>
              <a:gd name="connsiteX353" fmla="*/ 3487772 w 5627973"/>
              <a:gd name="connsiteY353" fmla="*/ 2236568 h 5170152"/>
              <a:gd name="connsiteX354" fmla="*/ 2739038 w 5627973"/>
              <a:gd name="connsiteY354" fmla="*/ 1928704 h 5170152"/>
              <a:gd name="connsiteX355" fmla="*/ 2646703 w 5627973"/>
              <a:gd name="connsiteY355" fmla="*/ 1701163 h 5170152"/>
              <a:gd name="connsiteX356" fmla="*/ 2678442 w 5627973"/>
              <a:gd name="connsiteY356" fmla="*/ 1692992 h 5170152"/>
              <a:gd name="connsiteX357" fmla="*/ 2974079 w 5627973"/>
              <a:gd name="connsiteY357" fmla="*/ 1434954 h 5170152"/>
              <a:gd name="connsiteX358" fmla="*/ 2981295 w 5627973"/>
              <a:gd name="connsiteY358" fmla="*/ 1413397 h 5170152"/>
              <a:gd name="connsiteX359" fmla="*/ 3000587 w 5627973"/>
              <a:gd name="connsiteY359" fmla="*/ 1399148 h 5170152"/>
              <a:gd name="connsiteX360" fmla="*/ 3131531 w 5627973"/>
              <a:gd name="connsiteY360" fmla="*/ 1235708 h 5170152"/>
              <a:gd name="connsiteX361" fmla="*/ 3138298 w 5627973"/>
              <a:gd name="connsiteY361" fmla="*/ 1219166 h 5170152"/>
              <a:gd name="connsiteX362" fmla="*/ 3137715 w 5627973"/>
              <a:gd name="connsiteY362" fmla="*/ 1253151 h 5170152"/>
              <a:gd name="connsiteX363" fmla="*/ 3130297 w 5627973"/>
              <a:gd name="connsiteY363" fmla="*/ 1305203 h 5170152"/>
              <a:gd name="connsiteX364" fmla="*/ 2690942 w 5627973"/>
              <a:gd name="connsiteY364" fmla="*/ 1695070 h 5170152"/>
              <a:gd name="connsiteX365" fmla="*/ 2616437 w 5627973"/>
              <a:gd name="connsiteY365" fmla="*/ 1615422 h 5170152"/>
              <a:gd name="connsiteX366" fmla="*/ 2650765 w 5627973"/>
              <a:gd name="connsiteY366" fmla="*/ 1588555 h 5170152"/>
              <a:gd name="connsiteX367" fmla="*/ 2867058 w 5627973"/>
              <a:gd name="connsiteY367" fmla="*/ 1106901 h 5170152"/>
              <a:gd name="connsiteX368" fmla="*/ 2863661 w 5627973"/>
              <a:gd name="connsiteY368" fmla="*/ 1075738 h 5170152"/>
              <a:gd name="connsiteX369" fmla="*/ 2879247 w 5627973"/>
              <a:gd name="connsiteY369" fmla="*/ 1047600 h 5170152"/>
              <a:gd name="connsiteX370" fmla="*/ 2947098 w 5627973"/>
              <a:gd name="connsiteY370" fmla="*/ 771754 h 5170152"/>
              <a:gd name="connsiteX371" fmla="*/ 2946000 w 5627973"/>
              <a:gd name="connsiteY371" fmla="*/ 747202 h 5170152"/>
              <a:gd name="connsiteX372" fmla="*/ 2964611 w 5627973"/>
              <a:gd name="connsiteY372" fmla="*/ 790729 h 5170152"/>
              <a:gd name="connsiteX373" fmla="*/ 2985104 w 5627973"/>
              <a:gd name="connsiteY373" fmla="*/ 860784 h 5170152"/>
              <a:gd name="connsiteX374" fmla="*/ 2667295 w 5627973"/>
              <a:gd name="connsiteY374" fmla="*/ 1584709 h 5170152"/>
              <a:gd name="connsiteX375" fmla="*/ 2659858 w 5627973"/>
              <a:gd name="connsiteY375" fmla="*/ 1810505 h 5170152"/>
              <a:gd name="connsiteX376" fmla="*/ 2688965 w 5627973"/>
              <a:gd name="connsiteY376" fmla="*/ 1824901 h 5170152"/>
              <a:gd name="connsiteX377" fmla="*/ 3099134 w 5627973"/>
              <a:gd name="connsiteY377" fmla="*/ 1829386 h 5170152"/>
              <a:gd name="connsiteX378" fmla="*/ 3120807 w 5627973"/>
              <a:gd name="connsiteY378" fmla="*/ 1818625 h 5170152"/>
              <a:gd name="connsiteX379" fmla="*/ 3145593 w 5627973"/>
              <a:gd name="connsiteY379" fmla="*/ 1820762 h 5170152"/>
              <a:gd name="connsiteX380" fmla="*/ 3364829 w 5627973"/>
              <a:gd name="connsiteY380" fmla="*/ 1787733 h 5170152"/>
              <a:gd name="connsiteX381" fmla="*/ 3382345 w 5627973"/>
              <a:gd name="connsiteY381" fmla="*/ 1780260 h 5170152"/>
              <a:gd name="connsiteX382" fmla="*/ 3355952 w 5627973"/>
              <a:gd name="connsiteY382" fmla="*/ 1804099 h 5170152"/>
              <a:gd name="connsiteX383" fmla="*/ 3310827 w 5627973"/>
              <a:gd name="connsiteY383" fmla="*/ 1836457 h 5170152"/>
              <a:gd name="connsiteX384" fmla="*/ 2696381 w 5627973"/>
              <a:gd name="connsiteY384" fmla="*/ 1834343 h 5170152"/>
              <a:gd name="connsiteX385" fmla="*/ 2634735 w 5627973"/>
              <a:gd name="connsiteY385" fmla="*/ 1942592 h 5170152"/>
              <a:gd name="connsiteX386" fmla="*/ 2628908 w 5627973"/>
              <a:gd name="connsiteY386" fmla="*/ 1902031 h 5170152"/>
              <a:gd name="connsiteX387" fmla="*/ 2637249 w 5627973"/>
              <a:gd name="connsiteY387" fmla="*/ 1931248 h 5170152"/>
              <a:gd name="connsiteX388" fmla="*/ 2914165 w 5627973"/>
              <a:gd name="connsiteY388" fmla="*/ 2208928 h 5170152"/>
              <a:gd name="connsiteX389" fmla="*/ 2937632 w 5627973"/>
              <a:gd name="connsiteY389" fmla="*/ 2216171 h 5170152"/>
              <a:gd name="connsiteX390" fmla="*/ 2952868 w 5627973"/>
              <a:gd name="connsiteY390" fmla="*/ 2234211 h 5170152"/>
              <a:gd name="connsiteX391" fmla="*/ 3129341 w 5627973"/>
              <a:gd name="connsiteY391" fmla="*/ 2358698 h 5170152"/>
              <a:gd name="connsiteX392" fmla="*/ 3147324 w 5627973"/>
              <a:gd name="connsiteY392" fmla="*/ 2365378 h 5170152"/>
              <a:gd name="connsiteX393" fmla="*/ 3110122 w 5627973"/>
              <a:gd name="connsiteY393" fmla="*/ 2363811 h 5170152"/>
              <a:gd name="connsiteX394" fmla="*/ 3053262 w 5627973"/>
              <a:gd name="connsiteY394" fmla="*/ 2355455 h 5170152"/>
              <a:gd name="connsiteX395" fmla="*/ 2634735 w 5627973"/>
              <a:gd name="connsiteY395" fmla="*/ 1942592 h 5170152"/>
              <a:gd name="connsiteX396" fmla="*/ 2538079 w 5627973"/>
              <a:gd name="connsiteY396" fmla="*/ 1619042 h 5170152"/>
              <a:gd name="connsiteX397" fmla="*/ 2554354 w 5627973"/>
              <a:gd name="connsiteY397" fmla="*/ 1592892 h 5170152"/>
              <a:gd name="connsiteX398" fmla="*/ 2566459 w 5627973"/>
              <a:gd name="connsiteY398" fmla="*/ 1218658 h 5170152"/>
              <a:gd name="connsiteX399" fmla="*/ 2555056 w 5627973"/>
              <a:gd name="connsiteY399" fmla="*/ 1198566 h 5170152"/>
              <a:gd name="connsiteX400" fmla="*/ 2557831 w 5627973"/>
              <a:gd name="connsiteY400" fmla="*/ 1176004 h 5170152"/>
              <a:gd name="connsiteX401" fmla="*/ 2525507 w 5627973"/>
              <a:gd name="connsiteY401" fmla="*/ 974952 h 5170152"/>
              <a:gd name="connsiteX402" fmla="*/ 2517630 w 5627973"/>
              <a:gd name="connsiteY402" fmla="*/ 958749 h 5170152"/>
              <a:gd name="connsiteX403" fmla="*/ 2543274 w 5627973"/>
              <a:gd name="connsiteY403" fmla="*/ 983527 h 5170152"/>
              <a:gd name="connsiteX404" fmla="*/ 2577917 w 5627973"/>
              <a:gd name="connsiteY404" fmla="*/ 1025648 h 5170152"/>
              <a:gd name="connsiteX405" fmla="*/ 2564824 w 5627973"/>
              <a:gd name="connsiteY405" fmla="*/ 1586396 h 5170152"/>
              <a:gd name="connsiteX406" fmla="*/ 2612299 w 5627973"/>
              <a:gd name="connsiteY406" fmla="*/ 2424277 h 5170152"/>
              <a:gd name="connsiteX407" fmla="*/ 2593850 w 5627973"/>
              <a:gd name="connsiteY407" fmla="*/ 2339994 h 5170152"/>
              <a:gd name="connsiteX408" fmla="*/ 2607022 w 5627973"/>
              <a:gd name="connsiteY408" fmla="*/ 2044731 h 5170152"/>
              <a:gd name="connsiteX409" fmla="*/ 2624528 w 5627973"/>
              <a:gd name="connsiteY409" fmla="*/ 1990120 h 5170152"/>
              <a:gd name="connsiteX410" fmla="*/ 2616969 w 5627973"/>
              <a:gd name="connsiteY410" fmla="*/ 2031530 h 5170152"/>
              <a:gd name="connsiteX411" fmla="*/ 2786012 w 5627973"/>
              <a:gd name="connsiteY411" fmla="*/ 2524015 h 5170152"/>
              <a:gd name="connsiteX412" fmla="*/ 2810222 w 5627973"/>
              <a:gd name="connsiteY412" fmla="*/ 2544990 h 5170152"/>
              <a:gd name="connsiteX413" fmla="*/ 2817845 w 5627973"/>
              <a:gd name="connsiteY413" fmla="*/ 2575607 h 5170152"/>
              <a:gd name="connsiteX414" fmla="*/ 2957409 w 5627973"/>
              <a:gd name="connsiteY414" fmla="*/ 2822582 h 5170152"/>
              <a:gd name="connsiteX415" fmla="*/ 2975276 w 5627973"/>
              <a:gd name="connsiteY415" fmla="*/ 2840096 h 5170152"/>
              <a:gd name="connsiteX416" fmla="*/ 2930882 w 5627973"/>
              <a:gd name="connsiteY416" fmla="*/ 2819480 h 5170152"/>
              <a:gd name="connsiteX417" fmla="*/ 2866650 w 5627973"/>
              <a:gd name="connsiteY417" fmla="*/ 2780375 h 5170152"/>
              <a:gd name="connsiteX418" fmla="*/ 2640937 w 5627973"/>
              <a:gd name="connsiteY418" fmla="*/ 2504928 h 5170152"/>
              <a:gd name="connsiteX419" fmla="*/ 2612299 w 5627973"/>
              <a:gd name="connsiteY419" fmla="*/ 2424277 h 5170152"/>
              <a:gd name="connsiteX420" fmla="*/ 2035737 w 5627973"/>
              <a:gd name="connsiteY420" fmla="*/ 738158 h 5170152"/>
              <a:gd name="connsiteX421" fmla="*/ 2081317 w 5627973"/>
              <a:gd name="connsiteY421" fmla="*/ 756362 h 5170152"/>
              <a:gd name="connsiteX422" fmla="*/ 2147812 w 5627973"/>
              <a:gd name="connsiteY422" fmla="*/ 791953 h 5170152"/>
              <a:gd name="connsiteX423" fmla="*/ 2450624 w 5627973"/>
              <a:gd name="connsiteY423" fmla="*/ 1511954 h 5170152"/>
              <a:gd name="connsiteX424" fmla="*/ 2436347 w 5627973"/>
              <a:gd name="connsiteY424" fmla="*/ 1567359 h 5170152"/>
              <a:gd name="connsiteX425" fmla="*/ 2441461 w 5627973"/>
              <a:gd name="connsiteY425" fmla="*/ 1525651 h 5170152"/>
              <a:gd name="connsiteX426" fmla="*/ 2243505 w 5627973"/>
              <a:gd name="connsiteY426" fmla="*/ 1043385 h 5170152"/>
              <a:gd name="connsiteX427" fmla="*/ 2218075 w 5627973"/>
              <a:gd name="connsiteY427" fmla="*/ 1023750 h 5170152"/>
              <a:gd name="connsiteX428" fmla="*/ 2208652 w 5627973"/>
              <a:gd name="connsiteY428" fmla="*/ 993614 h 5170152"/>
              <a:gd name="connsiteX429" fmla="*/ 2054624 w 5627973"/>
              <a:gd name="connsiteY429" fmla="*/ 754678 h 5170152"/>
              <a:gd name="connsiteX430" fmla="*/ 2417193 w 5627973"/>
              <a:gd name="connsiteY430" fmla="*/ 2452749 h 5170152"/>
              <a:gd name="connsiteX431" fmla="*/ 2394601 w 5627973"/>
              <a:gd name="connsiteY431" fmla="*/ 2359598 h 5170152"/>
              <a:gd name="connsiteX432" fmla="*/ 2391086 w 5627973"/>
              <a:gd name="connsiteY432" fmla="*/ 2296202 h 5170152"/>
              <a:gd name="connsiteX433" fmla="*/ 2508786 w 5627973"/>
              <a:gd name="connsiteY433" fmla="*/ 1982414 h 5170152"/>
              <a:gd name="connsiteX434" fmla="*/ 2537500 w 5627973"/>
              <a:gd name="connsiteY434" fmla="*/ 1951196 h 5170152"/>
              <a:gd name="connsiteX435" fmla="*/ 2519642 w 5627973"/>
              <a:gd name="connsiteY435" fmla="*/ 1976466 h 5170152"/>
              <a:gd name="connsiteX436" fmla="*/ 2484604 w 5627973"/>
              <a:gd name="connsiteY436" fmla="*/ 2349375 h 5170152"/>
              <a:gd name="connsiteX437" fmla="*/ 2494761 w 5627973"/>
              <a:gd name="connsiteY437" fmla="*/ 2370012 h 5170152"/>
              <a:gd name="connsiteX438" fmla="*/ 2490607 w 5627973"/>
              <a:gd name="connsiteY438" fmla="*/ 2392389 h 5170152"/>
              <a:gd name="connsiteX439" fmla="*/ 2510562 w 5627973"/>
              <a:gd name="connsiteY439" fmla="*/ 2594713 h 5170152"/>
              <a:gd name="connsiteX440" fmla="*/ 2517435 w 5627973"/>
              <a:gd name="connsiteY440" fmla="*/ 2611289 h 5170152"/>
              <a:gd name="connsiteX441" fmla="*/ 2493344 w 5627973"/>
              <a:gd name="connsiteY441" fmla="*/ 2585248 h 5170152"/>
              <a:gd name="connsiteX442" fmla="*/ 2461326 w 5627973"/>
              <a:gd name="connsiteY442" fmla="*/ 2541435 h 5170152"/>
              <a:gd name="connsiteX443" fmla="*/ 2417193 w 5627973"/>
              <a:gd name="connsiteY443" fmla="*/ 2452749 h 5170152"/>
              <a:gd name="connsiteX444" fmla="*/ 1897323 w 5627973"/>
              <a:gd name="connsiteY444" fmla="*/ 1217353 h 5170152"/>
              <a:gd name="connsiteX445" fmla="*/ 1934545 w 5627973"/>
              <a:gd name="connsiteY445" fmla="*/ 1218380 h 5170152"/>
              <a:gd name="connsiteX446" fmla="*/ 1991537 w 5627973"/>
              <a:gd name="connsiteY446" fmla="*/ 1225910 h 5170152"/>
              <a:gd name="connsiteX447" fmla="*/ 2417165 w 5627973"/>
              <a:gd name="connsiteY447" fmla="*/ 1632682 h 5170152"/>
              <a:gd name="connsiteX448" fmla="*/ 2423698 w 5627973"/>
              <a:gd name="connsiteY448" fmla="*/ 1673157 h 5170152"/>
              <a:gd name="connsiteX449" fmla="*/ 2414850 w 5627973"/>
              <a:gd name="connsiteY449" fmla="*/ 1644063 h 5170152"/>
              <a:gd name="connsiteX450" fmla="*/ 2133157 w 5627973"/>
              <a:gd name="connsiteY450" fmla="*/ 1370413 h 5170152"/>
              <a:gd name="connsiteX451" fmla="*/ 2109568 w 5627973"/>
              <a:gd name="connsiteY451" fmla="*/ 1363512 h 5170152"/>
              <a:gd name="connsiteX452" fmla="*/ 2094022 w 5627973"/>
              <a:gd name="connsiteY452" fmla="*/ 1345693 h 5170152"/>
              <a:gd name="connsiteX453" fmla="*/ 1915419 w 5627973"/>
              <a:gd name="connsiteY453" fmla="*/ 1223772 h 5170152"/>
              <a:gd name="connsiteX454" fmla="*/ 2045270 w 5627973"/>
              <a:gd name="connsiteY454" fmla="*/ 2819290 h 5170152"/>
              <a:gd name="connsiteX455" fmla="*/ 2029641 w 5627973"/>
              <a:gd name="connsiteY455" fmla="*/ 2748040 h 5170152"/>
              <a:gd name="connsiteX456" fmla="*/ 2396022 w 5627973"/>
              <a:gd name="connsiteY456" fmla="*/ 2044520 h 5170152"/>
              <a:gd name="connsiteX457" fmla="*/ 2448822 w 5627973"/>
              <a:gd name="connsiteY457" fmla="*/ 2016984 h 5170152"/>
              <a:gd name="connsiteX458" fmla="*/ 2412764 w 5627973"/>
              <a:gd name="connsiteY458" fmla="*/ 2041700 h 5170152"/>
              <a:gd name="connsiteX459" fmla="*/ 2164168 w 5627973"/>
              <a:gd name="connsiteY459" fmla="*/ 2509479 h 5170152"/>
              <a:gd name="connsiteX460" fmla="*/ 2165420 w 5627973"/>
              <a:gd name="connsiteY460" fmla="*/ 2540820 h 5170152"/>
              <a:gd name="connsiteX461" fmla="*/ 2147957 w 5627973"/>
              <a:gd name="connsiteY461" fmla="*/ 2567964 h 5170152"/>
              <a:gd name="connsiteX462" fmla="*/ 2061427 w 5627973"/>
              <a:gd name="connsiteY462" fmla="*/ 2839328 h 5170152"/>
              <a:gd name="connsiteX463" fmla="*/ 2060839 w 5627973"/>
              <a:gd name="connsiteY463" fmla="*/ 2863921 h 5170152"/>
              <a:gd name="connsiteX464" fmla="*/ 1883844 w 5627973"/>
              <a:gd name="connsiteY464" fmla="*/ 2371440 h 5170152"/>
              <a:gd name="connsiteX465" fmla="*/ 1886848 w 5627973"/>
              <a:gd name="connsiteY465" fmla="*/ 2337575 h 5170152"/>
              <a:gd name="connsiteX466" fmla="*/ 1897963 w 5627973"/>
              <a:gd name="connsiteY466" fmla="*/ 2286093 h 5170152"/>
              <a:gd name="connsiteX467" fmla="*/ 2364338 w 5627973"/>
              <a:gd name="connsiteY467" fmla="*/ 1923296 h 5170152"/>
              <a:gd name="connsiteX468" fmla="*/ 2408933 w 5627973"/>
              <a:gd name="connsiteY468" fmla="*/ 1919846 h 5170152"/>
              <a:gd name="connsiteX469" fmla="*/ 2376668 w 5627973"/>
              <a:gd name="connsiteY469" fmla="*/ 1926111 h 5170152"/>
              <a:gd name="connsiteX470" fmla="*/ 2063155 w 5627973"/>
              <a:gd name="connsiteY470" fmla="*/ 2165945 h 5170152"/>
              <a:gd name="connsiteX471" fmla="*/ 2054415 w 5627973"/>
              <a:gd name="connsiteY471" fmla="*/ 2187020 h 5170152"/>
              <a:gd name="connsiteX472" fmla="*/ 2034142 w 5627973"/>
              <a:gd name="connsiteY472" fmla="*/ 2200087 h 5170152"/>
              <a:gd name="connsiteX473" fmla="*/ 1891778 w 5627973"/>
              <a:gd name="connsiteY473" fmla="*/ 2355342 h 5170152"/>
              <a:gd name="connsiteX474" fmla="*/ 1661922 w 5627973"/>
              <a:gd name="connsiteY474" fmla="*/ 1799494 h 5170152"/>
              <a:gd name="connsiteX475" fmla="*/ 1688944 w 5627973"/>
              <a:gd name="connsiteY475" fmla="*/ 1776249 h 5170152"/>
              <a:gd name="connsiteX476" fmla="*/ 1734921 w 5627973"/>
              <a:gd name="connsiteY476" fmla="*/ 1744902 h 5170152"/>
              <a:gd name="connsiteX477" fmla="*/ 2349214 w 5627973"/>
              <a:gd name="connsiteY477" fmla="*/ 1760604 h 5170152"/>
              <a:gd name="connsiteX478" fmla="*/ 2385099 w 5627973"/>
              <a:gd name="connsiteY478" fmla="*/ 1785239 h 5170152"/>
              <a:gd name="connsiteX479" fmla="*/ 2356379 w 5627973"/>
              <a:gd name="connsiteY479" fmla="*/ 1770206 h 5170152"/>
              <a:gd name="connsiteX480" fmla="*/ 1946393 w 5627973"/>
              <a:gd name="connsiteY480" fmla="*/ 1756653 h 5170152"/>
              <a:gd name="connsiteX481" fmla="*/ 1924438 w 5627973"/>
              <a:gd name="connsiteY481" fmla="*/ 1766929 h 5170152"/>
              <a:gd name="connsiteX482" fmla="*/ 1899712 w 5627973"/>
              <a:gd name="connsiteY482" fmla="*/ 1764245 h 5170152"/>
              <a:gd name="connsiteX483" fmla="*/ 1679634 w 5627973"/>
              <a:gd name="connsiteY483" fmla="*/ 1792411 h 5170152"/>
              <a:gd name="connsiteX484" fmla="*/ 1421076 w 5627973"/>
              <a:gd name="connsiteY484" fmla="*/ 1389062 h 5170152"/>
              <a:gd name="connsiteX485" fmla="*/ 1467369 w 5627973"/>
              <a:gd name="connsiteY485" fmla="*/ 1371047 h 5170152"/>
              <a:gd name="connsiteX486" fmla="*/ 1541636 w 5627973"/>
              <a:gd name="connsiteY486" fmla="*/ 1351041 h 5170152"/>
              <a:gd name="connsiteX487" fmla="*/ 2295625 w 5627973"/>
              <a:gd name="connsiteY487" fmla="*/ 1647472 h 5170152"/>
              <a:gd name="connsiteX488" fmla="*/ 2326664 w 5627973"/>
              <a:gd name="connsiteY488" fmla="*/ 1695560 h 5170152"/>
              <a:gd name="connsiteX489" fmla="*/ 2299253 w 5627973"/>
              <a:gd name="connsiteY489" fmla="*/ 1663149 h 5170152"/>
              <a:gd name="connsiteX490" fmla="*/ 1797719 w 5627973"/>
              <a:gd name="connsiteY490" fmla="*/ 1461320 h 5170152"/>
              <a:gd name="connsiteX491" fmla="*/ 1764828 w 5627973"/>
              <a:gd name="connsiteY491" fmla="*/ 1464786 h 5170152"/>
              <a:gd name="connsiteX492" fmla="*/ 1735604 w 5627973"/>
              <a:gd name="connsiteY492" fmla="*/ 1450192 h 5170152"/>
              <a:gd name="connsiteX493" fmla="*/ 1446949 w 5627973"/>
              <a:gd name="connsiteY493" fmla="*/ 1387832 h 5170152"/>
              <a:gd name="connsiteX494" fmla="*/ 1463065 w 5627973"/>
              <a:gd name="connsiteY494" fmla="*/ 2251668 h 5170152"/>
              <a:gd name="connsiteX495" fmla="*/ 1483028 w 5627973"/>
              <a:gd name="connsiteY495" fmla="*/ 2208076 h 5170152"/>
              <a:gd name="connsiteX496" fmla="*/ 1521661 w 5627973"/>
              <a:gd name="connsiteY496" fmla="*/ 2144342 h 5170152"/>
              <a:gd name="connsiteX497" fmla="*/ 2284930 w 5627973"/>
              <a:gd name="connsiteY497" fmla="*/ 1845445 h 5170152"/>
              <a:gd name="connsiteX498" fmla="*/ 2343006 w 5627973"/>
              <a:gd name="connsiteY498" fmla="*/ 1858151 h 5170152"/>
              <a:gd name="connsiteX499" fmla="*/ 2299188 w 5627973"/>
              <a:gd name="connsiteY499" fmla="*/ 1853938 h 5170152"/>
              <a:gd name="connsiteX500" fmla="*/ 1788027 w 5627973"/>
              <a:gd name="connsiteY500" fmla="*/ 2049516 h 5170152"/>
              <a:gd name="connsiteX501" fmla="*/ 1766910 w 5627973"/>
              <a:gd name="connsiteY501" fmla="*/ 2073983 h 5170152"/>
              <a:gd name="connsiteX502" fmla="*/ 1735021 w 5627973"/>
              <a:gd name="connsiteY502" fmla="*/ 2083404 h 5170152"/>
              <a:gd name="connsiteX503" fmla="*/ 1480787 w 5627973"/>
              <a:gd name="connsiteY503" fmla="*/ 2233465 h 5170152"/>
              <a:gd name="connsiteX504" fmla="*/ 1778763 w 5627973"/>
              <a:gd name="connsiteY504" fmla="*/ 3625789 h 5170152"/>
              <a:gd name="connsiteX505" fmla="*/ 1837688 w 5627973"/>
              <a:gd name="connsiteY505" fmla="*/ 3639518 h 5170152"/>
              <a:gd name="connsiteX506" fmla="*/ 2568769 w 5627973"/>
              <a:gd name="connsiteY506" fmla="*/ 3466048 h 5170152"/>
              <a:gd name="connsiteX507" fmla="*/ 2601895 w 5627973"/>
              <a:gd name="connsiteY507" fmla="*/ 3436540 h 5170152"/>
              <a:gd name="connsiteX508" fmla="*/ 2647008 w 5627973"/>
              <a:gd name="connsiteY508" fmla="*/ 3429508 h 5170152"/>
              <a:gd name="connsiteX509" fmla="*/ 3020043 w 5627973"/>
              <a:gd name="connsiteY509" fmla="*/ 3271259 h 5170152"/>
              <a:gd name="connsiteX510" fmla="*/ 3047428 w 5627973"/>
              <a:gd name="connsiteY510" fmla="*/ 3249673 h 5170152"/>
              <a:gd name="connsiteX511" fmla="*/ 3012461 w 5627973"/>
              <a:gd name="connsiteY511" fmla="*/ 3305465 h 5170152"/>
              <a:gd name="connsiteX512" fmla="*/ 2948470 w 5627973"/>
              <a:gd name="connsiteY512" fmla="*/ 3385317 h 5170152"/>
              <a:gd name="connsiteX513" fmla="*/ 1855592 w 5627973"/>
              <a:gd name="connsiteY513" fmla="*/ 3653697 h 5170152"/>
              <a:gd name="connsiteX514" fmla="*/ 1700666 w 5627973"/>
              <a:gd name="connsiteY514" fmla="*/ 3429363 h 5170152"/>
              <a:gd name="connsiteX515" fmla="*/ 1752974 w 5627973"/>
              <a:gd name="connsiteY515" fmla="*/ 3400185 h 5170152"/>
              <a:gd name="connsiteX516" fmla="*/ 2149161 w 5627973"/>
              <a:gd name="connsiteY516" fmla="*/ 2791867 h 5170152"/>
              <a:gd name="connsiteX517" fmla="*/ 2151195 w 5627973"/>
              <a:gd name="connsiteY517" fmla="*/ 2748795 h 5170152"/>
              <a:gd name="connsiteX518" fmla="*/ 2178343 w 5627973"/>
              <a:gd name="connsiteY518" fmla="*/ 2713888 h 5170152"/>
              <a:gd name="connsiteX519" fmla="*/ 2329225 w 5627973"/>
              <a:gd name="connsiteY519" fmla="*/ 2353537 h 5170152"/>
              <a:gd name="connsiteX520" fmla="*/ 2332971 w 5627973"/>
              <a:gd name="connsiteY520" fmla="*/ 2319941 h 5170152"/>
              <a:gd name="connsiteX521" fmla="*/ 2348943 w 5627973"/>
              <a:gd name="connsiteY521" fmla="*/ 2383062 h 5170152"/>
              <a:gd name="connsiteX522" fmla="*/ 2361812 w 5627973"/>
              <a:gd name="connsiteY522" fmla="*/ 2482633 h 5170152"/>
              <a:gd name="connsiteX523" fmla="*/ 1776225 w 5627973"/>
              <a:gd name="connsiteY523" fmla="*/ 3398488 h 5170152"/>
              <a:gd name="connsiteX524" fmla="*/ 1723452 w 5627973"/>
              <a:gd name="connsiteY524" fmla="*/ 3552336 h 5170152"/>
              <a:gd name="connsiteX525" fmla="*/ 1768261 w 5627973"/>
              <a:gd name="connsiteY525" fmla="*/ 3548010 h 5170152"/>
              <a:gd name="connsiteX526" fmla="*/ 2224429 w 5627973"/>
              <a:gd name="connsiteY526" fmla="*/ 3260498 h 5170152"/>
              <a:gd name="connsiteX527" fmla="*/ 2238817 w 5627973"/>
              <a:gd name="connsiteY527" fmla="*/ 3232746 h 5170152"/>
              <a:gd name="connsiteX528" fmla="*/ 2268032 w 5627973"/>
              <a:gd name="connsiteY528" fmla="*/ 3217503 h 5170152"/>
              <a:gd name="connsiteX529" fmla="*/ 2480558 w 5627973"/>
              <a:gd name="connsiteY529" fmla="*/ 3023370 h 5170152"/>
              <a:gd name="connsiteX530" fmla="*/ 2493267 w 5627973"/>
              <a:gd name="connsiteY530" fmla="*/ 3002338 h 5170152"/>
              <a:gd name="connsiteX531" fmla="*/ 2485230 w 5627973"/>
              <a:gd name="connsiteY531" fmla="*/ 3048393 h 5170152"/>
              <a:gd name="connsiteX532" fmla="*/ 2464066 w 5627973"/>
              <a:gd name="connsiteY532" fmla="*/ 3117542 h 5170152"/>
              <a:gd name="connsiteX533" fmla="*/ 1784778 w 5627973"/>
              <a:gd name="connsiteY533" fmla="*/ 3553502 h 5170152"/>
              <a:gd name="connsiteX534" fmla="*/ 1769572 w 5627973"/>
              <a:gd name="connsiteY534" fmla="*/ 3808806 h 5170152"/>
              <a:gd name="connsiteX535" fmla="*/ 1799015 w 5627973"/>
              <a:gd name="connsiteY535" fmla="*/ 3859152 h 5170152"/>
              <a:gd name="connsiteX536" fmla="*/ 2430040 w 5627973"/>
              <a:gd name="connsiteY536" fmla="*/ 4250074 h 5170152"/>
              <a:gd name="connsiteX537" fmla="*/ 2475364 w 5627973"/>
              <a:gd name="connsiteY537" fmla="*/ 4253072 h 5170152"/>
              <a:gd name="connsiteX538" fmla="*/ 2511465 w 5627973"/>
              <a:gd name="connsiteY538" fmla="*/ 4279691 h 5170152"/>
              <a:gd name="connsiteX539" fmla="*/ 2887344 w 5627973"/>
              <a:gd name="connsiteY539" fmla="*/ 4431757 h 5170152"/>
              <a:gd name="connsiteX540" fmla="*/ 2922643 w 5627973"/>
              <a:gd name="connsiteY540" fmla="*/ 4436144 h 5170152"/>
              <a:gd name="connsiteX541" fmla="*/ 2855752 w 5627973"/>
              <a:gd name="connsiteY541" fmla="*/ 4449732 h 5170152"/>
              <a:gd name="connsiteX542" fmla="*/ 2750537 w 5627973"/>
              <a:gd name="connsiteY542" fmla="*/ 4459472 h 5170152"/>
              <a:gd name="connsiteX543" fmla="*/ 1800226 w 5627973"/>
              <a:gd name="connsiteY543" fmla="*/ 3881251 h 5170152"/>
              <a:gd name="connsiteX544" fmla="*/ 1717989 w 5627973"/>
              <a:gd name="connsiteY544" fmla="*/ 3703726 h 5170152"/>
              <a:gd name="connsiteX545" fmla="*/ 1754415 w 5627973"/>
              <a:gd name="connsiteY545" fmla="*/ 3729503 h 5170152"/>
              <a:gd name="connsiteX546" fmla="*/ 2310014 w 5627973"/>
              <a:gd name="connsiteY546" fmla="*/ 3823180 h 5170152"/>
              <a:gd name="connsiteX547" fmla="*/ 2341717 w 5627973"/>
              <a:gd name="connsiteY547" fmla="*/ 3813186 h 5170152"/>
              <a:gd name="connsiteX548" fmla="*/ 2374894 w 5627973"/>
              <a:gd name="connsiteY548" fmla="*/ 3821382 h 5170152"/>
              <a:gd name="connsiteX549" fmla="*/ 2679416 w 5627973"/>
              <a:gd name="connsiteY549" fmla="*/ 3823314 h 5170152"/>
              <a:gd name="connsiteX550" fmla="*/ 2704778 w 5627973"/>
              <a:gd name="connsiteY550" fmla="*/ 3816899 h 5170152"/>
              <a:gd name="connsiteX551" fmla="*/ 2663882 w 5627973"/>
              <a:gd name="connsiteY551" fmla="*/ 3843658 h 5170152"/>
              <a:gd name="connsiteX552" fmla="*/ 2595752 w 5627973"/>
              <a:gd name="connsiteY552" fmla="*/ 3877993 h 5170152"/>
              <a:gd name="connsiteX553" fmla="*/ 1762464 w 5627973"/>
              <a:gd name="connsiteY553" fmla="*/ 3743917 h 5170152"/>
              <a:gd name="connsiteX554" fmla="*/ 1593570 w 5627973"/>
              <a:gd name="connsiteY554" fmla="*/ 3417551 h 5170152"/>
              <a:gd name="connsiteX555" fmla="*/ 1621230 w 5627973"/>
              <a:gd name="connsiteY555" fmla="*/ 3385491 h 5170152"/>
              <a:gd name="connsiteX556" fmla="*/ 1717450 w 5627973"/>
              <a:gd name="connsiteY556" fmla="*/ 2879542 h 5170152"/>
              <a:gd name="connsiteX557" fmla="*/ 1706261 w 5627973"/>
              <a:gd name="connsiteY557" fmla="*/ 2849805 h 5170152"/>
              <a:gd name="connsiteX558" fmla="*/ 1714836 w 5627973"/>
              <a:gd name="connsiteY558" fmla="*/ 2819740 h 5170152"/>
              <a:gd name="connsiteX559" fmla="*/ 1713844 w 5627973"/>
              <a:gd name="connsiteY559" fmla="*/ 2539635 h 5170152"/>
              <a:gd name="connsiteX560" fmla="*/ 1706611 w 5627973"/>
              <a:gd name="connsiteY560" fmla="*/ 2515935 h 5170152"/>
              <a:gd name="connsiteX561" fmla="*/ 1736124 w 5627973"/>
              <a:gd name="connsiteY561" fmla="*/ 2555081 h 5170152"/>
              <a:gd name="connsiteX562" fmla="*/ 1774149 w 5627973"/>
              <a:gd name="connsiteY562" fmla="*/ 2619715 h 5170152"/>
              <a:gd name="connsiteX563" fmla="*/ 1636822 w 5627973"/>
              <a:gd name="connsiteY563" fmla="*/ 3378900 h 5170152"/>
              <a:gd name="connsiteX564" fmla="*/ 1694576 w 5627973"/>
              <a:gd name="connsiteY564" fmla="*/ 4073468 h 5170152"/>
              <a:gd name="connsiteX565" fmla="*/ 1670220 w 5627973"/>
              <a:gd name="connsiteY565" fmla="*/ 3983985 h 5170152"/>
              <a:gd name="connsiteX566" fmla="*/ 1655736 w 5627973"/>
              <a:gd name="connsiteY566" fmla="*/ 3877850 h 5170152"/>
              <a:gd name="connsiteX567" fmla="*/ 1656477 w 5627973"/>
              <a:gd name="connsiteY567" fmla="*/ 3821489 h 5170152"/>
              <a:gd name="connsiteX568" fmla="*/ 1661566 w 5627973"/>
              <a:gd name="connsiteY568" fmla="*/ 3862972 h 5170152"/>
              <a:gd name="connsiteX569" fmla="*/ 1978105 w 5627973"/>
              <a:gd name="connsiteY569" fmla="*/ 4299431 h 5170152"/>
              <a:gd name="connsiteX570" fmla="*/ 2008403 w 5627973"/>
              <a:gd name="connsiteY570" fmla="*/ 4314284 h 5170152"/>
              <a:gd name="connsiteX571" fmla="*/ 2025230 w 5627973"/>
              <a:gd name="connsiteY571" fmla="*/ 4342051 h 5170152"/>
              <a:gd name="connsiteX572" fmla="*/ 2238142 w 5627973"/>
              <a:gd name="connsiteY572" fmla="*/ 4548895 h 5170152"/>
              <a:gd name="connsiteX573" fmla="*/ 2261120 w 5627973"/>
              <a:gd name="connsiteY573" fmla="*/ 4561812 h 5170152"/>
              <a:gd name="connsiteX574" fmla="*/ 2210974 w 5627973"/>
              <a:gd name="connsiteY574" fmla="*/ 4551739 h 5170152"/>
              <a:gd name="connsiteX575" fmla="*/ 2135604 w 5627973"/>
              <a:gd name="connsiteY575" fmla="*/ 4528243 h 5170152"/>
              <a:gd name="connsiteX576" fmla="*/ 1694576 w 5627973"/>
              <a:gd name="connsiteY576" fmla="*/ 4073468 h 5170152"/>
              <a:gd name="connsiteX577" fmla="*/ 1099766 w 5627973"/>
              <a:gd name="connsiteY577" fmla="*/ 2113284 h 5170152"/>
              <a:gd name="connsiteX578" fmla="*/ 1157732 w 5627973"/>
              <a:gd name="connsiteY578" fmla="*/ 2147753 h 5170152"/>
              <a:gd name="connsiteX579" fmla="*/ 1240371 w 5627973"/>
              <a:gd name="connsiteY579" fmla="*/ 2210315 h 5170152"/>
              <a:gd name="connsiteX580" fmla="*/ 1497737 w 5627973"/>
              <a:gd name="connsiteY580" fmla="*/ 3253358 h 5170152"/>
              <a:gd name="connsiteX581" fmla="*/ 1466550 w 5627973"/>
              <a:gd name="connsiteY581" fmla="*/ 3325598 h 5170152"/>
              <a:gd name="connsiteX582" fmla="*/ 1482384 w 5627973"/>
              <a:gd name="connsiteY582" fmla="*/ 3270014 h 5170152"/>
              <a:gd name="connsiteX583" fmla="*/ 1316605 w 5627973"/>
              <a:gd name="connsiteY583" fmla="*/ 2572410 h 5170152"/>
              <a:gd name="connsiteX584" fmla="*/ 1286287 w 5627973"/>
              <a:gd name="connsiteY584" fmla="*/ 2540299 h 5170152"/>
              <a:gd name="connsiteX585" fmla="*/ 1279926 w 5627973"/>
              <a:gd name="connsiteY585" fmla="*/ 2497337 h 5170152"/>
              <a:gd name="connsiteX586" fmla="*/ 1121872 w 5627973"/>
              <a:gd name="connsiteY586" fmla="*/ 2139765 h 5170152"/>
              <a:gd name="connsiteX587" fmla="*/ 1544250 w 5627973"/>
              <a:gd name="connsiteY587" fmla="*/ 4643312 h 5170152"/>
              <a:gd name="connsiteX588" fmla="*/ 1515525 w 5627973"/>
              <a:gd name="connsiteY588" fmla="*/ 4409135 h 5170152"/>
              <a:gd name="connsiteX589" fmla="*/ 1596353 w 5627973"/>
              <a:gd name="connsiteY589" fmla="*/ 4010725 h 5170152"/>
              <a:gd name="connsiteX590" fmla="*/ 1631753 w 5627973"/>
              <a:gd name="connsiteY590" fmla="*/ 3940255 h 5170152"/>
              <a:gd name="connsiteX591" fmla="*/ 1612666 w 5627973"/>
              <a:gd name="connsiteY591" fmla="*/ 3994911 h 5170152"/>
              <a:gd name="connsiteX592" fmla="*/ 1737033 w 5627973"/>
              <a:gd name="connsiteY592" fmla="*/ 4700227 h 5170152"/>
              <a:gd name="connsiteX593" fmla="*/ 1765410 w 5627973"/>
              <a:gd name="connsiteY593" fmla="*/ 4733898 h 5170152"/>
              <a:gd name="connsiteX594" fmla="*/ 1769226 w 5627973"/>
              <a:gd name="connsiteY594" fmla="*/ 4777131 h 5170152"/>
              <a:gd name="connsiteX595" fmla="*/ 1905940 w 5627973"/>
              <a:gd name="connsiteY595" fmla="*/ 5142538 h 5170152"/>
              <a:gd name="connsiteX596" fmla="*/ 1926449 w 5627973"/>
              <a:gd name="connsiteY596" fmla="*/ 5170152 h 5170152"/>
              <a:gd name="connsiteX597" fmla="*/ 1870608 w 5627973"/>
              <a:gd name="connsiteY597" fmla="*/ 5132658 h 5170152"/>
              <a:gd name="connsiteX598" fmla="*/ 1791789 w 5627973"/>
              <a:gd name="connsiteY598" fmla="*/ 5065804 h 5170152"/>
              <a:gd name="connsiteX599" fmla="*/ 1544250 w 5627973"/>
              <a:gd name="connsiteY599" fmla="*/ 4643312 h 5170152"/>
              <a:gd name="connsiteX600" fmla="*/ 809778 w 5627973"/>
              <a:gd name="connsiteY600" fmla="*/ 2734890 h 5170152"/>
              <a:gd name="connsiteX601" fmla="*/ 860066 w 5627973"/>
              <a:gd name="connsiteY601" fmla="*/ 2744234 h 5170152"/>
              <a:gd name="connsiteX602" fmla="*/ 935793 w 5627973"/>
              <a:gd name="connsiteY602" fmla="*/ 2766636 h 5170152"/>
              <a:gd name="connsiteX603" fmla="*/ 1426595 w 5627973"/>
              <a:gd name="connsiteY603" fmla="*/ 3410268 h 5170152"/>
              <a:gd name="connsiteX604" fmla="*/ 1426829 w 5627973"/>
              <a:gd name="connsiteY604" fmla="*/ 3466662 h 5170152"/>
              <a:gd name="connsiteX605" fmla="*/ 1421026 w 5627973"/>
              <a:gd name="connsiteY605" fmla="*/ 3425238 h 5170152"/>
              <a:gd name="connsiteX606" fmla="*/ 1097146 w 5627973"/>
              <a:gd name="connsiteY606" fmla="*/ 2993235 h 5170152"/>
              <a:gd name="connsiteX607" fmla="*/ 1066610 w 5627973"/>
              <a:gd name="connsiteY607" fmla="*/ 2978820 h 5170152"/>
              <a:gd name="connsiteX608" fmla="*/ 1049315 w 5627973"/>
              <a:gd name="connsiteY608" fmla="*/ 2951287 h 5170152"/>
              <a:gd name="connsiteX609" fmla="*/ 832965 w 5627973"/>
              <a:gd name="connsiteY609" fmla="*/ 2747476 h 5170152"/>
              <a:gd name="connsiteX610" fmla="*/ 1268389 w 5627973"/>
              <a:gd name="connsiteY610" fmla="*/ 4589977 h 5170152"/>
              <a:gd name="connsiteX611" fmla="*/ 1240985 w 5627973"/>
              <a:gd name="connsiteY611" fmla="*/ 4393229 h 5170152"/>
              <a:gd name="connsiteX612" fmla="*/ 1249733 w 5627973"/>
              <a:gd name="connsiteY612" fmla="*/ 4306332 h 5170152"/>
              <a:gd name="connsiteX613" fmla="*/ 1476345 w 5627973"/>
              <a:gd name="connsiteY613" fmla="*/ 3905069 h 5170152"/>
              <a:gd name="connsiteX614" fmla="*/ 1521964 w 5627973"/>
              <a:gd name="connsiteY614" fmla="*/ 3868779 h 5170152"/>
              <a:gd name="connsiteX615" fmla="*/ 1492344 w 5627973"/>
              <a:gd name="connsiteY615" fmla="*/ 3899304 h 5170152"/>
              <a:gd name="connsiteX616" fmla="*/ 1365289 w 5627973"/>
              <a:gd name="connsiteY616" fmla="*/ 4398556 h 5170152"/>
              <a:gd name="connsiteX617" fmla="*/ 1374672 w 5627973"/>
              <a:gd name="connsiteY617" fmla="*/ 4428767 h 5170152"/>
              <a:gd name="connsiteX618" fmla="*/ 1364263 w 5627973"/>
              <a:gd name="connsiteY618" fmla="*/ 4458288 h 5170152"/>
              <a:gd name="connsiteX619" fmla="*/ 1348201 w 5627973"/>
              <a:gd name="connsiteY619" fmla="*/ 4737480 h 5170152"/>
              <a:gd name="connsiteX620" fmla="*/ 1353993 w 5627973"/>
              <a:gd name="connsiteY620" fmla="*/ 4761472 h 5170152"/>
              <a:gd name="connsiteX621" fmla="*/ 1326856 w 5627973"/>
              <a:gd name="connsiteY621" fmla="*/ 4720941 h 5170152"/>
              <a:gd name="connsiteX622" fmla="*/ 1292753 w 5627973"/>
              <a:gd name="connsiteY622" fmla="*/ 4654569 h 5170152"/>
              <a:gd name="connsiteX623" fmla="*/ 1268389 w 5627973"/>
              <a:gd name="connsiteY623" fmla="*/ 4589977 h 5170152"/>
              <a:gd name="connsiteX624" fmla="*/ 366241 w 5627973"/>
              <a:gd name="connsiteY624" fmla="*/ 3475676 h 5170152"/>
              <a:gd name="connsiteX625" fmla="*/ 407863 w 5627973"/>
              <a:gd name="connsiteY625" fmla="*/ 3449859 h 5170152"/>
              <a:gd name="connsiteX626" fmla="*/ 476933 w 5627973"/>
              <a:gd name="connsiteY626" fmla="*/ 3417081 h 5170152"/>
              <a:gd name="connsiteX627" fmla="*/ 1307117 w 5627973"/>
              <a:gd name="connsiteY627" fmla="*/ 3569586 h 5170152"/>
              <a:gd name="connsiteX628" fmla="*/ 1350557 w 5627973"/>
              <a:gd name="connsiteY628" fmla="*/ 3610724 h 5170152"/>
              <a:gd name="connsiteX629" fmla="*/ 1314791 w 5627973"/>
              <a:gd name="connsiteY629" fmla="*/ 3584163 h 5170152"/>
              <a:gd name="connsiteX630" fmla="*/ 761373 w 5627973"/>
              <a:gd name="connsiteY630" fmla="*/ 3478203 h 5170152"/>
              <a:gd name="connsiteX631" fmla="*/ 729391 w 5627973"/>
              <a:gd name="connsiteY631" fmla="*/ 3487479 h 5170152"/>
              <a:gd name="connsiteX632" fmla="*/ 696413 w 5627973"/>
              <a:gd name="connsiteY632" fmla="*/ 3478552 h 5170152"/>
              <a:gd name="connsiteX633" fmla="*/ 391784 w 5627973"/>
              <a:gd name="connsiteY633" fmla="*/ 3469833 h 5170152"/>
              <a:gd name="connsiteX634" fmla="*/ 545415 w 5627973"/>
              <a:gd name="connsiteY634" fmla="*/ 4300260 h 5170152"/>
              <a:gd name="connsiteX635" fmla="*/ 556712 w 5627973"/>
              <a:gd name="connsiteY635" fmla="*/ 4254883 h 5170152"/>
              <a:gd name="connsiteX636" fmla="*/ 582772 w 5627973"/>
              <a:gd name="connsiteY636" fmla="*/ 4187299 h 5170152"/>
              <a:gd name="connsiteX637" fmla="*/ 1292949 w 5627973"/>
              <a:gd name="connsiteY637" fmla="*/ 3793892 h 5170152"/>
              <a:gd name="connsiteX638" fmla="*/ 1354196 w 5627973"/>
              <a:gd name="connsiteY638" fmla="*/ 3798726 h 5170152"/>
              <a:gd name="connsiteX639" fmla="*/ 1309079 w 5627973"/>
              <a:gd name="connsiteY639" fmla="*/ 3800350 h 5170152"/>
              <a:gd name="connsiteX640" fmla="*/ 832538 w 5627973"/>
              <a:gd name="connsiteY640" fmla="*/ 4059308 h 5170152"/>
              <a:gd name="connsiteX641" fmla="*/ 816185 w 5627973"/>
              <a:gd name="connsiteY641" fmla="*/ 4086079 h 5170152"/>
              <a:gd name="connsiteX642" fmla="*/ 785891 w 5627973"/>
              <a:gd name="connsiteY642" fmla="*/ 4099508 h 5170152"/>
              <a:gd name="connsiteX643" fmla="*/ 559613 w 5627973"/>
              <a:gd name="connsiteY643" fmla="*/ 4280079 h 5170152"/>
              <a:gd name="connsiteX644" fmla="*/ 126950 w 5627973"/>
              <a:gd name="connsiteY644" fmla="*/ 2866526 h 5170152"/>
              <a:gd name="connsiteX645" fmla="*/ 193605 w 5627973"/>
              <a:gd name="connsiteY645" fmla="*/ 2851930 h 5170152"/>
              <a:gd name="connsiteX646" fmla="*/ 298644 w 5627973"/>
              <a:gd name="connsiteY646" fmla="*/ 2840604 h 5170152"/>
              <a:gd name="connsiteX647" fmla="*/ 1258524 w 5627973"/>
              <a:gd name="connsiteY647" fmla="*/ 3404412 h 5170152"/>
              <a:gd name="connsiteX648" fmla="*/ 1290387 w 5627973"/>
              <a:gd name="connsiteY648" fmla="*/ 3476385 h 5170152"/>
              <a:gd name="connsiteX649" fmla="*/ 1260105 w 5627973"/>
              <a:gd name="connsiteY649" fmla="*/ 3426489 h 5170152"/>
              <a:gd name="connsiteX650" fmla="*/ 622609 w 5627973"/>
              <a:gd name="connsiteY650" fmla="*/ 3045139 h 5170152"/>
              <a:gd name="connsiteX651" fmla="*/ 577240 w 5627973"/>
              <a:gd name="connsiteY651" fmla="*/ 3042826 h 5170152"/>
              <a:gd name="connsiteX652" fmla="*/ 540698 w 5627973"/>
              <a:gd name="connsiteY652" fmla="*/ 3016754 h 5170152"/>
              <a:gd name="connsiteX653" fmla="*/ 162318 w 5627973"/>
              <a:gd name="connsiteY653" fmla="*/ 2870379 h 5170152"/>
              <a:gd name="connsiteX654" fmla="*/ 680573 w 5627973"/>
              <a:gd name="connsiteY654" fmla="*/ 5007269 h 5170152"/>
              <a:gd name="connsiteX655" fmla="*/ 668963 w 5627973"/>
              <a:gd name="connsiteY655" fmla="*/ 4943296 h 5170152"/>
              <a:gd name="connsiteX656" fmla="*/ 662949 w 5627973"/>
              <a:gd name="connsiteY656" fmla="*/ 4843140 h 5170152"/>
              <a:gd name="connsiteX657" fmla="*/ 1310094 w 5627973"/>
              <a:gd name="connsiteY657" fmla="*/ 3965384 h 5170152"/>
              <a:gd name="connsiteX658" fmla="*/ 1387610 w 5627973"/>
              <a:gd name="connsiteY658" fmla="*/ 3939241 h 5170152"/>
              <a:gd name="connsiteX659" fmla="*/ 1333412 w 5627973"/>
              <a:gd name="connsiteY659" fmla="*/ 3965127 h 5170152"/>
              <a:gd name="connsiteX660" fmla="*/ 896354 w 5627973"/>
              <a:gd name="connsiteY660" fmla="*/ 4547693 h 5170152"/>
              <a:gd name="connsiteX661" fmla="*/ 891370 w 5627973"/>
              <a:gd name="connsiteY661" fmla="*/ 4590548 h 5170152"/>
              <a:gd name="connsiteX662" fmla="*/ 861886 w 5627973"/>
              <a:gd name="connsiteY662" fmla="*/ 4623705 h 5170152"/>
              <a:gd name="connsiteX663" fmla="*/ 686615 w 5627973"/>
              <a:gd name="connsiteY663" fmla="*/ 4973975 h 5170152"/>
              <a:gd name="connsiteX664" fmla="*/ 0 w 5627973"/>
              <a:gd name="connsiteY664" fmla="*/ 4047657 h 5170152"/>
              <a:gd name="connsiteX665" fmla="*/ 36382 w 5627973"/>
              <a:gd name="connsiteY665" fmla="*/ 3992684 h 5170152"/>
              <a:gd name="connsiteX666" fmla="*/ 102392 w 5627973"/>
              <a:gd name="connsiteY666" fmla="*/ 3914327 h 5170152"/>
              <a:gd name="connsiteX667" fmla="*/ 1201799 w 5627973"/>
              <a:gd name="connsiteY667" fmla="*/ 3671146 h 5170152"/>
              <a:gd name="connsiteX668" fmla="*/ 1277894 w 5627973"/>
              <a:gd name="connsiteY668" fmla="*/ 3700813 h 5170152"/>
              <a:gd name="connsiteX669" fmla="*/ 1219336 w 5627973"/>
              <a:gd name="connsiteY669" fmla="*/ 3685732 h 5170152"/>
              <a:gd name="connsiteX670" fmla="*/ 484042 w 5627973"/>
              <a:gd name="connsiteY670" fmla="*/ 3842348 h 5170152"/>
              <a:gd name="connsiteX671" fmla="*/ 450172 w 5627973"/>
              <a:gd name="connsiteY671" fmla="*/ 3871086 h 5170152"/>
              <a:gd name="connsiteX672" fmla="*/ 404893 w 5627973"/>
              <a:gd name="connsiteY672" fmla="*/ 3877079 h 5170152"/>
              <a:gd name="connsiteX673" fmla="*/ 27928 w 5627973"/>
              <a:gd name="connsiteY673" fmla="*/ 4026706 h 5170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</a:cxnLst>
            <a:rect l="l" t="t" r="r" b="b"/>
            <a:pathLst>
              <a:path w="5627973" h="5170152">
                <a:moveTo>
                  <a:pt x="5187748" y="556256"/>
                </a:moveTo>
                <a:lnTo>
                  <a:pt x="5209295" y="559333"/>
                </a:lnTo>
                <a:cubicBezTo>
                  <a:pt x="5307498" y="566018"/>
                  <a:pt x="5400516" y="533846"/>
                  <a:pt x="5462744" y="465284"/>
                </a:cubicBezTo>
                <a:lnTo>
                  <a:pt x="5473354" y="452697"/>
                </a:lnTo>
                <a:lnTo>
                  <a:pt x="5489142" y="448306"/>
                </a:lnTo>
                <a:cubicBezTo>
                  <a:pt x="5536124" y="432635"/>
                  <a:pt x="5579283" y="407577"/>
                  <a:pt x="5615649" y="373500"/>
                </a:cubicBezTo>
                <a:lnTo>
                  <a:pt x="5624535" y="364175"/>
                </a:lnTo>
                <a:lnTo>
                  <a:pt x="5614329" y="386938"/>
                </a:lnTo>
                <a:cubicBezTo>
                  <a:pt x="5608485" y="398239"/>
                  <a:pt x="5601964" y="409288"/>
                  <a:pt x="5594755" y="420039"/>
                </a:cubicBezTo>
                <a:cubicBezTo>
                  <a:pt x="5512758" y="542334"/>
                  <a:pt x="5363846" y="593173"/>
                  <a:pt x="5216246" y="564116"/>
                </a:cubicBezTo>
                <a:close/>
                <a:moveTo>
                  <a:pt x="5191862" y="626981"/>
                </a:moveTo>
                <a:lnTo>
                  <a:pt x="5204383" y="645241"/>
                </a:lnTo>
                <a:cubicBezTo>
                  <a:pt x="5266707" y="723503"/>
                  <a:pt x="5353324" y="771602"/>
                  <a:pt x="5444969" y="771976"/>
                </a:cubicBezTo>
                <a:lnTo>
                  <a:pt x="5461238" y="771434"/>
                </a:lnTo>
                <a:lnTo>
                  <a:pt x="5475174" y="780321"/>
                </a:lnTo>
                <a:cubicBezTo>
                  <a:pt x="5518508" y="805005"/>
                  <a:pt x="5565954" y="820473"/>
                  <a:pt x="5615221" y="824742"/>
                </a:cubicBezTo>
                <a:lnTo>
                  <a:pt x="5627973" y="825110"/>
                </a:lnTo>
                <a:lnTo>
                  <a:pt x="5604691" y="832836"/>
                </a:lnTo>
                <a:cubicBezTo>
                  <a:pt x="5592602" y="836087"/>
                  <a:pt x="5580230" y="838661"/>
                  <a:pt x="5567601" y="840517"/>
                </a:cubicBezTo>
                <a:cubicBezTo>
                  <a:pt x="5423951" y="861625"/>
                  <a:pt x="5285762" y="784175"/>
                  <a:pt x="5205707" y="653694"/>
                </a:cubicBezTo>
                <a:close/>
                <a:moveTo>
                  <a:pt x="5165078" y="530078"/>
                </a:moveTo>
                <a:lnTo>
                  <a:pt x="5180867" y="526739"/>
                </a:lnTo>
                <a:cubicBezTo>
                  <a:pt x="5250865" y="506543"/>
                  <a:pt x="5306876" y="461295"/>
                  <a:pt x="5331773" y="399115"/>
                </a:cubicBezTo>
                <a:lnTo>
                  <a:pt x="5335779" y="387904"/>
                </a:lnTo>
                <a:lnTo>
                  <a:pt x="5345572" y="380950"/>
                </a:lnTo>
                <a:cubicBezTo>
                  <a:pt x="5374017" y="358488"/>
                  <a:pt x="5397296" y="330621"/>
                  <a:pt x="5413449" y="298347"/>
                </a:cubicBezTo>
                <a:lnTo>
                  <a:pt x="5417127" y="289783"/>
                </a:lnTo>
                <a:lnTo>
                  <a:pt x="5416123" y="307795"/>
                </a:lnTo>
                <a:cubicBezTo>
                  <a:pt x="5415084" y="316932"/>
                  <a:pt x="5413508" y="326070"/>
                  <a:pt x="5411375" y="335178"/>
                </a:cubicBezTo>
                <a:cubicBezTo>
                  <a:pt x="5387107" y="438787"/>
                  <a:pt x="5297262" y="510774"/>
                  <a:pt x="5186973" y="528233"/>
                </a:cubicBezTo>
                <a:close/>
                <a:moveTo>
                  <a:pt x="5151997" y="483640"/>
                </a:moveTo>
                <a:lnTo>
                  <a:pt x="5169454" y="470463"/>
                </a:lnTo>
                <a:cubicBezTo>
                  <a:pt x="5244018" y="405125"/>
                  <a:pt x="5288405" y="315520"/>
                  <a:pt x="5286042" y="221713"/>
                </a:cubicBezTo>
                <a:lnTo>
                  <a:pt x="5285027" y="205073"/>
                </a:lnTo>
                <a:lnTo>
                  <a:pt x="5293290" y="190634"/>
                </a:lnTo>
                <a:cubicBezTo>
                  <a:pt x="5316104" y="145792"/>
                  <a:pt x="5329794" y="96924"/>
                  <a:pt x="5332496" y="46415"/>
                </a:cubicBezTo>
                <a:lnTo>
                  <a:pt x="5332475" y="33356"/>
                </a:lnTo>
                <a:lnTo>
                  <a:pt x="5340713" y="57032"/>
                </a:lnTo>
                <a:cubicBezTo>
                  <a:pt x="5344247" y="69341"/>
                  <a:pt x="5347129" y="81953"/>
                  <a:pt x="5349317" y="94842"/>
                </a:cubicBezTo>
                <a:cubicBezTo>
                  <a:pt x="5374206" y="241451"/>
                  <a:pt x="5302694" y="384421"/>
                  <a:pt x="5177669" y="468941"/>
                </a:cubicBezTo>
                <a:close/>
                <a:moveTo>
                  <a:pt x="5169243" y="588501"/>
                </a:moveTo>
                <a:lnTo>
                  <a:pt x="5183261" y="597051"/>
                </a:lnTo>
                <a:cubicBezTo>
                  <a:pt x="5249222" y="631216"/>
                  <a:pt x="5322591" y="638348"/>
                  <a:pt x="5384977" y="612298"/>
                </a:cubicBezTo>
                <a:lnTo>
                  <a:pt x="5395868" y="607269"/>
                </a:lnTo>
                <a:lnTo>
                  <a:pt x="5408019" y="609181"/>
                </a:lnTo>
                <a:cubicBezTo>
                  <a:pt x="5444912" y="613162"/>
                  <a:pt x="5481819" y="609834"/>
                  <a:pt x="5516584" y="598536"/>
                </a:cubicBezTo>
                <a:lnTo>
                  <a:pt x="5525360" y="595121"/>
                </a:lnTo>
                <a:lnTo>
                  <a:pt x="5511871" y="606940"/>
                </a:lnTo>
                <a:cubicBezTo>
                  <a:pt x="5504638" y="612572"/>
                  <a:pt x="5497007" y="617834"/>
                  <a:pt x="5488986" y="622692"/>
                </a:cubicBezTo>
                <a:cubicBezTo>
                  <a:pt x="5397743" y="677952"/>
                  <a:pt x="5280476" y="666098"/>
                  <a:pt x="5186710" y="602293"/>
                </a:cubicBezTo>
                <a:close/>
                <a:moveTo>
                  <a:pt x="5113367" y="483102"/>
                </a:moveTo>
                <a:lnTo>
                  <a:pt x="5121926" y="469739"/>
                </a:lnTo>
                <a:cubicBezTo>
                  <a:pt x="5156048" y="406526"/>
                  <a:pt x="5162696" y="334535"/>
                  <a:pt x="5135782" y="271573"/>
                </a:cubicBezTo>
                <a:lnTo>
                  <a:pt x="5130595" y="260556"/>
                </a:lnTo>
                <a:lnTo>
                  <a:pt x="5132436" y="248673"/>
                </a:lnTo>
                <a:cubicBezTo>
                  <a:pt x="5136180" y="212494"/>
                  <a:pt x="5132510" y="175905"/>
                  <a:pt x="5120776" y="140994"/>
                </a:cubicBezTo>
                <a:lnTo>
                  <a:pt x="5117243" y="132150"/>
                </a:lnTo>
                <a:lnTo>
                  <a:pt x="5129337" y="146100"/>
                </a:lnTo>
                <a:cubicBezTo>
                  <a:pt x="5135105" y="153543"/>
                  <a:pt x="5140502" y="161357"/>
                  <a:pt x="5145493" y="169534"/>
                </a:cubicBezTo>
                <a:cubicBezTo>
                  <a:pt x="5202260" y="262552"/>
                  <a:pt x="5191173" y="377592"/>
                  <a:pt x="5127215" y="466621"/>
                </a:cubicBezTo>
                <a:close/>
                <a:moveTo>
                  <a:pt x="5154094" y="657790"/>
                </a:moveTo>
                <a:lnTo>
                  <a:pt x="5152083" y="636088"/>
                </a:lnTo>
                <a:lnTo>
                  <a:pt x="5155570" y="651850"/>
                </a:lnTo>
                <a:cubicBezTo>
                  <a:pt x="5176498" y="722031"/>
                  <a:pt x="5222742" y="779816"/>
                  <a:pt x="5285958" y="807857"/>
                </a:cubicBezTo>
                <a:lnTo>
                  <a:pt x="5297351" y="812436"/>
                </a:lnTo>
                <a:lnTo>
                  <a:pt x="5304467" y="822485"/>
                </a:lnTo>
                <a:cubicBezTo>
                  <a:pt x="5327427" y="851802"/>
                  <a:pt x="5355835" y="876326"/>
                  <a:pt x="5388667" y="894066"/>
                </a:cubicBezTo>
                <a:lnTo>
                  <a:pt x="5397375" y="898174"/>
                </a:lnTo>
                <a:lnTo>
                  <a:pt x="5379103" y="896176"/>
                </a:lnTo>
                <a:cubicBezTo>
                  <a:pt x="5369831" y="894639"/>
                  <a:pt x="5360554" y="892573"/>
                  <a:pt x="5351304" y="889959"/>
                </a:cubicBezTo>
                <a:cubicBezTo>
                  <a:pt x="5246081" y="860221"/>
                  <a:pt x="5172505" y="767563"/>
                  <a:pt x="5154094" y="657790"/>
                </a:cubicBezTo>
                <a:close/>
                <a:moveTo>
                  <a:pt x="4884797" y="0"/>
                </a:moveTo>
                <a:lnTo>
                  <a:pt x="4906839" y="11088"/>
                </a:lnTo>
                <a:cubicBezTo>
                  <a:pt x="4917767" y="17389"/>
                  <a:pt x="4928438" y="24375"/>
                  <a:pt x="4938805" y="32057"/>
                </a:cubicBezTo>
                <a:cubicBezTo>
                  <a:pt x="5056731" y="119435"/>
                  <a:pt x="5103661" y="273287"/>
                  <a:pt x="5072598" y="423544"/>
                </a:cubicBezTo>
                <a:lnTo>
                  <a:pt x="5064403" y="452491"/>
                </a:lnTo>
                <a:lnTo>
                  <a:pt x="5067800" y="430523"/>
                </a:lnTo>
                <a:cubicBezTo>
                  <a:pt x="5076118" y="330197"/>
                  <a:pt x="5046397" y="234080"/>
                  <a:pt x="4980581" y="168453"/>
                </a:cubicBezTo>
                <a:lnTo>
                  <a:pt x="4968483" y="157238"/>
                </a:lnTo>
                <a:lnTo>
                  <a:pt x="4964483" y="140954"/>
                </a:lnTo>
                <a:cubicBezTo>
                  <a:pt x="4950037" y="92424"/>
                  <a:pt x="4926354" y="47542"/>
                  <a:pt x="4893741" y="9358"/>
                </a:cubicBezTo>
                <a:close/>
                <a:moveTo>
                  <a:pt x="5145276" y="956324"/>
                </a:moveTo>
                <a:cubicBezTo>
                  <a:pt x="5135326" y="927846"/>
                  <a:pt x="5128754" y="897966"/>
                  <a:pt x="5125590" y="867343"/>
                </a:cubicBezTo>
                <a:cubicBezTo>
                  <a:pt x="5120316" y="816307"/>
                  <a:pt x="5124507" y="763210"/>
                  <a:pt x="5138303" y="711108"/>
                </a:cubicBezTo>
                <a:lnTo>
                  <a:pt x="5148069" y="682685"/>
                </a:lnTo>
                <a:lnTo>
                  <a:pt x="5143476" y="704417"/>
                </a:lnTo>
                <a:cubicBezTo>
                  <a:pt x="5129683" y="804081"/>
                  <a:pt x="5154110" y="901724"/>
                  <a:pt x="5216253" y="971002"/>
                </a:cubicBezTo>
                <a:lnTo>
                  <a:pt x="5227722" y="982889"/>
                </a:lnTo>
                <a:lnTo>
                  <a:pt x="5230827" y="999372"/>
                </a:lnTo>
                <a:cubicBezTo>
                  <a:pt x="5242601" y="1048641"/>
                  <a:pt x="5263799" y="1094797"/>
                  <a:pt x="5294282" y="1134780"/>
                </a:cubicBezTo>
                <a:lnTo>
                  <a:pt x="5302703" y="1144632"/>
                </a:lnTo>
                <a:lnTo>
                  <a:pt x="5281296" y="1132302"/>
                </a:lnTo>
                <a:cubicBezTo>
                  <a:pt x="5270726" y="1125387"/>
                  <a:pt x="5260451" y="1117802"/>
                  <a:pt x="5250518" y="1109540"/>
                </a:cubicBezTo>
                <a:cubicBezTo>
                  <a:pt x="5201082" y="1068426"/>
                  <a:pt x="5165913" y="1015390"/>
                  <a:pt x="5145276" y="956324"/>
                </a:cubicBezTo>
                <a:close/>
                <a:moveTo>
                  <a:pt x="5036291" y="921622"/>
                </a:moveTo>
                <a:cubicBezTo>
                  <a:pt x="5031485" y="905125"/>
                  <a:pt x="5028461" y="888346"/>
                  <a:pt x="5027141" y="871493"/>
                </a:cubicBezTo>
                <a:cubicBezTo>
                  <a:pt x="5026261" y="860258"/>
                  <a:pt x="5026138" y="848989"/>
                  <a:pt x="5026750" y="837749"/>
                </a:cubicBezTo>
                <a:cubicBezTo>
                  <a:pt x="5029895" y="779943"/>
                  <a:pt x="5052457" y="722891"/>
                  <a:pt x="5091284" y="674965"/>
                </a:cubicBezTo>
                <a:lnTo>
                  <a:pt x="5106071" y="659304"/>
                </a:lnTo>
                <a:lnTo>
                  <a:pt x="5096751" y="672150"/>
                </a:lnTo>
                <a:cubicBezTo>
                  <a:pt x="5059034" y="733268"/>
                  <a:pt x="5048296" y="804654"/>
                  <a:pt x="5071640" y="868893"/>
                </a:cubicBezTo>
                <a:lnTo>
                  <a:pt x="5076202" y="880160"/>
                </a:lnTo>
                <a:lnTo>
                  <a:pt x="5073686" y="891902"/>
                </a:lnTo>
                <a:cubicBezTo>
                  <a:pt x="5067887" y="927755"/>
                  <a:pt x="5069479" y="964426"/>
                  <a:pt x="5079234" y="999869"/>
                </a:cubicBezTo>
                <a:lnTo>
                  <a:pt x="5082266" y="1008878"/>
                </a:lnTo>
                <a:lnTo>
                  <a:pt x="5070962" y="994306"/>
                </a:lnTo>
                <a:cubicBezTo>
                  <a:pt x="5065615" y="986569"/>
                  <a:pt x="5060660" y="978484"/>
                  <a:pt x="5056133" y="970058"/>
                </a:cubicBezTo>
                <a:cubicBezTo>
                  <a:pt x="5047684" y="954333"/>
                  <a:pt x="5041096" y="938119"/>
                  <a:pt x="5036291" y="921622"/>
                </a:cubicBezTo>
                <a:close/>
                <a:moveTo>
                  <a:pt x="4806580" y="249889"/>
                </a:moveTo>
                <a:lnTo>
                  <a:pt x="4824872" y="251602"/>
                </a:lnTo>
                <a:cubicBezTo>
                  <a:pt x="4834164" y="252993"/>
                  <a:pt x="4843468" y="254915"/>
                  <a:pt x="4852754" y="257385"/>
                </a:cubicBezTo>
                <a:cubicBezTo>
                  <a:pt x="4958392" y="285482"/>
                  <a:pt x="5033417" y="377020"/>
                  <a:pt x="5053587" y="486545"/>
                </a:cubicBezTo>
                <a:lnTo>
                  <a:pt x="5055946" y="508224"/>
                </a:lnTo>
                <a:lnTo>
                  <a:pt x="5052207" y="492511"/>
                </a:lnTo>
                <a:cubicBezTo>
                  <a:pt x="5030160" y="422632"/>
                  <a:pt x="4983013" y="365551"/>
                  <a:pt x="4919384" y="338492"/>
                </a:cubicBezTo>
                <a:lnTo>
                  <a:pt x="4907924" y="334090"/>
                </a:lnTo>
                <a:lnTo>
                  <a:pt x="4900651" y="324149"/>
                </a:lnTo>
                <a:cubicBezTo>
                  <a:pt x="4877232" y="295181"/>
                  <a:pt x="4848446" y="271093"/>
                  <a:pt x="4815348" y="253862"/>
                </a:cubicBezTo>
                <a:close/>
                <a:moveTo>
                  <a:pt x="4845560" y="1104418"/>
                </a:moveTo>
                <a:cubicBezTo>
                  <a:pt x="4842814" y="1091903"/>
                  <a:pt x="4840739" y="1079130"/>
                  <a:pt x="4839374" y="1066127"/>
                </a:cubicBezTo>
                <a:cubicBezTo>
                  <a:pt x="4823848" y="918218"/>
                  <a:pt x="4904318" y="780361"/>
                  <a:pt x="5034491" y="704377"/>
                </a:cubicBezTo>
                <a:lnTo>
                  <a:pt x="5061051" y="691424"/>
                </a:lnTo>
                <a:lnTo>
                  <a:pt x="5042788" y="703407"/>
                </a:lnTo>
                <a:cubicBezTo>
                  <a:pt x="4964205" y="763617"/>
                  <a:pt x="4914203" y="850046"/>
                  <a:pt x="4910600" y="943782"/>
                </a:cubicBezTo>
                <a:lnTo>
                  <a:pt x="4910554" y="960448"/>
                </a:lnTo>
                <a:lnTo>
                  <a:pt x="4901389" y="974301"/>
                </a:lnTo>
                <a:cubicBezTo>
                  <a:pt x="4875766" y="1017514"/>
                  <a:pt x="4858995" y="1065350"/>
                  <a:pt x="4853087" y="1115556"/>
                </a:cubicBezTo>
                <a:lnTo>
                  <a:pt x="4852279" y="1128585"/>
                </a:lnTo>
                <a:close/>
                <a:moveTo>
                  <a:pt x="4775588" y="861752"/>
                </a:moveTo>
                <a:lnTo>
                  <a:pt x="4777781" y="843880"/>
                </a:lnTo>
                <a:cubicBezTo>
                  <a:pt x="4779423" y="834847"/>
                  <a:pt x="4781602" y="825849"/>
                  <a:pt x="4784336" y="816915"/>
                </a:cubicBezTo>
                <a:cubicBezTo>
                  <a:pt x="4815441" y="715294"/>
                  <a:pt x="4910029" y="649375"/>
                  <a:pt x="5021460" y="639069"/>
                </a:cubicBezTo>
                <a:lnTo>
                  <a:pt x="5043475" y="638638"/>
                </a:lnTo>
                <a:lnTo>
                  <a:pt x="5027467" y="640950"/>
                </a:lnTo>
                <a:cubicBezTo>
                  <a:pt x="4956143" y="656566"/>
                  <a:pt x="4897150" y="698031"/>
                  <a:pt x="4868151" y="758355"/>
                </a:cubicBezTo>
                <a:lnTo>
                  <a:pt x="4863405" y="769262"/>
                </a:lnTo>
                <a:lnTo>
                  <a:pt x="4853155" y="775559"/>
                </a:lnTo>
                <a:cubicBezTo>
                  <a:pt x="4823230" y="796101"/>
                  <a:pt x="4798113" y="822357"/>
                  <a:pt x="4779832" y="853461"/>
                </a:cubicBezTo>
                <a:close/>
                <a:moveTo>
                  <a:pt x="4678470" y="551352"/>
                </a:moveTo>
                <a:lnTo>
                  <a:pt x="4692256" y="539867"/>
                </a:lnTo>
                <a:cubicBezTo>
                  <a:pt x="4699632" y="534414"/>
                  <a:pt x="4707395" y="529340"/>
                  <a:pt x="4715540" y="524679"/>
                </a:cubicBezTo>
                <a:cubicBezTo>
                  <a:pt x="4808182" y="471657"/>
                  <a:pt x="4925212" y="486301"/>
                  <a:pt x="5017453" y="552281"/>
                </a:cubicBezTo>
                <a:lnTo>
                  <a:pt x="5034589" y="566476"/>
                </a:lnTo>
                <a:lnTo>
                  <a:pt x="5020776" y="557600"/>
                </a:lnTo>
                <a:cubicBezTo>
                  <a:pt x="4955623" y="521894"/>
                  <a:pt x="4882396" y="513015"/>
                  <a:pt x="4819340" y="537547"/>
                </a:cubicBezTo>
                <a:lnTo>
                  <a:pt x="4808321" y="542310"/>
                </a:lnTo>
                <a:lnTo>
                  <a:pt x="4796212" y="540111"/>
                </a:lnTo>
                <a:cubicBezTo>
                  <a:pt x="4759399" y="535251"/>
                  <a:pt x="4722393" y="537694"/>
                  <a:pt x="4687334" y="548149"/>
                </a:cubicBezTo>
                <a:close/>
                <a:moveTo>
                  <a:pt x="4568632" y="326046"/>
                </a:moveTo>
                <a:lnTo>
                  <a:pt x="4591789" y="317940"/>
                </a:lnTo>
                <a:cubicBezTo>
                  <a:pt x="4603826" y="314492"/>
                  <a:pt x="4616155" y="311718"/>
                  <a:pt x="4628752" y="309657"/>
                </a:cubicBezTo>
                <a:cubicBezTo>
                  <a:pt x="4772045" y="286210"/>
                  <a:pt x="4911408" y="361407"/>
                  <a:pt x="4993474" y="490578"/>
                </a:cubicBezTo>
                <a:lnTo>
                  <a:pt x="5007731" y="517065"/>
                </a:lnTo>
                <a:lnTo>
                  <a:pt x="4994928" y="499010"/>
                </a:lnTo>
                <a:cubicBezTo>
                  <a:pt x="4931403" y="421766"/>
                  <a:pt x="4844055" y="375079"/>
                  <a:pt x="4752423" y="376197"/>
                </a:cubicBezTo>
                <a:lnTo>
                  <a:pt x="4736167" y="377004"/>
                </a:lnTo>
                <a:lnTo>
                  <a:pt x="4722096" y="368345"/>
                </a:lnTo>
                <a:cubicBezTo>
                  <a:pt x="4678387" y="344367"/>
                  <a:pt x="4630710" y="329673"/>
                  <a:pt x="4581388" y="326205"/>
                </a:cubicBezTo>
                <a:close/>
                <a:moveTo>
                  <a:pt x="4571084" y="785008"/>
                </a:moveTo>
                <a:lnTo>
                  <a:pt x="4581826" y="762507"/>
                </a:lnTo>
                <a:cubicBezTo>
                  <a:pt x="4587937" y="751357"/>
                  <a:pt x="4594718" y="740474"/>
                  <a:pt x="4602180" y="729906"/>
                </a:cubicBezTo>
                <a:cubicBezTo>
                  <a:pt x="4687057" y="609695"/>
                  <a:pt x="4837145" y="562570"/>
                  <a:pt x="4984033" y="595275"/>
                </a:cubicBezTo>
                <a:lnTo>
                  <a:pt x="5012339" y="603838"/>
                </a:lnTo>
                <a:lnTo>
                  <a:pt x="4990869" y="600229"/>
                </a:lnTo>
                <a:cubicBezTo>
                  <a:pt x="4892842" y="591111"/>
                  <a:pt x="4799078" y="620962"/>
                  <a:pt x="4735239" y="687953"/>
                </a:cubicBezTo>
                <a:lnTo>
                  <a:pt x="4724333" y="700272"/>
                </a:lnTo>
                <a:lnTo>
                  <a:pt x="4708444" y="704269"/>
                </a:lnTo>
                <a:cubicBezTo>
                  <a:pt x="4661099" y="718769"/>
                  <a:pt x="4617355" y="742746"/>
                  <a:pt x="4580188" y="775907"/>
                </a:cubicBezTo>
                <a:close/>
                <a:moveTo>
                  <a:pt x="4153726" y="1013272"/>
                </a:moveTo>
                <a:lnTo>
                  <a:pt x="4185521" y="1014411"/>
                </a:lnTo>
                <a:cubicBezTo>
                  <a:pt x="4329500" y="1009371"/>
                  <a:pt x="4461007" y="950895"/>
                  <a:pt x="4543031" y="846169"/>
                </a:cubicBezTo>
                <a:lnTo>
                  <a:pt x="4556903" y="827063"/>
                </a:lnTo>
                <a:lnTo>
                  <a:pt x="4579359" y="818629"/>
                </a:lnTo>
                <a:cubicBezTo>
                  <a:pt x="4645855" y="789900"/>
                  <a:pt x="4705589" y="748640"/>
                  <a:pt x="4754283" y="695793"/>
                </a:cubicBezTo>
                <a:lnTo>
                  <a:pt x="4766053" y="681487"/>
                </a:lnTo>
                <a:lnTo>
                  <a:pt x="4754059" y="714728"/>
                </a:lnTo>
                <a:cubicBezTo>
                  <a:pt x="4746971" y="731344"/>
                  <a:pt x="4738864" y="747707"/>
                  <a:pt x="4729718" y="763757"/>
                </a:cubicBezTo>
                <a:cubicBezTo>
                  <a:pt x="4625677" y="946316"/>
                  <a:pt x="4415065" y="1039002"/>
                  <a:pt x="4196257" y="1020065"/>
                </a:cubicBezTo>
                <a:close/>
                <a:moveTo>
                  <a:pt x="4168670" y="1111310"/>
                </a:moveTo>
                <a:lnTo>
                  <a:pt x="4189231" y="1134946"/>
                </a:lnTo>
                <a:cubicBezTo>
                  <a:pt x="4289971" y="1234983"/>
                  <a:pt x="4422304" y="1289397"/>
                  <a:pt x="4555928" y="1276514"/>
                </a:cubicBezTo>
                <a:lnTo>
                  <a:pt x="4579570" y="1273379"/>
                </a:lnTo>
                <a:lnTo>
                  <a:pt x="4601006" y="1283734"/>
                </a:lnTo>
                <a:cubicBezTo>
                  <a:pt x="4667291" y="1311824"/>
                  <a:pt x="4738402" y="1326457"/>
                  <a:pt x="4810750" y="1325206"/>
                </a:cubicBezTo>
                <a:lnTo>
                  <a:pt x="4829383" y="1323852"/>
                </a:lnTo>
                <a:lnTo>
                  <a:pt x="4796427" y="1338034"/>
                </a:lnTo>
                <a:cubicBezTo>
                  <a:pt x="4779217" y="1344337"/>
                  <a:pt x="4761511" y="1349736"/>
                  <a:pt x="4743339" y="1354171"/>
                </a:cubicBezTo>
                <a:cubicBezTo>
                  <a:pt x="4536635" y="1404622"/>
                  <a:pt x="4325422" y="1316815"/>
                  <a:pt x="4192229" y="1146542"/>
                </a:cubicBezTo>
                <a:close/>
                <a:moveTo>
                  <a:pt x="4117372" y="980076"/>
                </a:moveTo>
                <a:lnTo>
                  <a:pt x="4139962" y="973110"/>
                </a:lnTo>
                <a:cubicBezTo>
                  <a:pt x="4239431" y="934705"/>
                  <a:pt x="4315344" y="863404"/>
                  <a:pt x="4343766" y="773039"/>
                </a:cubicBezTo>
                <a:lnTo>
                  <a:pt x="4348186" y="756818"/>
                </a:lnTo>
                <a:lnTo>
                  <a:pt x="4361579" y="745686"/>
                </a:lnTo>
                <a:cubicBezTo>
                  <a:pt x="4400196" y="710198"/>
                  <a:pt x="4430602" y="667927"/>
                  <a:pt x="4450061" y="620551"/>
                </a:cubicBezTo>
                <a:lnTo>
                  <a:pt x="4454339" y="608069"/>
                </a:lnTo>
                <a:lnTo>
                  <a:pt x="4455154" y="633337"/>
                </a:lnTo>
                <a:cubicBezTo>
                  <a:pt x="4454796" y="646233"/>
                  <a:pt x="4453655" y="659208"/>
                  <a:pt x="4451698" y="672223"/>
                </a:cubicBezTo>
                <a:cubicBezTo>
                  <a:pt x="4429436" y="820277"/>
                  <a:pt x="4307592" y="933819"/>
                  <a:pt x="4149051" y="974301"/>
                </a:cubicBezTo>
                <a:close/>
                <a:moveTo>
                  <a:pt x="4092430" y="917222"/>
                </a:moveTo>
                <a:lnTo>
                  <a:pt x="4116207" y="896290"/>
                </a:lnTo>
                <a:cubicBezTo>
                  <a:pt x="4216619" y="794258"/>
                  <a:pt x="4269978" y="662792"/>
                  <a:pt x="4254665" y="532305"/>
                </a:cubicBezTo>
                <a:lnTo>
                  <a:pt x="4251082" y="509246"/>
                </a:lnTo>
                <a:lnTo>
                  <a:pt x="4261298" y="487899"/>
                </a:lnTo>
                <a:cubicBezTo>
                  <a:pt x="4288876" y="422020"/>
                  <a:pt x="4302647" y="351862"/>
                  <a:pt x="4300196" y="281022"/>
                </a:cubicBezTo>
                <a:lnTo>
                  <a:pt x="4298512" y="262811"/>
                </a:lnTo>
                <a:lnTo>
                  <a:pt x="4313515" y="294627"/>
                </a:lnTo>
                <a:cubicBezTo>
                  <a:pt x="4320225" y="311278"/>
                  <a:pt x="4326019" y="328446"/>
                  <a:pt x="4330839" y="346103"/>
                </a:cubicBezTo>
                <a:cubicBezTo>
                  <a:pt x="4385664" y="546939"/>
                  <a:pt x="4299523" y="756800"/>
                  <a:pt x="4127988" y="892967"/>
                </a:cubicBezTo>
                <a:close/>
                <a:moveTo>
                  <a:pt x="4130834" y="1060949"/>
                </a:moveTo>
                <a:lnTo>
                  <a:pt x="4152347" y="1070825"/>
                </a:lnTo>
                <a:cubicBezTo>
                  <a:pt x="4252810" y="1108827"/>
                  <a:pt x="4360650" y="1108043"/>
                  <a:pt x="4448284" y="1062586"/>
                </a:cubicBezTo>
                <a:lnTo>
                  <a:pt x="4463522" y="1053979"/>
                </a:lnTo>
                <a:lnTo>
                  <a:pt x="4481473" y="1054868"/>
                </a:lnTo>
                <a:cubicBezTo>
                  <a:pt x="4535751" y="1055024"/>
                  <a:pt x="4589123" y="1044984"/>
                  <a:pt x="4638365" y="1024141"/>
                </a:cubicBezTo>
                <a:lnTo>
                  <a:pt x="4650724" y="1018094"/>
                </a:lnTo>
                <a:lnTo>
                  <a:pt x="4632559" y="1036552"/>
                </a:lnTo>
                <a:cubicBezTo>
                  <a:pt x="4622727" y="1045465"/>
                  <a:pt x="4612272" y="1053920"/>
                  <a:pt x="4601195" y="1061868"/>
                </a:cubicBezTo>
                <a:cubicBezTo>
                  <a:pt x="4475197" y="1152286"/>
                  <a:pt x="4302777" y="1152906"/>
                  <a:pt x="4158038" y="1077632"/>
                </a:cubicBezTo>
                <a:close/>
                <a:moveTo>
                  <a:pt x="4117520" y="1159803"/>
                </a:moveTo>
                <a:lnTo>
                  <a:pt x="4111843" y="1129830"/>
                </a:lnTo>
                <a:lnTo>
                  <a:pt x="4118921" y="1151303"/>
                </a:lnTo>
                <a:cubicBezTo>
                  <a:pt x="4158303" y="1246124"/>
                  <a:pt x="4233017" y="1319954"/>
                  <a:pt x="4328702" y="1349816"/>
                </a:cubicBezTo>
                <a:lnTo>
                  <a:pt x="4345888" y="1354535"/>
                </a:lnTo>
                <a:lnTo>
                  <a:pt x="4357531" y="1367510"/>
                </a:lnTo>
                <a:cubicBezTo>
                  <a:pt x="4394705" y="1405040"/>
                  <a:pt x="4439213" y="1435090"/>
                  <a:pt x="4489313" y="1455029"/>
                </a:cubicBezTo>
                <a:lnTo>
                  <a:pt x="4502524" y="1459485"/>
                </a:lnTo>
                <a:lnTo>
                  <a:pt x="4475639" y="1459371"/>
                </a:lnTo>
                <a:cubicBezTo>
                  <a:pt x="4461930" y="1458584"/>
                  <a:pt x="4448148" y="1457059"/>
                  <a:pt x="4434334" y="1454766"/>
                </a:cubicBezTo>
                <a:cubicBezTo>
                  <a:pt x="4277206" y="1428681"/>
                  <a:pt x="4158244" y="1310212"/>
                  <a:pt x="4117520" y="1159803"/>
                </a:cubicBezTo>
                <a:close/>
                <a:moveTo>
                  <a:pt x="4036057" y="922123"/>
                </a:moveTo>
                <a:lnTo>
                  <a:pt x="4046842" y="902233"/>
                </a:lnTo>
                <a:cubicBezTo>
                  <a:pt x="4088577" y="809079"/>
                  <a:pt x="4089160" y="707700"/>
                  <a:pt x="4041965" y="623824"/>
                </a:cubicBezTo>
                <a:lnTo>
                  <a:pt x="4033011" y="609217"/>
                </a:lnTo>
                <a:lnTo>
                  <a:pt x="4034191" y="592375"/>
                </a:lnTo>
                <a:cubicBezTo>
                  <a:pt x="4035071" y="541368"/>
                  <a:pt x="4025093" y="490872"/>
                  <a:pt x="4003573" y="443898"/>
                </a:cubicBezTo>
                <a:lnTo>
                  <a:pt x="3997304" y="432081"/>
                </a:lnTo>
                <a:lnTo>
                  <a:pt x="4016696" y="449769"/>
                </a:lnTo>
                <a:cubicBezTo>
                  <a:pt x="4026046" y="459305"/>
                  <a:pt x="4034900" y="469414"/>
                  <a:pt x="4043209" y="480089"/>
                </a:cubicBezTo>
                <a:cubicBezTo>
                  <a:pt x="4137718" y="601518"/>
                  <a:pt x="4136114" y="763587"/>
                  <a:pt x="4054156" y="897111"/>
                </a:cubicBezTo>
                <a:close/>
                <a:moveTo>
                  <a:pt x="4102487" y="1456238"/>
                </a:moveTo>
                <a:cubicBezTo>
                  <a:pt x="4088343" y="1385828"/>
                  <a:pt x="4087735" y="1311161"/>
                  <a:pt x="4101250" y="1236477"/>
                </a:cubicBezTo>
                <a:lnTo>
                  <a:pt x="4111889" y="1195406"/>
                </a:lnTo>
                <a:lnTo>
                  <a:pt x="4107943" y="1226388"/>
                </a:lnTo>
                <a:cubicBezTo>
                  <a:pt x="4100449" y="1367408"/>
                  <a:pt x="4148406" y="1500017"/>
                  <a:pt x="4247748" y="1587550"/>
                </a:cubicBezTo>
                <a:lnTo>
                  <a:pt x="4265967" y="1602452"/>
                </a:lnTo>
                <a:lnTo>
                  <a:pt x="4272578" y="1624987"/>
                </a:lnTo>
                <a:cubicBezTo>
                  <a:pt x="4295973" y="1691980"/>
                  <a:pt x="4332709" y="1753253"/>
                  <a:pt x="4382198" y="1804559"/>
                </a:cubicBezTo>
                <a:lnTo>
                  <a:pt x="4395719" y="1817069"/>
                </a:lnTo>
                <a:lnTo>
                  <a:pt x="4362957" y="1803003"/>
                </a:lnTo>
                <a:cubicBezTo>
                  <a:pt x="4346676" y="1794904"/>
                  <a:pt x="4330741" y="1785828"/>
                  <a:pt x="4315216" y="1775759"/>
                </a:cubicBezTo>
                <a:cubicBezTo>
                  <a:pt x="4237961" y="1725647"/>
                  <a:pt x="4179991" y="1656822"/>
                  <a:pt x="4142438" y="1577461"/>
                </a:cubicBezTo>
                <a:cubicBezTo>
                  <a:pt x="4124333" y="1539197"/>
                  <a:pt x="4110974" y="1498484"/>
                  <a:pt x="4102487" y="1456238"/>
                </a:cubicBezTo>
                <a:close/>
                <a:moveTo>
                  <a:pt x="3641787" y="281770"/>
                </a:moveTo>
                <a:lnTo>
                  <a:pt x="3675317" y="294010"/>
                </a:lnTo>
                <a:cubicBezTo>
                  <a:pt x="3692042" y="301200"/>
                  <a:pt x="3708479" y="309383"/>
                  <a:pt x="3724561" y="318579"/>
                </a:cubicBezTo>
                <a:cubicBezTo>
                  <a:pt x="3907497" y="423198"/>
                  <a:pt x="3995365" y="630913"/>
                  <a:pt x="3969100" y="845020"/>
                </a:cubicBezTo>
                <a:lnTo>
                  <a:pt x="3960818" y="886590"/>
                </a:lnTo>
                <a:lnTo>
                  <a:pt x="3962990" y="855455"/>
                </a:lnTo>
                <a:cubicBezTo>
                  <a:pt x="3962420" y="714313"/>
                  <a:pt x="3906941" y="584606"/>
                  <a:pt x="3802707" y="502702"/>
                </a:cubicBezTo>
                <a:lnTo>
                  <a:pt x="3783657" y="488830"/>
                </a:lnTo>
                <a:lnTo>
                  <a:pt x="3775765" y="466704"/>
                </a:lnTo>
                <a:cubicBezTo>
                  <a:pt x="3748569" y="401131"/>
                  <a:pt x="3708374" y="341999"/>
                  <a:pt x="3656008" y="293512"/>
                </a:cubicBezTo>
                <a:close/>
                <a:moveTo>
                  <a:pt x="3959520" y="1476426"/>
                </a:moveTo>
                <a:cubicBezTo>
                  <a:pt x="3956817" y="1460885"/>
                  <a:pt x="3955212" y="1445186"/>
                  <a:pt x="3954681" y="1429420"/>
                </a:cubicBezTo>
                <a:cubicBezTo>
                  <a:pt x="3951952" y="1348338"/>
                  <a:pt x="3977618" y="1265466"/>
                  <a:pt x="4028146" y="1192945"/>
                </a:cubicBezTo>
                <a:lnTo>
                  <a:pt x="4047717" y="1168939"/>
                </a:lnTo>
                <a:lnTo>
                  <a:pt x="4035758" y="1188219"/>
                </a:lnTo>
                <a:cubicBezTo>
                  <a:pt x="3988517" y="1278978"/>
                  <a:pt x="3981898" y="1380110"/>
                  <a:pt x="4024050" y="1466291"/>
                </a:cubicBezTo>
                <a:lnTo>
                  <a:pt x="4032125" y="1481338"/>
                </a:lnTo>
                <a:lnTo>
                  <a:pt x="4029943" y="1498082"/>
                </a:lnTo>
                <a:cubicBezTo>
                  <a:pt x="4026027" y="1548934"/>
                  <a:pt x="4032988" y="1599847"/>
                  <a:pt x="4051689" y="1647852"/>
                </a:cubicBezTo>
                <a:lnTo>
                  <a:pt x="4057248" y="1659975"/>
                </a:lnTo>
                <a:lnTo>
                  <a:pt x="4038929" y="1641305"/>
                </a:lnTo>
                <a:cubicBezTo>
                  <a:pt x="4030156" y="1631296"/>
                  <a:pt x="4021912" y="1620743"/>
                  <a:pt x="4014248" y="1609654"/>
                </a:cubicBezTo>
                <a:cubicBezTo>
                  <a:pt x="3985641" y="1568263"/>
                  <a:pt x="3967632" y="1523050"/>
                  <a:pt x="3959520" y="1476426"/>
                </a:cubicBezTo>
                <a:close/>
                <a:moveTo>
                  <a:pt x="3559399" y="641732"/>
                </a:moveTo>
                <a:lnTo>
                  <a:pt x="3586278" y="641445"/>
                </a:lnTo>
                <a:cubicBezTo>
                  <a:pt x="3599997" y="642027"/>
                  <a:pt x="3613801" y="643346"/>
                  <a:pt x="3627649" y="645432"/>
                </a:cubicBezTo>
                <a:cubicBezTo>
                  <a:pt x="3785174" y="669169"/>
                  <a:pt x="3906106" y="785864"/>
                  <a:pt x="3949362" y="935669"/>
                </a:cubicBezTo>
                <a:lnTo>
                  <a:pt x="3955544" y="965558"/>
                </a:lnTo>
                <a:lnTo>
                  <a:pt x="3948106" y="944190"/>
                </a:lnTo>
                <a:cubicBezTo>
                  <a:pt x="3907131" y="849955"/>
                  <a:pt x="3831190" y="777240"/>
                  <a:pt x="3735026" y="748807"/>
                </a:cubicBezTo>
                <a:lnTo>
                  <a:pt x="3717765" y="744345"/>
                </a:lnTo>
                <a:lnTo>
                  <a:pt x="3705907" y="731543"/>
                </a:lnTo>
                <a:cubicBezTo>
                  <a:pt x="3668108" y="694567"/>
                  <a:pt x="3623104" y="665182"/>
                  <a:pt x="3572682" y="645991"/>
                </a:cubicBezTo>
                <a:close/>
                <a:moveTo>
                  <a:pt x="3724330" y="1827846"/>
                </a:moveTo>
                <a:cubicBezTo>
                  <a:pt x="3718744" y="1810793"/>
                  <a:pt x="3714104" y="1793282"/>
                  <a:pt x="3710469" y="1775346"/>
                </a:cubicBezTo>
                <a:cubicBezTo>
                  <a:pt x="3669127" y="1571328"/>
                  <a:pt x="3768972" y="1367288"/>
                  <a:pt x="3949089" y="1242273"/>
                </a:cubicBezTo>
                <a:lnTo>
                  <a:pt x="3986162" y="1220323"/>
                </a:lnTo>
                <a:lnTo>
                  <a:pt x="3961059" y="1239706"/>
                </a:lnTo>
                <a:cubicBezTo>
                  <a:pt x="3854141" y="1335175"/>
                  <a:pt x="3792195" y="1463033"/>
                  <a:pt x="3798804" y="1594293"/>
                </a:cubicBezTo>
                <a:lnTo>
                  <a:pt x="3800846" y="1617545"/>
                </a:lnTo>
                <a:lnTo>
                  <a:pt x="3789240" y="1638206"/>
                </a:lnTo>
                <a:cubicBezTo>
                  <a:pt x="3757362" y="1702223"/>
                  <a:pt x="3738969" y="1771394"/>
                  <a:pt x="3736710" y="1842279"/>
                </a:cubicBezTo>
                <a:lnTo>
                  <a:pt x="3737180" y="1860569"/>
                </a:lnTo>
                <a:close/>
                <a:moveTo>
                  <a:pt x="3591642" y="1499634"/>
                </a:moveTo>
                <a:lnTo>
                  <a:pt x="3592577" y="1474387"/>
                </a:lnTo>
                <a:cubicBezTo>
                  <a:pt x="3593827" y="1461548"/>
                  <a:pt x="3595865" y="1448680"/>
                  <a:pt x="3598720" y="1435820"/>
                </a:cubicBezTo>
                <a:cubicBezTo>
                  <a:pt x="3631198" y="1289539"/>
                  <a:pt x="3760723" y="1183766"/>
                  <a:pt x="3921834" y="1153094"/>
                </a:cubicBezTo>
                <a:lnTo>
                  <a:pt x="3953866" y="1149272"/>
                </a:lnTo>
                <a:lnTo>
                  <a:pt x="3930827" y="1154838"/>
                </a:lnTo>
                <a:cubicBezTo>
                  <a:pt x="3828845" y="1187051"/>
                  <a:pt x="3748107" y="1253511"/>
                  <a:pt x="3713472" y="1341886"/>
                </a:cubicBezTo>
                <a:lnTo>
                  <a:pt x="3707936" y="1357792"/>
                </a:lnTo>
                <a:lnTo>
                  <a:pt x="3693792" y="1368074"/>
                </a:lnTo>
                <a:cubicBezTo>
                  <a:pt x="3652774" y="1401102"/>
                  <a:pt x="3619487" y="1441395"/>
                  <a:pt x="3596777" y="1487449"/>
                </a:cubicBezTo>
                <a:close/>
                <a:moveTo>
                  <a:pt x="3410817" y="1080921"/>
                </a:moveTo>
                <a:lnTo>
                  <a:pt x="3429457" y="1062887"/>
                </a:lnTo>
                <a:cubicBezTo>
                  <a:pt x="3439517" y="1054203"/>
                  <a:pt x="3450191" y="1045991"/>
                  <a:pt x="3461472" y="1038299"/>
                </a:cubicBezTo>
                <a:cubicBezTo>
                  <a:pt x="3589793" y="950799"/>
                  <a:pt x="3762221" y="954105"/>
                  <a:pt x="3905013" y="1032635"/>
                </a:cubicBezTo>
                <a:lnTo>
                  <a:pt x="3931786" y="1049928"/>
                </a:lnTo>
                <a:lnTo>
                  <a:pt x="3910528" y="1039568"/>
                </a:lnTo>
                <a:cubicBezTo>
                  <a:pt x="3811049" y="999299"/>
                  <a:pt x="3703194" y="997626"/>
                  <a:pt x="3614393" y="1041063"/>
                </a:cubicBezTo>
                <a:lnTo>
                  <a:pt x="3598935" y="1049319"/>
                </a:lnTo>
                <a:lnTo>
                  <a:pt x="3581007" y="1048022"/>
                </a:lnTo>
                <a:cubicBezTo>
                  <a:pt x="3526736" y="1046630"/>
                  <a:pt x="3473108" y="1055449"/>
                  <a:pt x="3423332" y="1075159"/>
                </a:cubicBezTo>
                <a:close/>
                <a:moveTo>
                  <a:pt x="3222219" y="782752"/>
                </a:moveTo>
                <a:lnTo>
                  <a:pt x="3254946" y="768060"/>
                </a:lnTo>
                <a:cubicBezTo>
                  <a:pt x="3272053" y="761491"/>
                  <a:pt x="3289672" y="755818"/>
                  <a:pt x="3307772" y="751100"/>
                </a:cubicBezTo>
                <a:cubicBezTo>
                  <a:pt x="3513659" y="697441"/>
                  <a:pt x="3726300" y="781934"/>
                  <a:pt x="3862256" y="950087"/>
                </a:cubicBezTo>
                <a:lnTo>
                  <a:pt x="3886387" y="984942"/>
                </a:lnTo>
                <a:lnTo>
                  <a:pt x="3865443" y="961632"/>
                </a:lnTo>
                <a:cubicBezTo>
                  <a:pt x="3763078" y="863192"/>
                  <a:pt x="3629861" y="810854"/>
                  <a:pt x="3496445" y="825817"/>
                </a:cubicBezTo>
                <a:lnTo>
                  <a:pt x="3472853" y="829320"/>
                </a:lnTo>
                <a:lnTo>
                  <a:pt x="3451249" y="819301"/>
                </a:lnTo>
                <a:cubicBezTo>
                  <a:pt x="3384508" y="792251"/>
                  <a:pt x="3313158" y="778730"/>
                  <a:pt x="3240830" y="781109"/>
                </a:cubicBezTo>
                <a:close/>
                <a:moveTo>
                  <a:pt x="3283861" y="1422511"/>
                </a:moveTo>
                <a:lnTo>
                  <a:pt x="3296671" y="1389558"/>
                </a:lnTo>
                <a:cubicBezTo>
                  <a:pt x="3304167" y="1373112"/>
                  <a:pt x="3312673" y="1356942"/>
                  <a:pt x="3322212" y="1341111"/>
                </a:cubicBezTo>
                <a:cubicBezTo>
                  <a:pt x="3430713" y="1161037"/>
                  <a:pt x="3643510" y="1073359"/>
                  <a:pt x="3861741" y="1097488"/>
                </a:cubicBezTo>
                <a:lnTo>
                  <a:pt x="3904083" y="1105291"/>
                </a:lnTo>
                <a:lnTo>
                  <a:pt x="3872332" y="1103397"/>
                </a:lnTo>
                <a:cubicBezTo>
                  <a:pt x="3728300" y="1105018"/>
                  <a:pt x="3595414" y="1160367"/>
                  <a:pt x="3510842" y="1263138"/>
                </a:cubicBezTo>
                <a:lnTo>
                  <a:pt x="3496505" y="1281913"/>
                </a:lnTo>
                <a:lnTo>
                  <a:pt x="3473852" y="1289813"/>
                </a:lnTo>
                <a:cubicBezTo>
                  <a:pt x="3406679" y="1316960"/>
                  <a:pt x="3345955" y="1356799"/>
                  <a:pt x="3295979" y="1408486"/>
                </a:cubicBezTo>
                <a:close/>
                <a:moveTo>
                  <a:pt x="2694772" y="1747664"/>
                </a:moveTo>
                <a:lnTo>
                  <a:pt x="2738702" y="1750865"/>
                </a:lnTo>
                <a:cubicBezTo>
                  <a:pt x="2938327" y="1751662"/>
                  <a:pt x="3124308" y="1680024"/>
                  <a:pt x="3244931" y="1543659"/>
                </a:cubicBezTo>
                <a:lnTo>
                  <a:pt x="3265426" y="1518723"/>
                </a:lnTo>
                <a:lnTo>
                  <a:pt x="3297079" y="1508574"/>
                </a:lnTo>
                <a:cubicBezTo>
                  <a:pt x="3391062" y="1473479"/>
                  <a:pt x="3476535" y="1421194"/>
                  <a:pt x="3547513" y="1352765"/>
                </a:cubicBezTo>
                <a:lnTo>
                  <a:pt x="3564772" y="1334168"/>
                </a:lnTo>
                <a:lnTo>
                  <a:pt x="3545920" y="1378188"/>
                </a:lnTo>
                <a:cubicBezTo>
                  <a:pt x="3534983" y="1400135"/>
                  <a:pt x="3522654" y="1421690"/>
                  <a:pt x="3508908" y="1442768"/>
                </a:cubicBezTo>
                <a:cubicBezTo>
                  <a:pt x="3352539" y="1682526"/>
                  <a:pt x="3054752" y="1795960"/>
                  <a:pt x="2753178" y="1759024"/>
                </a:cubicBezTo>
                <a:close/>
                <a:moveTo>
                  <a:pt x="2708817" y="1880141"/>
                </a:moveTo>
                <a:lnTo>
                  <a:pt x="2735674" y="1912971"/>
                </a:lnTo>
                <a:cubicBezTo>
                  <a:pt x="2868334" y="2052641"/>
                  <a:pt x="3047812" y="2132688"/>
                  <a:pt x="3233634" y="2122405"/>
                </a:cubicBezTo>
                <a:lnTo>
                  <a:pt x="3266570" y="2119436"/>
                </a:lnTo>
                <a:lnTo>
                  <a:pt x="3295539" y="2134473"/>
                </a:lnTo>
                <a:cubicBezTo>
                  <a:pt x="3385382" y="2175689"/>
                  <a:pt x="3482816" y="2199081"/>
                  <a:pt x="3583038" y="2201203"/>
                </a:cubicBezTo>
                <a:lnTo>
                  <a:pt x="3608921" y="2200364"/>
                </a:lnTo>
                <a:lnTo>
                  <a:pt x="3562345" y="2217682"/>
                </a:lnTo>
                <a:cubicBezTo>
                  <a:pt x="3538098" y="2225244"/>
                  <a:pt x="3513224" y="2231565"/>
                  <a:pt x="3487772" y="2236568"/>
                </a:cubicBezTo>
                <a:cubicBezTo>
                  <a:pt x="3198254" y="2293475"/>
                  <a:pt x="2911859" y="2164427"/>
                  <a:pt x="2739038" y="1928704"/>
                </a:cubicBezTo>
                <a:close/>
                <a:moveTo>
                  <a:pt x="2646703" y="1701163"/>
                </a:moveTo>
                <a:lnTo>
                  <a:pt x="2678442" y="1692992"/>
                </a:lnTo>
                <a:cubicBezTo>
                  <a:pt x="2818719" y="1646632"/>
                  <a:pt x="2928620" y="1554845"/>
                  <a:pt x="2974079" y="1434954"/>
                </a:cubicBezTo>
                <a:lnTo>
                  <a:pt x="2981295" y="1413397"/>
                </a:lnTo>
                <a:lnTo>
                  <a:pt x="3000587" y="1399148"/>
                </a:lnTo>
                <a:cubicBezTo>
                  <a:pt x="3056441" y="1353507"/>
                  <a:pt x="3101389" y="1298324"/>
                  <a:pt x="3131531" y="1235708"/>
                </a:cubicBezTo>
                <a:lnTo>
                  <a:pt x="3138298" y="1219166"/>
                </a:lnTo>
                <a:lnTo>
                  <a:pt x="3137715" y="1253151"/>
                </a:lnTo>
                <a:cubicBezTo>
                  <a:pt x="3136345" y="1270454"/>
                  <a:pt x="3133887" y="1287823"/>
                  <a:pt x="3130297" y="1305203"/>
                </a:cubicBezTo>
                <a:cubicBezTo>
                  <a:pt x="3089456" y="1502910"/>
                  <a:pt x="2913120" y="1649024"/>
                  <a:pt x="2690942" y="1695070"/>
                </a:cubicBezTo>
                <a:close/>
                <a:moveTo>
                  <a:pt x="2616437" y="1615422"/>
                </a:moveTo>
                <a:lnTo>
                  <a:pt x="2650765" y="1588555"/>
                </a:lnTo>
                <a:cubicBezTo>
                  <a:pt x="2796657" y="1456775"/>
                  <a:pt x="2879416" y="1282985"/>
                  <a:pt x="2867058" y="1106901"/>
                </a:cubicBezTo>
                <a:lnTo>
                  <a:pt x="2863661" y="1075738"/>
                </a:lnTo>
                <a:lnTo>
                  <a:pt x="2879247" y="1047600"/>
                </a:lnTo>
                <a:cubicBezTo>
                  <a:pt x="2921880" y="960557"/>
                  <a:pt x="2945693" y="867040"/>
                  <a:pt x="2947098" y="771754"/>
                </a:cubicBezTo>
                <a:lnTo>
                  <a:pt x="2946000" y="747202"/>
                </a:lnTo>
                <a:lnTo>
                  <a:pt x="2964611" y="790729"/>
                </a:lnTo>
                <a:cubicBezTo>
                  <a:pt x="2972770" y="813448"/>
                  <a:pt x="2979628" y="836815"/>
                  <a:pt x="2985104" y="860784"/>
                </a:cubicBezTo>
                <a:cubicBezTo>
                  <a:pt x="3047385" y="1133443"/>
                  <a:pt x="2913941" y="1410815"/>
                  <a:pt x="2667295" y="1584709"/>
                </a:cubicBezTo>
                <a:close/>
                <a:moveTo>
                  <a:pt x="2659858" y="1810505"/>
                </a:moveTo>
                <a:lnTo>
                  <a:pt x="2688965" y="1824901"/>
                </a:lnTo>
                <a:cubicBezTo>
                  <a:pt x="2825444" y="1881227"/>
                  <a:pt x="2974759" y="1885841"/>
                  <a:pt x="3099134" y="1829386"/>
                </a:cubicBezTo>
                <a:lnTo>
                  <a:pt x="3120807" y="1818625"/>
                </a:lnTo>
                <a:lnTo>
                  <a:pt x="3145593" y="1820762"/>
                </a:lnTo>
                <a:cubicBezTo>
                  <a:pt x="3220709" y="1823825"/>
                  <a:pt x="3295261" y="1813143"/>
                  <a:pt x="3364829" y="1787733"/>
                </a:cubicBezTo>
                <a:lnTo>
                  <a:pt x="3382345" y="1780260"/>
                </a:lnTo>
                <a:lnTo>
                  <a:pt x="3355952" y="1804099"/>
                </a:lnTo>
                <a:cubicBezTo>
                  <a:pt x="3341741" y="1815555"/>
                  <a:pt x="3326696" y="1826362"/>
                  <a:pt x="3310827" y="1836457"/>
                </a:cubicBezTo>
                <a:cubicBezTo>
                  <a:pt x="3130308" y="1951291"/>
                  <a:pt x="2891617" y="1943062"/>
                  <a:pt x="2696381" y="1834343"/>
                </a:cubicBezTo>
                <a:close/>
                <a:moveTo>
                  <a:pt x="2634735" y="1942592"/>
                </a:moveTo>
                <a:lnTo>
                  <a:pt x="2628908" y="1902031"/>
                </a:lnTo>
                <a:lnTo>
                  <a:pt x="2637249" y="1931248"/>
                </a:lnTo>
                <a:cubicBezTo>
                  <a:pt x="2685336" y="2060687"/>
                  <a:pt x="2783747" y="2163787"/>
                  <a:pt x="2914165" y="2208928"/>
                </a:cubicBezTo>
                <a:lnTo>
                  <a:pt x="2937632" y="2216171"/>
                </a:lnTo>
                <a:lnTo>
                  <a:pt x="2952868" y="2234211"/>
                </a:lnTo>
                <a:cubicBezTo>
                  <a:pt x="3001780" y="2286578"/>
                  <a:pt x="3061349" y="2329282"/>
                  <a:pt x="3129341" y="2358698"/>
                </a:cubicBezTo>
                <a:lnTo>
                  <a:pt x="3147324" y="2365378"/>
                </a:lnTo>
                <a:lnTo>
                  <a:pt x="3110122" y="2363811"/>
                </a:lnTo>
                <a:cubicBezTo>
                  <a:pt x="3091199" y="2362034"/>
                  <a:pt x="3072227" y="2359262"/>
                  <a:pt x="3053262" y="2355455"/>
                </a:cubicBezTo>
                <a:cubicBezTo>
                  <a:pt x="2837547" y="2312159"/>
                  <a:pt x="2680913" y="2146772"/>
                  <a:pt x="2634735" y="1942592"/>
                </a:cubicBezTo>
                <a:close/>
                <a:moveTo>
                  <a:pt x="2538079" y="1619042"/>
                </a:moveTo>
                <a:lnTo>
                  <a:pt x="2554354" y="1592892"/>
                </a:lnTo>
                <a:cubicBezTo>
                  <a:pt x="2618429" y="1469955"/>
                  <a:pt x="2626101" y="1333807"/>
                  <a:pt x="2566459" y="1218658"/>
                </a:cubicBezTo>
                <a:lnTo>
                  <a:pt x="2555056" y="1198566"/>
                </a:lnTo>
                <a:lnTo>
                  <a:pt x="2557831" y="1176004"/>
                </a:lnTo>
                <a:cubicBezTo>
                  <a:pt x="2562502" y="1107534"/>
                  <a:pt x="2552112" y="1039182"/>
                  <a:pt x="2525507" y="974952"/>
                </a:cubicBezTo>
                <a:lnTo>
                  <a:pt x="2517630" y="958749"/>
                </a:lnTo>
                <a:lnTo>
                  <a:pt x="2543274" y="983527"/>
                </a:lnTo>
                <a:cubicBezTo>
                  <a:pt x="2555569" y="996829"/>
                  <a:pt x="2567140" y="1010872"/>
                  <a:pt x="2577917" y="1025648"/>
                </a:cubicBezTo>
                <a:cubicBezTo>
                  <a:pt x="2700503" y="1193727"/>
                  <a:pt x="2687306" y="1411344"/>
                  <a:pt x="2564824" y="1586396"/>
                </a:cubicBezTo>
                <a:close/>
                <a:moveTo>
                  <a:pt x="2612299" y="2424277"/>
                </a:moveTo>
                <a:cubicBezTo>
                  <a:pt x="2604447" y="2396737"/>
                  <a:pt x="2598292" y="2368591"/>
                  <a:pt x="2593850" y="2339994"/>
                </a:cubicBezTo>
                <a:cubicBezTo>
                  <a:pt x="2579042" y="2244671"/>
                  <a:pt x="2583258" y="2144340"/>
                  <a:pt x="2607022" y="2044731"/>
                </a:cubicBezTo>
                <a:lnTo>
                  <a:pt x="2624528" y="1990120"/>
                </a:lnTo>
                <a:lnTo>
                  <a:pt x="2616969" y="2031530"/>
                </a:lnTo>
                <a:cubicBezTo>
                  <a:pt x="2597045" y="2220563"/>
                  <a:pt x="2654442" y="2401214"/>
                  <a:pt x="2786012" y="2524015"/>
                </a:cubicBezTo>
                <a:lnTo>
                  <a:pt x="2810222" y="2544990"/>
                </a:lnTo>
                <a:lnTo>
                  <a:pt x="2817845" y="2575607"/>
                </a:lnTo>
                <a:cubicBezTo>
                  <a:pt x="2845689" y="2666827"/>
                  <a:pt x="2892386" y="2751063"/>
                  <a:pt x="2957409" y="2822582"/>
                </a:cubicBezTo>
                <a:lnTo>
                  <a:pt x="2975276" y="2840096"/>
                </a:lnTo>
                <a:lnTo>
                  <a:pt x="2930882" y="2819480"/>
                </a:lnTo>
                <a:cubicBezTo>
                  <a:pt x="2908897" y="2807745"/>
                  <a:pt x="2887455" y="2794717"/>
                  <a:pt x="2866650" y="2780375"/>
                </a:cubicBezTo>
                <a:cubicBezTo>
                  <a:pt x="2763113" y="2709002"/>
                  <a:pt x="2687538" y="2613505"/>
                  <a:pt x="2640937" y="2504928"/>
                </a:cubicBezTo>
                <a:cubicBezTo>
                  <a:pt x="2629702" y="2478753"/>
                  <a:pt x="2620152" y="2451818"/>
                  <a:pt x="2612299" y="2424277"/>
                </a:cubicBezTo>
                <a:close/>
                <a:moveTo>
                  <a:pt x="2035737" y="738158"/>
                </a:moveTo>
                <a:lnTo>
                  <a:pt x="2081317" y="756362"/>
                </a:lnTo>
                <a:cubicBezTo>
                  <a:pt x="2103980" y="766898"/>
                  <a:pt x="2126175" y="778753"/>
                  <a:pt x="2147812" y="791953"/>
                </a:cubicBezTo>
                <a:cubicBezTo>
                  <a:pt x="2393930" y="942097"/>
                  <a:pt x="2501480" y="1225731"/>
                  <a:pt x="2450624" y="1511954"/>
                </a:cubicBezTo>
                <a:lnTo>
                  <a:pt x="2436347" y="1567359"/>
                </a:lnTo>
                <a:lnTo>
                  <a:pt x="2441461" y="1525651"/>
                </a:lnTo>
                <a:cubicBezTo>
                  <a:pt x="2450232" y="1336029"/>
                  <a:pt x="2382228" y="1158882"/>
                  <a:pt x="2243505" y="1043385"/>
                </a:cubicBezTo>
                <a:lnTo>
                  <a:pt x="2218075" y="1023750"/>
                </a:lnTo>
                <a:lnTo>
                  <a:pt x="2208652" y="993614"/>
                </a:lnTo>
                <a:cubicBezTo>
                  <a:pt x="2175451" y="904103"/>
                  <a:pt x="2123820" y="822560"/>
                  <a:pt x="2054624" y="754678"/>
                </a:cubicBezTo>
                <a:close/>
                <a:moveTo>
                  <a:pt x="2417193" y="2452749"/>
                </a:moveTo>
                <a:cubicBezTo>
                  <a:pt x="2406119" y="2422309"/>
                  <a:pt x="2398636" y="2391126"/>
                  <a:pt x="2394601" y="2359598"/>
                </a:cubicBezTo>
                <a:cubicBezTo>
                  <a:pt x="2391911" y="2338580"/>
                  <a:pt x="2390753" y="2317408"/>
                  <a:pt x="2391086" y="2296202"/>
                </a:cubicBezTo>
                <a:cubicBezTo>
                  <a:pt x="2392800" y="2187144"/>
                  <a:pt x="2433939" y="2077174"/>
                  <a:pt x="2508786" y="1982414"/>
                </a:cubicBezTo>
                <a:lnTo>
                  <a:pt x="2537500" y="1951196"/>
                </a:lnTo>
                <a:lnTo>
                  <a:pt x="2519642" y="1976466"/>
                </a:lnTo>
                <a:cubicBezTo>
                  <a:pt x="2448108" y="2095896"/>
                  <a:pt x="2432097" y="2231396"/>
                  <a:pt x="2484604" y="2349375"/>
                </a:cubicBezTo>
                <a:lnTo>
                  <a:pt x="2494761" y="2370012"/>
                </a:lnTo>
                <a:lnTo>
                  <a:pt x="2490607" y="2392389"/>
                </a:lnTo>
                <a:cubicBezTo>
                  <a:pt x="2481743" y="2460491"/>
                  <a:pt x="2487929" y="2529246"/>
                  <a:pt x="2510562" y="2594713"/>
                </a:cubicBezTo>
                <a:lnTo>
                  <a:pt x="2517435" y="2611289"/>
                </a:lnTo>
                <a:lnTo>
                  <a:pt x="2493344" y="2585248"/>
                </a:lnTo>
                <a:cubicBezTo>
                  <a:pt x="2481879" y="2571342"/>
                  <a:pt x="2471184" y="2556734"/>
                  <a:pt x="2461326" y="2541435"/>
                </a:cubicBezTo>
                <a:cubicBezTo>
                  <a:pt x="2442930" y="2512884"/>
                  <a:pt x="2428266" y="2483188"/>
                  <a:pt x="2417193" y="2452749"/>
                </a:cubicBezTo>
                <a:close/>
                <a:moveTo>
                  <a:pt x="1897323" y="1217353"/>
                </a:moveTo>
                <a:lnTo>
                  <a:pt x="1934545" y="1218380"/>
                </a:lnTo>
                <a:cubicBezTo>
                  <a:pt x="1953494" y="1219882"/>
                  <a:pt x="1972511" y="1222380"/>
                  <a:pt x="1991537" y="1225910"/>
                </a:cubicBezTo>
                <a:cubicBezTo>
                  <a:pt x="2207961" y="1266073"/>
                  <a:pt x="2367441" y="1429181"/>
                  <a:pt x="2417165" y="1632682"/>
                </a:cubicBezTo>
                <a:lnTo>
                  <a:pt x="2423698" y="1673157"/>
                </a:lnTo>
                <a:lnTo>
                  <a:pt x="2414850" y="1644063"/>
                </a:lnTo>
                <a:cubicBezTo>
                  <a:pt x="2364519" y="1515327"/>
                  <a:pt x="2264333" y="1413660"/>
                  <a:pt x="2133157" y="1370413"/>
                </a:cubicBezTo>
                <a:lnTo>
                  <a:pt x="2109568" y="1363512"/>
                </a:lnTo>
                <a:lnTo>
                  <a:pt x="2094022" y="1345693"/>
                </a:lnTo>
                <a:cubicBezTo>
                  <a:pt x="2044208" y="1294038"/>
                  <a:pt x="1983909" y="1252201"/>
                  <a:pt x="1915419" y="1223772"/>
                </a:cubicBezTo>
                <a:close/>
                <a:moveTo>
                  <a:pt x="2045270" y="2819290"/>
                </a:moveTo>
                <a:cubicBezTo>
                  <a:pt x="2038693" y="2796089"/>
                  <a:pt x="2033457" y="2772323"/>
                  <a:pt x="2029641" y="2748040"/>
                </a:cubicBezTo>
                <a:cubicBezTo>
                  <a:pt x="1986236" y="2471816"/>
                  <a:pt x="2138253" y="2202983"/>
                  <a:pt x="2396022" y="2044520"/>
                </a:cubicBezTo>
                <a:lnTo>
                  <a:pt x="2448822" y="2016984"/>
                </a:lnTo>
                <a:lnTo>
                  <a:pt x="2412764" y="2041700"/>
                </a:lnTo>
                <a:cubicBezTo>
                  <a:pt x="2258310" y="2164322"/>
                  <a:pt x="2163912" y="2332814"/>
                  <a:pt x="2164168" y="2509479"/>
                </a:cubicBezTo>
                <a:lnTo>
                  <a:pt x="2165420" y="2540820"/>
                </a:lnTo>
                <a:lnTo>
                  <a:pt x="2147957" y="2567964"/>
                </a:lnTo>
                <a:cubicBezTo>
                  <a:pt x="2099498" y="2652280"/>
                  <a:pt x="2069355" y="2744228"/>
                  <a:pt x="2061427" y="2839328"/>
                </a:cubicBezTo>
                <a:lnTo>
                  <a:pt x="2060839" y="2863921"/>
                </a:lnTo>
                <a:close/>
                <a:moveTo>
                  <a:pt x="1883844" y="2371440"/>
                </a:moveTo>
                <a:lnTo>
                  <a:pt x="1886848" y="2337575"/>
                </a:lnTo>
                <a:cubicBezTo>
                  <a:pt x="1889448" y="2320396"/>
                  <a:pt x="1893140" y="2303217"/>
                  <a:pt x="1897963" y="2286093"/>
                </a:cubicBezTo>
                <a:cubicBezTo>
                  <a:pt x="1952824" y="2091305"/>
                  <a:pt x="2139265" y="1956029"/>
                  <a:pt x="2364338" y="1923296"/>
                </a:cubicBezTo>
                <a:lnTo>
                  <a:pt x="2408933" y="1919846"/>
                </a:lnTo>
                <a:lnTo>
                  <a:pt x="2376668" y="1926111"/>
                </a:lnTo>
                <a:cubicBezTo>
                  <a:pt x="2233332" y="1964023"/>
                  <a:pt x="2117080" y="2049053"/>
                  <a:pt x="2063155" y="2165945"/>
                </a:cubicBezTo>
                <a:lnTo>
                  <a:pt x="2054415" y="2187020"/>
                </a:lnTo>
                <a:lnTo>
                  <a:pt x="2034142" y="2200087"/>
                </a:lnTo>
                <a:cubicBezTo>
                  <a:pt x="1975133" y="2242297"/>
                  <a:pt x="1926330" y="2294672"/>
                  <a:pt x="1891778" y="2355342"/>
                </a:cubicBezTo>
                <a:close/>
                <a:moveTo>
                  <a:pt x="1661922" y="1799494"/>
                </a:moveTo>
                <a:lnTo>
                  <a:pt x="1688944" y="1776249"/>
                </a:lnTo>
                <a:cubicBezTo>
                  <a:pt x="1703456" y="1765113"/>
                  <a:pt x="1718785" y="1754643"/>
                  <a:pt x="1734921" y="1744902"/>
                </a:cubicBezTo>
                <a:cubicBezTo>
                  <a:pt x="1918459" y="1634110"/>
                  <a:pt x="2156894" y="1647613"/>
                  <a:pt x="2349214" y="1760604"/>
                </a:cubicBezTo>
                <a:lnTo>
                  <a:pt x="2385099" y="1785239"/>
                </a:lnTo>
                <a:lnTo>
                  <a:pt x="2356379" y="1770206"/>
                </a:lnTo>
                <a:cubicBezTo>
                  <a:pt x="2221416" y="1710886"/>
                  <a:pt x="2072246" y="1702972"/>
                  <a:pt x="1946393" y="1756653"/>
                </a:cubicBezTo>
                <a:lnTo>
                  <a:pt x="1924438" y="1766929"/>
                </a:lnTo>
                <a:lnTo>
                  <a:pt x="1899712" y="1764245"/>
                </a:lnTo>
                <a:cubicBezTo>
                  <a:pt x="1824689" y="1759523"/>
                  <a:pt x="1749865" y="1768552"/>
                  <a:pt x="1679634" y="1792411"/>
                </a:cubicBezTo>
                <a:close/>
                <a:moveTo>
                  <a:pt x="1421076" y="1389062"/>
                </a:moveTo>
                <a:lnTo>
                  <a:pt x="1467369" y="1371047"/>
                </a:lnTo>
                <a:cubicBezTo>
                  <a:pt x="1491492" y="1363121"/>
                  <a:pt x="1516264" y="1356426"/>
                  <a:pt x="1541636" y="1351041"/>
                </a:cubicBezTo>
                <a:cubicBezTo>
                  <a:pt x="1830240" y="1289782"/>
                  <a:pt x="2118835" y="1414453"/>
                  <a:pt x="2295625" y="1647472"/>
                </a:cubicBezTo>
                <a:lnTo>
                  <a:pt x="2326664" y="1695560"/>
                </a:lnTo>
                <a:lnTo>
                  <a:pt x="2299253" y="1663149"/>
                </a:lnTo>
                <a:cubicBezTo>
                  <a:pt x="2164238" y="1525537"/>
                  <a:pt x="1983394" y="1448233"/>
                  <a:pt x="1797719" y="1461320"/>
                </a:cubicBezTo>
                <a:lnTo>
                  <a:pt x="1764828" y="1464786"/>
                </a:lnTo>
                <a:lnTo>
                  <a:pt x="1735604" y="1450192"/>
                </a:lnTo>
                <a:cubicBezTo>
                  <a:pt x="1645058" y="1410350"/>
                  <a:pt x="1547219" y="1388438"/>
                  <a:pt x="1446949" y="1387832"/>
                </a:cubicBezTo>
                <a:close/>
                <a:moveTo>
                  <a:pt x="1463065" y="2251668"/>
                </a:moveTo>
                <a:lnTo>
                  <a:pt x="1483028" y="2208076"/>
                </a:lnTo>
                <a:cubicBezTo>
                  <a:pt x="1494516" y="2186379"/>
                  <a:pt x="1507386" y="2165106"/>
                  <a:pt x="1521661" y="2144342"/>
                </a:cubicBezTo>
                <a:cubicBezTo>
                  <a:pt x="1684035" y="1908157"/>
                  <a:pt x="1984507" y="1801564"/>
                  <a:pt x="2284930" y="1845445"/>
                </a:cubicBezTo>
                <a:lnTo>
                  <a:pt x="2343006" y="1858151"/>
                </a:lnTo>
                <a:lnTo>
                  <a:pt x="2299188" y="1853938"/>
                </a:lnTo>
                <a:cubicBezTo>
                  <a:pt x="2099722" y="1848547"/>
                  <a:pt x="1912043" y="1915912"/>
                  <a:pt x="1788027" y="2049516"/>
                </a:cubicBezTo>
                <a:lnTo>
                  <a:pt x="1766910" y="2073983"/>
                </a:lnTo>
                <a:lnTo>
                  <a:pt x="1735021" y="2083404"/>
                </a:lnTo>
                <a:cubicBezTo>
                  <a:pt x="1640208" y="2116340"/>
                  <a:pt x="1553461" y="2166663"/>
                  <a:pt x="1480787" y="2233465"/>
                </a:cubicBezTo>
                <a:close/>
                <a:moveTo>
                  <a:pt x="1778763" y="3625789"/>
                </a:moveTo>
                <a:lnTo>
                  <a:pt x="1837688" y="3639518"/>
                </a:lnTo>
                <a:cubicBezTo>
                  <a:pt x="2108389" y="3683227"/>
                  <a:pt x="2376020" y="3625593"/>
                  <a:pt x="2568769" y="3466048"/>
                </a:cubicBezTo>
                <a:lnTo>
                  <a:pt x="2601895" y="3436540"/>
                </a:lnTo>
                <a:lnTo>
                  <a:pt x="2647008" y="3429508"/>
                </a:lnTo>
                <a:cubicBezTo>
                  <a:pt x="2782017" y="3401886"/>
                  <a:pt x="2909144" y="3349089"/>
                  <a:pt x="3020043" y="3271259"/>
                </a:cubicBezTo>
                <a:lnTo>
                  <a:pt x="3047428" y="3249673"/>
                </a:lnTo>
                <a:lnTo>
                  <a:pt x="3012461" y="3305465"/>
                </a:lnTo>
                <a:cubicBezTo>
                  <a:pt x="2992942" y="3332953"/>
                  <a:pt x="2971617" y="3359611"/>
                  <a:pt x="2948470" y="3385317"/>
                </a:cubicBezTo>
                <a:cubicBezTo>
                  <a:pt x="2685173" y="3677727"/>
                  <a:pt x="2256920" y="3768283"/>
                  <a:pt x="1855592" y="3653697"/>
                </a:cubicBezTo>
                <a:close/>
                <a:moveTo>
                  <a:pt x="1700666" y="3429363"/>
                </a:moveTo>
                <a:lnTo>
                  <a:pt x="1752974" y="3400185"/>
                </a:lnTo>
                <a:cubicBezTo>
                  <a:pt x="1979033" y="3252266"/>
                  <a:pt x="2128383" y="3033780"/>
                  <a:pt x="2149161" y="2791867"/>
                </a:cubicBezTo>
                <a:lnTo>
                  <a:pt x="2151195" y="2748795"/>
                </a:lnTo>
                <a:lnTo>
                  <a:pt x="2178343" y="2713888"/>
                </a:lnTo>
                <a:cubicBezTo>
                  <a:pt x="2254751" y="2604711"/>
                  <a:pt x="2307002" y="2482718"/>
                  <a:pt x="2329225" y="2353537"/>
                </a:cubicBezTo>
                <a:lnTo>
                  <a:pt x="2332971" y="2319941"/>
                </a:lnTo>
                <a:lnTo>
                  <a:pt x="2348943" y="2383062"/>
                </a:lnTo>
                <a:cubicBezTo>
                  <a:pt x="2355170" y="2415676"/>
                  <a:pt x="2359493" y="2448893"/>
                  <a:pt x="2361812" y="2482633"/>
                </a:cubicBezTo>
                <a:cubicBezTo>
                  <a:pt x="2388185" y="2866438"/>
                  <a:pt x="2147975" y="3214855"/>
                  <a:pt x="1776225" y="3398488"/>
                </a:cubicBezTo>
                <a:close/>
                <a:moveTo>
                  <a:pt x="1723452" y="3552336"/>
                </a:moveTo>
                <a:lnTo>
                  <a:pt x="1768261" y="3548010"/>
                </a:lnTo>
                <a:cubicBezTo>
                  <a:pt x="1968487" y="3514966"/>
                  <a:pt x="2137182" y="3413707"/>
                  <a:pt x="2224429" y="3260498"/>
                </a:cubicBezTo>
                <a:lnTo>
                  <a:pt x="2238817" y="3232746"/>
                </a:lnTo>
                <a:lnTo>
                  <a:pt x="2268032" y="3217503"/>
                </a:lnTo>
                <a:cubicBezTo>
                  <a:pt x="2353552" y="3167409"/>
                  <a:pt x="2426307" y="3102021"/>
                  <a:pt x="2480558" y="3023370"/>
                </a:cubicBezTo>
                <a:lnTo>
                  <a:pt x="2493267" y="3002338"/>
                </a:lnTo>
                <a:lnTo>
                  <a:pt x="2485230" y="3048393"/>
                </a:lnTo>
                <a:cubicBezTo>
                  <a:pt x="2479682" y="3071614"/>
                  <a:pt x="2472643" y="3094691"/>
                  <a:pt x="2464066" y="3117542"/>
                </a:cubicBezTo>
                <a:cubicBezTo>
                  <a:pt x="2366494" y="3377477"/>
                  <a:pt x="2096070" y="3538373"/>
                  <a:pt x="1784778" y="3553502"/>
                </a:cubicBezTo>
                <a:close/>
                <a:moveTo>
                  <a:pt x="1769572" y="3808806"/>
                </a:moveTo>
                <a:lnTo>
                  <a:pt x="1799015" y="3859152"/>
                </a:lnTo>
                <a:cubicBezTo>
                  <a:pt x="1949240" y="4077272"/>
                  <a:pt x="2175707" y="4224369"/>
                  <a:pt x="2430040" y="4250074"/>
                </a:cubicBezTo>
                <a:lnTo>
                  <a:pt x="2475364" y="4253072"/>
                </a:lnTo>
                <a:lnTo>
                  <a:pt x="2511465" y="4279691"/>
                </a:lnTo>
                <a:cubicBezTo>
                  <a:pt x="2624585" y="4354882"/>
                  <a:pt x="2751806" y="4407474"/>
                  <a:pt x="2887344" y="4431757"/>
                </a:cubicBezTo>
                <a:lnTo>
                  <a:pt x="2922643" y="4436144"/>
                </a:lnTo>
                <a:lnTo>
                  <a:pt x="2855752" y="4449732"/>
                </a:lnTo>
                <a:cubicBezTo>
                  <a:pt x="2821240" y="4454830"/>
                  <a:pt x="2786140" y="4458109"/>
                  <a:pt x="2750537" y="4459472"/>
                </a:cubicBezTo>
                <a:cubicBezTo>
                  <a:pt x="2345559" y="4474980"/>
                  <a:pt x="1984464" y="4238467"/>
                  <a:pt x="1800226" y="3881251"/>
                </a:cubicBezTo>
                <a:close/>
                <a:moveTo>
                  <a:pt x="1717989" y="3703726"/>
                </a:moveTo>
                <a:lnTo>
                  <a:pt x="1754415" y="3729503"/>
                </a:lnTo>
                <a:cubicBezTo>
                  <a:pt x="1927592" y="3835185"/>
                  <a:pt x="2129214" y="3873338"/>
                  <a:pt x="2310014" y="3823180"/>
                </a:cubicBezTo>
                <a:lnTo>
                  <a:pt x="2341717" y="3813186"/>
                </a:lnTo>
                <a:lnTo>
                  <a:pt x="2374894" y="3821382"/>
                </a:lnTo>
                <a:cubicBezTo>
                  <a:pt x="2476166" y="3841583"/>
                  <a:pt x="2579603" y="3842987"/>
                  <a:pt x="2679416" y="3823314"/>
                </a:cubicBezTo>
                <a:lnTo>
                  <a:pt x="2704778" y="3816899"/>
                </a:lnTo>
                <a:lnTo>
                  <a:pt x="2663882" y="3843658"/>
                </a:lnTo>
                <a:cubicBezTo>
                  <a:pt x="2642157" y="3856190"/>
                  <a:pt x="2619438" y="3867663"/>
                  <a:pt x="2595752" y="3877993"/>
                </a:cubicBezTo>
                <a:cubicBezTo>
                  <a:pt x="2326323" y="3995490"/>
                  <a:pt x="2004198" y="3933341"/>
                  <a:pt x="1762464" y="3743917"/>
                </a:cubicBezTo>
                <a:close/>
                <a:moveTo>
                  <a:pt x="1593570" y="3417551"/>
                </a:moveTo>
                <a:lnTo>
                  <a:pt x="1621230" y="3385491"/>
                </a:lnTo>
                <a:cubicBezTo>
                  <a:pt x="1734386" y="3232118"/>
                  <a:pt x="1773826" y="3048750"/>
                  <a:pt x="1717450" y="2879542"/>
                </a:cubicBezTo>
                <a:lnTo>
                  <a:pt x="1706261" y="2849805"/>
                </a:lnTo>
                <a:lnTo>
                  <a:pt x="1714836" y="2819740"/>
                </a:lnTo>
                <a:cubicBezTo>
                  <a:pt x="1735774" y="2727696"/>
                  <a:pt x="1736250" y="2632595"/>
                  <a:pt x="1713844" y="2539635"/>
                </a:cubicBezTo>
                <a:lnTo>
                  <a:pt x="1706611" y="2515935"/>
                </a:lnTo>
                <a:lnTo>
                  <a:pt x="1736124" y="2555081"/>
                </a:lnTo>
                <a:cubicBezTo>
                  <a:pt x="1749971" y="2575781"/>
                  <a:pt x="1762677" y="2597336"/>
                  <a:pt x="1774149" y="2619715"/>
                </a:cubicBezTo>
                <a:cubicBezTo>
                  <a:pt x="1904649" y="2874287"/>
                  <a:pt x="1840341" y="3167182"/>
                  <a:pt x="1636822" y="3378900"/>
                </a:cubicBezTo>
                <a:close/>
                <a:moveTo>
                  <a:pt x="1694576" y="4073468"/>
                </a:moveTo>
                <a:cubicBezTo>
                  <a:pt x="1684688" y="4044283"/>
                  <a:pt x="1676547" y="4014401"/>
                  <a:pt x="1670220" y="3983985"/>
                </a:cubicBezTo>
                <a:cubicBezTo>
                  <a:pt x="1662989" y="3949224"/>
                  <a:pt x="1658127" y="3913764"/>
                  <a:pt x="1655736" y="3877850"/>
                </a:cubicBezTo>
                <a:lnTo>
                  <a:pt x="1656477" y="3821489"/>
                </a:lnTo>
                <a:lnTo>
                  <a:pt x="1661566" y="3862972"/>
                </a:lnTo>
                <a:cubicBezTo>
                  <a:pt x="1699215" y="4049130"/>
                  <a:pt x="1810767" y="4210242"/>
                  <a:pt x="1978105" y="4299431"/>
                </a:cubicBezTo>
                <a:lnTo>
                  <a:pt x="2008403" y="4314284"/>
                </a:lnTo>
                <a:lnTo>
                  <a:pt x="2025230" y="4342051"/>
                </a:lnTo>
                <a:cubicBezTo>
                  <a:pt x="2080432" y="4423655"/>
                  <a:pt x="2152156" y="4494403"/>
                  <a:pt x="2238142" y="4548895"/>
                </a:cubicBezTo>
                <a:lnTo>
                  <a:pt x="2261120" y="4561812"/>
                </a:lnTo>
                <a:lnTo>
                  <a:pt x="2210974" y="4551739"/>
                </a:lnTo>
                <a:cubicBezTo>
                  <a:pt x="2185677" y="4545283"/>
                  <a:pt x="2160525" y="4537465"/>
                  <a:pt x="2135604" y="4528243"/>
                </a:cubicBezTo>
                <a:cubicBezTo>
                  <a:pt x="1918570" y="4447933"/>
                  <a:pt x="1763790" y="4277767"/>
                  <a:pt x="1694576" y="4073468"/>
                </a:cubicBezTo>
                <a:close/>
                <a:moveTo>
                  <a:pt x="1099766" y="2113284"/>
                </a:moveTo>
                <a:lnTo>
                  <a:pt x="1157732" y="2147753"/>
                </a:lnTo>
                <a:cubicBezTo>
                  <a:pt x="1186237" y="2166909"/>
                  <a:pt x="1213826" y="2187758"/>
                  <a:pt x="1240371" y="2210315"/>
                </a:cubicBezTo>
                <a:cubicBezTo>
                  <a:pt x="1542314" y="2466894"/>
                  <a:pt x="1627771" y="2875279"/>
                  <a:pt x="1497737" y="3253358"/>
                </a:cubicBezTo>
                <a:lnTo>
                  <a:pt x="1466550" y="3325598"/>
                </a:lnTo>
                <a:lnTo>
                  <a:pt x="1482384" y="3270014"/>
                </a:lnTo>
                <a:cubicBezTo>
                  <a:pt x="1534716" y="3014216"/>
                  <a:pt x="1480212" y="2758976"/>
                  <a:pt x="1316605" y="2572410"/>
                </a:cubicBezTo>
                <a:lnTo>
                  <a:pt x="1286287" y="2540299"/>
                </a:lnTo>
                <a:lnTo>
                  <a:pt x="1279926" y="2497337"/>
                </a:lnTo>
                <a:cubicBezTo>
                  <a:pt x="1253961" y="2368613"/>
                  <a:pt x="1201290" y="2246783"/>
                  <a:pt x="1121872" y="2139765"/>
                </a:cubicBezTo>
                <a:close/>
                <a:moveTo>
                  <a:pt x="1544250" y="4643312"/>
                </a:moveTo>
                <a:cubicBezTo>
                  <a:pt x="1524924" y="4567379"/>
                  <a:pt x="1515386" y="4488751"/>
                  <a:pt x="1515525" y="4409135"/>
                </a:cubicBezTo>
                <a:cubicBezTo>
                  <a:pt x="1515757" y="4276443"/>
                  <a:pt x="1542870" y="4141006"/>
                  <a:pt x="1596353" y="4010725"/>
                </a:cubicBezTo>
                <a:lnTo>
                  <a:pt x="1631753" y="3940255"/>
                </a:lnTo>
                <a:lnTo>
                  <a:pt x="1612666" y="3994911"/>
                </a:lnTo>
                <a:cubicBezTo>
                  <a:pt x="1545326" y="4247528"/>
                  <a:pt x="1584688" y="4505263"/>
                  <a:pt x="1737033" y="4700227"/>
                </a:cubicBezTo>
                <a:lnTo>
                  <a:pt x="1765410" y="4733898"/>
                </a:lnTo>
                <a:lnTo>
                  <a:pt x="1769226" y="4777131"/>
                </a:lnTo>
                <a:cubicBezTo>
                  <a:pt x="1787558" y="4907032"/>
                  <a:pt x="1832959" y="5031469"/>
                  <a:pt x="1905940" y="5142538"/>
                </a:cubicBezTo>
                <a:lnTo>
                  <a:pt x="1926449" y="5170152"/>
                </a:lnTo>
                <a:lnTo>
                  <a:pt x="1870608" y="5132658"/>
                </a:lnTo>
                <a:cubicBezTo>
                  <a:pt x="1843277" y="5112017"/>
                  <a:pt x="1816961" y="5089735"/>
                  <a:pt x="1791789" y="5065804"/>
                </a:cubicBezTo>
                <a:cubicBezTo>
                  <a:pt x="1666517" y="4946710"/>
                  <a:pt x="1584332" y="4800805"/>
                  <a:pt x="1544250" y="4643312"/>
                </a:cubicBezTo>
                <a:close/>
                <a:moveTo>
                  <a:pt x="809778" y="2734890"/>
                </a:moveTo>
                <a:lnTo>
                  <a:pt x="860066" y="2744234"/>
                </a:lnTo>
                <a:cubicBezTo>
                  <a:pt x="885458" y="2750321"/>
                  <a:pt x="910729" y="2757775"/>
                  <a:pt x="935793" y="2766636"/>
                </a:cubicBezTo>
                <a:cubicBezTo>
                  <a:pt x="1220895" y="2867424"/>
                  <a:pt x="1402514" y="3123119"/>
                  <a:pt x="1426595" y="3410268"/>
                </a:cubicBezTo>
                <a:lnTo>
                  <a:pt x="1426829" y="3466662"/>
                </a:lnTo>
                <a:lnTo>
                  <a:pt x="1421026" y="3425238"/>
                </a:lnTo>
                <a:cubicBezTo>
                  <a:pt x="1380182" y="3239556"/>
                  <a:pt x="1265917" y="3080011"/>
                  <a:pt x="1097146" y="2993235"/>
                </a:cubicBezTo>
                <a:lnTo>
                  <a:pt x="1066610" y="2978820"/>
                </a:lnTo>
                <a:lnTo>
                  <a:pt x="1049315" y="2951287"/>
                </a:lnTo>
                <a:cubicBezTo>
                  <a:pt x="992737" y="2870458"/>
                  <a:pt x="919837" y="2800731"/>
                  <a:pt x="832965" y="2747476"/>
                </a:cubicBezTo>
                <a:close/>
                <a:moveTo>
                  <a:pt x="1268389" y="4589977"/>
                </a:moveTo>
                <a:cubicBezTo>
                  <a:pt x="1247936" y="4524944"/>
                  <a:pt x="1239114" y="4458785"/>
                  <a:pt x="1240985" y="4393229"/>
                </a:cubicBezTo>
                <a:cubicBezTo>
                  <a:pt x="1241816" y="4364094"/>
                  <a:pt x="1244760" y="4335077"/>
                  <a:pt x="1249733" y="4306332"/>
                </a:cubicBezTo>
                <a:cubicBezTo>
                  <a:pt x="1275312" y="4158503"/>
                  <a:pt x="1354580" y="4017853"/>
                  <a:pt x="1476345" y="3905069"/>
                </a:cubicBezTo>
                <a:lnTo>
                  <a:pt x="1521964" y="3868779"/>
                </a:lnTo>
                <a:lnTo>
                  <a:pt x="1492344" y="3899304"/>
                </a:lnTo>
                <a:cubicBezTo>
                  <a:pt x="1369814" y="4046319"/>
                  <a:pt x="1319199" y="4227026"/>
                  <a:pt x="1365289" y="4398556"/>
                </a:cubicBezTo>
                <a:lnTo>
                  <a:pt x="1374672" y="4428767"/>
                </a:lnTo>
                <a:lnTo>
                  <a:pt x="1364263" y="4458288"/>
                </a:lnTo>
                <a:cubicBezTo>
                  <a:pt x="1337715" y="4548937"/>
                  <a:pt x="1331449" y="4643686"/>
                  <a:pt x="1348201" y="4737480"/>
                </a:cubicBezTo>
                <a:lnTo>
                  <a:pt x="1353993" y="4761472"/>
                </a:lnTo>
                <a:lnTo>
                  <a:pt x="1326856" y="4720941"/>
                </a:lnTo>
                <a:cubicBezTo>
                  <a:pt x="1314264" y="4699597"/>
                  <a:pt x="1302866" y="4677463"/>
                  <a:pt x="1292753" y="4654569"/>
                </a:cubicBezTo>
                <a:cubicBezTo>
                  <a:pt x="1283316" y="4633206"/>
                  <a:pt x="1275206" y="4611654"/>
                  <a:pt x="1268389" y="4589977"/>
                </a:cubicBezTo>
                <a:close/>
                <a:moveTo>
                  <a:pt x="366241" y="3475676"/>
                </a:moveTo>
                <a:lnTo>
                  <a:pt x="407863" y="3449859"/>
                </a:lnTo>
                <a:cubicBezTo>
                  <a:pt x="429929" y="3437825"/>
                  <a:pt x="452961" y="3426871"/>
                  <a:pt x="476933" y="3417081"/>
                </a:cubicBezTo>
                <a:cubicBezTo>
                  <a:pt x="749597" y="3305719"/>
                  <a:pt x="1070250" y="3374981"/>
                  <a:pt x="1307117" y="3569586"/>
                </a:cubicBezTo>
                <a:lnTo>
                  <a:pt x="1350557" y="3610724"/>
                </a:lnTo>
                <a:lnTo>
                  <a:pt x="1314791" y="3584163"/>
                </a:lnTo>
                <a:cubicBezTo>
                  <a:pt x="1144309" y="3474738"/>
                  <a:pt x="943588" y="3432131"/>
                  <a:pt x="761373" y="3478203"/>
                </a:cubicBezTo>
                <a:lnTo>
                  <a:pt x="729391" y="3487479"/>
                </a:lnTo>
                <a:lnTo>
                  <a:pt x="696413" y="3478552"/>
                </a:lnTo>
                <a:cubicBezTo>
                  <a:pt x="595621" y="3456115"/>
                  <a:pt x="492168" y="3452407"/>
                  <a:pt x="391784" y="3469833"/>
                </a:cubicBezTo>
                <a:close/>
                <a:moveTo>
                  <a:pt x="545415" y="4300260"/>
                </a:moveTo>
                <a:lnTo>
                  <a:pt x="556712" y="4254883"/>
                </a:lnTo>
                <a:cubicBezTo>
                  <a:pt x="563904" y="4232094"/>
                  <a:pt x="572576" y="4209538"/>
                  <a:pt x="582772" y="4187299"/>
                </a:cubicBezTo>
                <a:cubicBezTo>
                  <a:pt x="698744" y="3934323"/>
                  <a:pt x="980570" y="3790313"/>
                  <a:pt x="1292949" y="3793892"/>
                </a:cubicBezTo>
                <a:lnTo>
                  <a:pt x="1354196" y="3798726"/>
                </a:lnTo>
                <a:lnTo>
                  <a:pt x="1309079" y="3800350"/>
                </a:lnTo>
                <a:cubicBezTo>
                  <a:pt x="1106503" y="3821261"/>
                  <a:pt x="930632" y="3911982"/>
                  <a:pt x="832538" y="4059308"/>
                </a:cubicBezTo>
                <a:lnTo>
                  <a:pt x="816185" y="4086079"/>
                </a:lnTo>
                <a:lnTo>
                  <a:pt x="785891" y="4099508"/>
                </a:lnTo>
                <a:cubicBezTo>
                  <a:pt x="696820" y="4144264"/>
                  <a:pt x="619433" y="4205015"/>
                  <a:pt x="559613" y="4280079"/>
                </a:cubicBezTo>
                <a:close/>
                <a:moveTo>
                  <a:pt x="126950" y="2866526"/>
                </a:moveTo>
                <a:lnTo>
                  <a:pt x="193605" y="2851930"/>
                </a:lnTo>
                <a:cubicBezTo>
                  <a:pt x="228028" y="2846312"/>
                  <a:pt x="263068" y="2842504"/>
                  <a:pt x="298644" y="2840604"/>
                </a:cubicBezTo>
                <a:cubicBezTo>
                  <a:pt x="703311" y="2818986"/>
                  <a:pt x="1068323" y="3050020"/>
                  <a:pt x="1258524" y="3404412"/>
                </a:cubicBezTo>
                <a:lnTo>
                  <a:pt x="1290387" y="3476385"/>
                </a:lnTo>
                <a:lnTo>
                  <a:pt x="1260105" y="3426489"/>
                </a:lnTo>
                <a:cubicBezTo>
                  <a:pt x="1106244" y="3210664"/>
                  <a:pt x="877341" y="3067002"/>
                  <a:pt x="622609" y="3045139"/>
                </a:cubicBezTo>
                <a:lnTo>
                  <a:pt x="577240" y="3042826"/>
                </a:lnTo>
                <a:lnTo>
                  <a:pt x="540698" y="3016754"/>
                </a:lnTo>
                <a:cubicBezTo>
                  <a:pt x="426332" y="2943280"/>
                  <a:pt x="298246" y="2892614"/>
                  <a:pt x="162318" y="2870379"/>
                </a:cubicBezTo>
                <a:close/>
                <a:moveTo>
                  <a:pt x="680573" y="5007269"/>
                </a:moveTo>
                <a:lnTo>
                  <a:pt x="668963" y="4943296"/>
                </a:lnTo>
                <a:cubicBezTo>
                  <a:pt x="664986" y="4910366"/>
                  <a:pt x="662949" y="4876953"/>
                  <a:pt x="662949" y="4843140"/>
                </a:cubicBezTo>
                <a:cubicBezTo>
                  <a:pt x="662949" y="4458521"/>
                  <a:pt x="926540" y="4125673"/>
                  <a:pt x="1310094" y="3965384"/>
                </a:cubicBezTo>
                <a:lnTo>
                  <a:pt x="1387610" y="3939241"/>
                </a:lnTo>
                <a:lnTo>
                  <a:pt x="1333412" y="3965127"/>
                </a:lnTo>
                <a:cubicBezTo>
                  <a:pt x="1097689" y="4098774"/>
                  <a:pt x="933674" y="4307575"/>
                  <a:pt x="896354" y="4547693"/>
                </a:cubicBezTo>
                <a:lnTo>
                  <a:pt x="891370" y="4590548"/>
                </a:lnTo>
                <a:lnTo>
                  <a:pt x="861886" y="4623705"/>
                </a:lnTo>
                <a:cubicBezTo>
                  <a:pt x="778154" y="4727932"/>
                  <a:pt x="717649" y="4846440"/>
                  <a:pt x="686615" y="4973975"/>
                </a:cubicBezTo>
                <a:close/>
                <a:moveTo>
                  <a:pt x="0" y="4047657"/>
                </a:moveTo>
                <a:lnTo>
                  <a:pt x="36382" y="3992684"/>
                </a:lnTo>
                <a:cubicBezTo>
                  <a:pt x="56597" y="3965654"/>
                  <a:pt x="78595" y="3939494"/>
                  <a:pt x="102392" y="3914327"/>
                </a:cubicBezTo>
                <a:cubicBezTo>
                  <a:pt x="373076" y="3628055"/>
                  <a:pt x="803514" y="3547370"/>
                  <a:pt x="1201799" y="3671146"/>
                </a:cubicBezTo>
                <a:lnTo>
                  <a:pt x="1277894" y="3700813"/>
                </a:lnTo>
                <a:lnTo>
                  <a:pt x="1219336" y="3685732"/>
                </a:lnTo>
                <a:cubicBezTo>
                  <a:pt x="949831" y="3635815"/>
                  <a:pt x="680807" y="3687280"/>
                  <a:pt x="484042" y="3842348"/>
                </a:cubicBezTo>
                <a:lnTo>
                  <a:pt x="450172" y="3871086"/>
                </a:lnTo>
                <a:lnTo>
                  <a:pt x="404893" y="3877079"/>
                </a:lnTo>
                <a:cubicBezTo>
                  <a:pt x="269219" y="3901590"/>
                  <a:pt x="140782" y="3951449"/>
                  <a:pt x="27928" y="4026706"/>
                </a:cubicBezTo>
                <a:close/>
              </a:path>
            </a:pathLst>
          </a:custGeom>
          <a:solidFill>
            <a:srgbClr val="3333CC"/>
          </a:solidFill>
          <a:ln>
            <a:noFill/>
          </a:ln>
          <a:scene3d>
            <a:camera prst="obliqueBottomLeft"/>
            <a:lightRig rig="flood" dir="t"/>
          </a:scene3d>
          <a:sp3d extrusionH="50800">
            <a:bevelT prst="convex"/>
            <a:extrusionClr>
              <a:srgbClr val="00B0F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4" name="Forma libre 1"/>
          <p:cNvSpPr/>
          <p:nvPr/>
        </p:nvSpPr>
        <p:spPr>
          <a:xfrm rot="3591077">
            <a:off x="97173" y="4090981"/>
            <a:ext cx="3928215" cy="3007104"/>
          </a:xfrm>
          <a:custGeom>
            <a:avLst/>
            <a:gdLst>
              <a:gd name="connsiteX0" fmla="*/ 5187748 w 5627973"/>
              <a:gd name="connsiteY0" fmla="*/ 556256 h 5170152"/>
              <a:gd name="connsiteX1" fmla="*/ 5209295 w 5627973"/>
              <a:gd name="connsiteY1" fmla="*/ 559333 h 5170152"/>
              <a:gd name="connsiteX2" fmla="*/ 5462744 w 5627973"/>
              <a:gd name="connsiteY2" fmla="*/ 465284 h 5170152"/>
              <a:gd name="connsiteX3" fmla="*/ 5473354 w 5627973"/>
              <a:gd name="connsiteY3" fmla="*/ 452697 h 5170152"/>
              <a:gd name="connsiteX4" fmla="*/ 5489142 w 5627973"/>
              <a:gd name="connsiteY4" fmla="*/ 448306 h 5170152"/>
              <a:gd name="connsiteX5" fmla="*/ 5615649 w 5627973"/>
              <a:gd name="connsiteY5" fmla="*/ 373500 h 5170152"/>
              <a:gd name="connsiteX6" fmla="*/ 5624535 w 5627973"/>
              <a:gd name="connsiteY6" fmla="*/ 364175 h 5170152"/>
              <a:gd name="connsiteX7" fmla="*/ 5614329 w 5627973"/>
              <a:gd name="connsiteY7" fmla="*/ 386938 h 5170152"/>
              <a:gd name="connsiteX8" fmla="*/ 5594755 w 5627973"/>
              <a:gd name="connsiteY8" fmla="*/ 420039 h 5170152"/>
              <a:gd name="connsiteX9" fmla="*/ 5216246 w 5627973"/>
              <a:gd name="connsiteY9" fmla="*/ 564116 h 5170152"/>
              <a:gd name="connsiteX10" fmla="*/ 5191862 w 5627973"/>
              <a:gd name="connsiteY10" fmla="*/ 626981 h 5170152"/>
              <a:gd name="connsiteX11" fmla="*/ 5204383 w 5627973"/>
              <a:gd name="connsiteY11" fmla="*/ 645241 h 5170152"/>
              <a:gd name="connsiteX12" fmla="*/ 5444969 w 5627973"/>
              <a:gd name="connsiteY12" fmla="*/ 771976 h 5170152"/>
              <a:gd name="connsiteX13" fmla="*/ 5461238 w 5627973"/>
              <a:gd name="connsiteY13" fmla="*/ 771434 h 5170152"/>
              <a:gd name="connsiteX14" fmla="*/ 5475174 w 5627973"/>
              <a:gd name="connsiteY14" fmla="*/ 780321 h 5170152"/>
              <a:gd name="connsiteX15" fmla="*/ 5615221 w 5627973"/>
              <a:gd name="connsiteY15" fmla="*/ 824742 h 5170152"/>
              <a:gd name="connsiteX16" fmla="*/ 5627973 w 5627973"/>
              <a:gd name="connsiteY16" fmla="*/ 825110 h 5170152"/>
              <a:gd name="connsiteX17" fmla="*/ 5604691 w 5627973"/>
              <a:gd name="connsiteY17" fmla="*/ 832836 h 5170152"/>
              <a:gd name="connsiteX18" fmla="*/ 5567601 w 5627973"/>
              <a:gd name="connsiteY18" fmla="*/ 840517 h 5170152"/>
              <a:gd name="connsiteX19" fmla="*/ 5205707 w 5627973"/>
              <a:gd name="connsiteY19" fmla="*/ 653694 h 5170152"/>
              <a:gd name="connsiteX20" fmla="*/ 5165078 w 5627973"/>
              <a:gd name="connsiteY20" fmla="*/ 530078 h 5170152"/>
              <a:gd name="connsiteX21" fmla="*/ 5180867 w 5627973"/>
              <a:gd name="connsiteY21" fmla="*/ 526739 h 5170152"/>
              <a:gd name="connsiteX22" fmla="*/ 5331773 w 5627973"/>
              <a:gd name="connsiteY22" fmla="*/ 399115 h 5170152"/>
              <a:gd name="connsiteX23" fmla="*/ 5335779 w 5627973"/>
              <a:gd name="connsiteY23" fmla="*/ 387904 h 5170152"/>
              <a:gd name="connsiteX24" fmla="*/ 5345572 w 5627973"/>
              <a:gd name="connsiteY24" fmla="*/ 380950 h 5170152"/>
              <a:gd name="connsiteX25" fmla="*/ 5413449 w 5627973"/>
              <a:gd name="connsiteY25" fmla="*/ 298347 h 5170152"/>
              <a:gd name="connsiteX26" fmla="*/ 5417127 w 5627973"/>
              <a:gd name="connsiteY26" fmla="*/ 289783 h 5170152"/>
              <a:gd name="connsiteX27" fmla="*/ 5416123 w 5627973"/>
              <a:gd name="connsiteY27" fmla="*/ 307795 h 5170152"/>
              <a:gd name="connsiteX28" fmla="*/ 5411375 w 5627973"/>
              <a:gd name="connsiteY28" fmla="*/ 335178 h 5170152"/>
              <a:gd name="connsiteX29" fmla="*/ 5186973 w 5627973"/>
              <a:gd name="connsiteY29" fmla="*/ 528233 h 5170152"/>
              <a:gd name="connsiteX30" fmla="*/ 5151997 w 5627973"/>
              <a:gd name="connsiteY30" fmla="*/ 483640 h 5170152"/>
              <a:gd name="connsiteX31" fmla="*/ 5169454 w 5627973"/>
              <a:gd name="connsiteY31" fmla="*/ 470463 h 5170152"/>
              <a:gd name="connsiteX32" fmla="*/ 5286042 w 5627973"/>
              <a:gd name="connsiteY32" fmla="*/ 221713 h 5170152"/>
              <a:gd name="connsiteX33" fmla="*/ 5285027 w 5627973"/>
              <a:gd name="connsiteY33" fmla="*/ 205073 h 5170152"/>
              <a:gd name="connsiteX34" fmla="*/ 5293290 w 5627973"/>
              <a:gd name="connsiteY34" fmla="*/ 190634 h 5170152"/>
              <a:gd name="connsiteX35" fmla="*/ 5332496 w 5627973"/>
              <a:gd name="connsiteY35" fmla="*/ 46415 h 5170152"/>
              <a:gd name="connsiteX36" fmla="*/ 5332475 w 5627973"/>
              <a:gd name="connsiteY36" fmla="*/ 33356 h 5170152"/>
              <a:gd name="connsiteX37" fmla="*/ 5340713 w 5627973"/>
              <a:gd name="connsiteY37" fmla="*/ 57032 h 5170152"/>
              <a:gd name="connsiteX38" fmla="*/ 5349317 w 5627973"/>
              <a:gd name="connsiteY38" fmla="*/ 94842 h 5170152"/>
              <a:gd name="connsiteX39" fmla="*/ 5177669 w 5627973"/>
              <a:gd name="connsiteY39" fmla="*/ 468941 h 5170152"/>
              <a:gd name="connsiteX40" fmla="*/ 5169243 w 5627973"/>
              <a:gd name="connsiteY40" fmla="*/ 588501 h 5170152"/>
              <a:gd name="connsiteX41" fmla="*/ 5183261 w 5627973"/>
              <a:gd name="connsiteY41" fmla="*/ 597051 h 5170152"/>
              <a:gd name="connsiteX42" fmla="*/ 5384977 w 5627973"/>
              <a:gd name="connsiteY42" fmla="*/ 612298 h 5170152"/>
              <a:gd name="connsiteX43" fmla="*/ 5395868 w 5627973"/>
              <a:gd name="connsiteY43" fmla="*/ 607269 h 5170152"/>
              <a:gd name="connsiteX44" fmla="*/ 5408019 w 5627973"/>
              <a:gd name="connsiteY44" fmla="*/ 609181 h 5170152"/>
              <a:gd name="connsiteX45" fmla="*/ 5516584 w 5627973"/>
              <a:gd name="connsiteY45" fmla="*/ 598536 h 5170152"/>
              <a:gd name="connsiteX46" fmla="*/ 5525360 w 5627973"/>
              <a:gd name="connsiteY46" fmla="*/ 595121 h 5170152"/>
              <a:gd name="connsiteX47" fmla="*/ 5511871 w 5627973"/>
              <a:gd name="connsiteY47" fmla="*/ 606940 h 5170152"/>
              <a:gd name="connsiteX48" fmla="*/ 5488986 w 5627973"/>
              <a:gd name="connsiteY48" fmla="*/ 622692 h 5170152"/>
              <a:gd name="connsiteX49" fmla="*/ 5186710 w 5627973"/>
              <a:gd name="connsiteY49" fmla="*/ 602293 h 5170152"/>
              <a:gd name="connsiteX50" fmla="*/ 5113367 w 5627973"/>
              <a:gd name="connsiteY50" fmla="*/ 483102 h 5170152"/>
              <a:gd name="connsiteX51" fmla="*/ 5121926 w 5627973"/>
              <a:gd name="connsiteY51" fmla="*/ 469739 h 5170152"/>
              <a:gd name="connsiteX52" fmla="*/ 5135782 w 5627973"/>
              <a:gd name="connsiteY52" fmla="*/ 271573 h 5170152"/>
              <a:gd name="connsiteX53" fmla="*/ 5130595 w 5627973"/>
              <a:gd name="connsiteY53" fmla="*/ 260556 h 5170152"/>
              <a:gd name="connsiteX54" fmla="*/ 5132436 w 5627973"/>
              <a:gd name="connsiteY54" fmla="*/ 248673 h 5170152"/>
              <a:gd name="connsiteX55" fmla="*/ 5120776 w 5627973"/>
              <a:gd name="connsiteY55" fmla="*/ 140994 h 5170152"/>
              <a:gd name="connsiteX56" fmla="*/ 5117243 w 5627973"/>
              <a:gd name="connsiteY56" fmla="*/ 132150 h 5170152"/>
              <a:gd name="connsiteX57" fmla="*/ 5129337 w 5627973"/>
              <a:gd name="connsiteY57" fmla="*/ 146100 h 5170152"/>
              <a:gd name="connsiteX58" fmla="*/ 5145493 w 5627973"/>
              <a:gd name="connsiteY58" fmla="*/ 169534 h 5170152"/>
              <a:gd name="connsiteX59" fmla="*/ 5127215 w 5627973"/>
              <a:gd name="connsiteY59" fmla="*/ 466621 h 5170152"/>
              <a:gd name="connsiteX60" fmla="*/ 5154094 w 5627973"/>
              <a:gd name="connsiteY60" fmla="*/ 657790 h 5170152"/>
              <a:gd name="connsiteX61" fmla="*/ 5152083 w 5627973"/>
              <a:gd name="connsiteY61" fmla="*/ 636088 h 5170152"/>
              <a:gd name="connsiteX62" fmla="*/ 5155570 w 5627973"/>
              <a:gd name="connsiteY62" fmla="*/ 651850 h 5170152"/>
              <a:gd name="connsiteX63" fmla="*/ 5285958 w 5627973"/>
              <a:gd name="connsiteY63" fmla="*/ 807857 h 5170152"/>
              <a:gd name="connsiteX64" fmla="*/ 5297351 w 5627973"/>
              <a:gd name="connsiteY64" fmla="*/ 812436 h 5170152"/>
              <a:gd name="connsiteX65" fmla="*/ 5304467 w 5627973"/>
              <a:gd name="connsiteY65" fmla="*/ 822485 h 5170152"/>
              <a:gd name="connsiteX66" fmla="*/ 5388667 w 5627973"/>
              <a:gd name="connsiteY66" fmla="*/ 894066 h 5170152"/>
              <a:gd name="connsiteX67" fmla="*/ 5397375 w 5627973"/>
              <a:gd name="connsiteY67" fmla="*/ 898174 h 5170152"/>
              <a:gd name="connsiteX68" fmla="*/ 5379103 w 5627973"/>
              <a:gd name="connsiteY68" fmla="*/ 896176 h 5170152"/>
              <a:gd name="connsiteX69" fmla="*/ 5351304 w 5627973"/>
              <a:gd name="connsiteY69" fmla="*/ 889959 h 5170152"/>
              <a:gd name="connsiteX70" fmla="*/ 5154094 w 5627973"/>
              <a:gd name="connsiteY70" fmla="*/ 657790 h 5170152"/>
              <a:gd name="connsiteX71" fmla="*/ 4884797 w 5627973"/>
              <a:gd name="connsiteY71" fmla="*/ 0 h 5170152"/>
              <a:gd name="connsiteX72" fmla="*/ 4906839 w 5627973"/>
              <a:gd name="connsiteY72" fmla="*/ 11088 h 5170152"/>
              <a:gd name="connsiteX73" fmla="*/ 4938805 w 5627973"/>
              <a:gd name="connsiteY73" fmla="*/ 32057 h 5170152"/>
              <a:gd name="connsiteX74" fmla="*/ 5072598 w 5627973"/>
              <a:gd name="connsiteY74" fmla="*/ 423544 h 5170152"/>
              <a:gd name="connsiteX75" fmla="*/ 5064403 w 5627973"/>
              <a:gd name="connsiteY75" fmla="*/ 452491 h 5170152"/>
              <a:gd name="connsiteX76" fmla="*/ 5067800 w 5627973"/>
              <a:gd name="connsiteY76" fmla="*/ 430523 h 5170152"/>
              <a:gd name="connsiteX77" fmla="*/ 4980581 w 5627973"/>
              <a:gd name="connsiteY77" fmla="*/ 168453 h 5170152"/>
              <a:gd name="connsiteX78" fmla="*/ 4968483 w 5627973"/>
              <a:gd name="connsiteY78" fmla="*/ 157238 h 5170152"/>
              <a:gd name="connsiteX79" fmla="*/ 4964483 w 5627973"/>
              <a:gd name="connsiteY79" fmla="*/ 140954 h 5170152"/>
              <a:gd name="connsiteX80" fmla="*/ 4893741 w 5627973"/>
              <a:gd name="connsiteY80" fmla="*/ 9358 h 5170152"/>
              <a:gd name="connsiteX81" fmla="*/ 5145276 w 5627973"/>
              <a:gd name="connsiteY81" fmla="*/ 956324 h 5170152"/>
              <a:gd name="connsiteX82" fmla="*/ 5125590 w 5627973"/>
              <a:gd name="connsiteY82" fmla="*/ 867343 h 5170152"/>
              <a:gd name="connsiteX83" fmla="*/ 5138303 w 5627973"/>
              <a:gd name="connsiteY83" fmla="*/ 711108 h 5170152"/>
              <a:gd name="connsiteX84" fmla="*/ 5148069 w 5627973"/>
              <a:gd name="connsiteY84" fmla="*/ 682685 h 5170152"/>
              <a:gd name="connsiteX85" fmla="*/ 5143476 w 5627973"/>
              <a:gd name="connsiteY85" fmla="*/ 704417 h 5170152"/>
              <a:gd name="connsiteX86" fmla="*/ 5216253 w 5627973"/>
              <a:gd name="connsiteY86" fmla="*/ 971002 h 5170152"/>
              <a:gd name="connsiteX87" fmla="*/ 5227722 w 5627973"/>
              <a:gd name="connsiteY87" fmla="*/ 982889 h 5170152"/>
              <a:gd name="connsiteX88" fmla="*/ 5230827 w 5627973"/>
              <a:gd name="connsiteY88" fmla="*/ 999372 h 5170152"/>
              <a:gd name="connsiteX89" fmla="*/ 5294282 w 5627973"/>
              <a:gd name="connsiteY89" fmla="*/ 1134780 h 5170152"/>
              <a:gd name="connsiteX90" fmla="*/ 5302703 w 5627973"/>
              <a:gd name="connsiteY90" fmla="*/ 1144632 h 5170152"/>
              <a:gd name="connsiteX91" fmla="*/ 5281296 w 5627973"/>
              <a:gd name="connsiteY91" fmla="*/ 1132302 h 5170152"/>
              <a:gd name="connsiteX92" fmla="*/ 5250518 w 5627973"/>
              <a:gd name="connsiteY92" fmla="*/ 1109540 h 5170152"/>
              <a:gd name="connsiteX93" fmla="*/ 5145276 w 5627973"/>
              <a:gd name="connsiteY93" fmla="*/ 956324 h 5170152"/>
              <a:gd name="connsiteX94" fmla="*/ 5036291 w 5627973"/>
              <a:gd name="connsiteY94" fmla="*/ 921622 h 5170152"/>
              <a:gd name="connsiteX95" fmla="*/ 5027141 w 5627973"/>
              <a:gd name="connsiteY95" fmla="*/ 871493 h 5170152"/>
              <a:gd name="connsiteX96" fmla="*/ 5026750 w 5627973"/>
              <a:gd name="connsiteY96" fmla="*/ 837749 h 5170152"/>
              <a:gd name="connsiteX97" fmla="*/ 5091284 w 5627973"/>
              <a:gd name="connsiteY97" fmla="*/ 674965 h 5170152"/>
              <a:gd name="connsiteX98" fmla="*/ 5106071 w 5627973"/>
              <a:gd name="connsiteY98" fmla="*/ 659304 h 5170152"/>
              <a:gd name="connsiteX99" fmla="*/ 5096751 w 5627973"/>
              <a:gd name="connsiteY99" fmla="*/ 672150 h 5170152"/>
              <a:gd name="connsiteX100" fmla="*/ 5071640 w 5627973"/>
              <a:gd name="connsiteY100" fmla="*/ 868893 h 5170152"/>
              <a:gd name="connsiteX101" fmla="*/ 5076202 w 5627973"/>
              <a:gd name="connsiteY101" fmla="*/ 880160 h 5170152"/>
              <a:gd name="connsiteX102" fmla="*/ 5073686 w 5627973"/>
              <a:gd name="connsiteY102" fmla="*/ 891902 h 5170152"/>
              <a:gd name="connsiteX103" fmla="*/ 5079234 w 5627973"/>
              <a:gd name="connsiteY103" fmla="*/ 999869 h 5170152"/>
              <a:gd name="connsiteX104" fmla="*/ 5082266 w 5627973"/>
              <a:gd name="connsiteY104" fmla="*/ 1008878 h 5170152"/>
              <a:gd name="connsiteX105" fmla="*/ 5070962 w 5627973"/>
              <a:gd name="connsiteY105" fmla="*/ 994306 h 5170152"/>
              <a:gd name="connsiteX106" fmla="*/ 5056133 w 5627973"/>
              <a:gd name="connsiteY106" fmla="*/ 970058 h 5170152"/>
              <a:gd name="connsiteX107" fmla="*/ 5036291 w 5627973"/>
              <a:gd name="connsiteY107" fmla="*/ 921622 h 5170152"/>
              <a:gd name="connsiteX108" fmla="*/ 4806580 w 5627973"/>
              <a:gd name="connsiteY108" fmla="*/ 249889 h 5170152"/>
              <a:gd name="connsiteX109" fmla="*/ 4824872 w 5627973"/>
              <a:gd name="connsiteY109" fmla="*/ 251602 h 5170152"/>
              <a:gd name="connsiteX110" fmla="*/ 4852754 w 5627973"/>
              <a:gd name="connsiteY110" fmla="*/ 257385 h 5170152"/>
              <a:gd name="connsiteX111" fmla="*/ 5053587 w 5627973"/>
              <a:gd name="connsiteY111" fmla="*/ 486545 h 5170152"/>
              <a:gd name="connsiteX112" fmla="*/ 5055946 w 5627973"/>
              <a:gd name="connsiteY112" fmla="*/ 508224 h 5170152"/>
              <a:gd name="connsiteX113" fmla="*/ 5052207 w 5627973"/>
              <a:gd name="connsiteY113" fmla="*/ 492511 h 5170152"/>
              <a:gd name="connsiteX114" fmla="*/ 4919384 w 5627973"/>
              <a:gd name="connsiteY114" fmla="*/ 338492 h 5170152"/>
              <a:gd name="connsiteX115" fmla="*/ 4907924 w 5627973"/>
              <a:gd name="connsiteY115" fmla="*/ 334090 h 5170152"/>
              <a:gd name="connsiteX116" fmla="*/ 4900651 w 5627973"/>
              <a:gd name="connsiteY116" fmla="*/ 324149 h 5170152"/>
              <a:gd name="connsiteX117" fmla="*/ 4815348 w 5627973"/>
              <a:gd name="connsiteY117" fmla="*/ 253862 h 5170152"/>
              <a:gd name="connsiteX118" fmla="*/ 4845560 w 5627973"/>
              <a:gd name="connsiteY118" fmla="*/ 1104418 h 5170152"/>
              <a:gd name="connsiteX119" fmla="*/ 4839374 w 5627973"/>
              <a:gd name="connsiteY119" fmla="*/ 1066127 h 5170152"/>
              <a:gd name="connsiteX120" fmla="*/ 5034491 w 5627973"/>
              <a:gd name="connsiteY120" fmla="*/ 704377 h 5170152"/>
              <a:gd name="connsiteX121" fmla="*/ 5061051 w 5627973"/>
              <a:gd name="connsiteY121" fmla="*/ 691424 h 5170152"/>
              <a:gd name="connsiteX122" fmla="*/ 5042788 w 5627973"/>
              <a:gd name="connsiteY122" fmla="*/ 703407 h 5170152"/>
              <a:gd name="connsiteX123" fmla="*/ 4910600 w 5627973"/>
              <a:gd name="connsiteY123" fmla="*/ 943782 h 5170152"/>
              <a:gd name="connsiteX124" fmla="*/ 4910554 w 5627973"/>
              <a:gd name="connsiteY124" fmla="*/ 960448 h 5170152"/>
              <a:gd name="connsiteX125" fmla="*/ 4901389 w 5627973"/>
              <a:gd name="connsiteY125" fmla="*/ 974301 h 5170152"/>
              <a:gd name="connsiteX126" fmla="*/ 4853087 w 5627973"/>
              <a:gd name="connsiteY126" fmla="*/ 1115556 h 5170152"/>
              <a:gd name="connsiteX127" fmla="*/ 4852279 w 5627973"/>
              <a:gd name="connsiteY127" fmla="*/ 1128585 h 5170152"/>
              <a:gd name="connsiteX128" fmla="*/ 4775588 w 5627973"/>
              <a:gd name="connsiteY128" fmla="*/ 861752 h 5170152"/>
              <a:gd name="connsiteX129" fmla="*/ 4777781 w 5627973"/>
              <a:gd name="connsiteY129" fmla="*/ 843880 h 5170152"/>
              <a:gd name="connsiteX130" fmla="*/ 4784336 w 5627973"/>
              <a:gd name="connsiteY130" fmla="*/ 816915 h 5170152"/>
              <a:gd name="connsiteX131" fmla="*/ 5021460 w 5627973"/>
              <a:gd name="connsiteY131" fmla="*/ 639069 h 5170152"/>
              <a:gd name="connsiteX132" fmla="*/ 5043475 w 5627973"/>
              <a:gd name="connsiteY132" fmla="*/ 638638 h 5170152"/>
              <a:gd name="connsiteX133" fmla="*/ 5027467 w 5627973"/>
              <a:gd name="connsiteY133" fmla="*/ 640950 h 5170152"/>
              <a:gd name="connsiteX134" fmla="*/ 4868151 w 5627973"/>
              <a:gd name="connsiteY134" fmla="*/ 758355 h 5170152"/>
              <a:gd name="connsiteX135" fmla="*/ 4863405 w 5627973"/>
              <a:gd name="connsiteY135" fmla="*/ 769262 h 5170152"/>
              <a:gd name="connsiteX136" fmla="*/ 4853155 w 5627973"/>
              <a:gd name="connsiteY136" fmla="*/ 775559 h 5170152"/>
              <a:gd name="connsiteX137" fmla="*/ 4779832 w 5627973"/>
              <a:gd name="connsiteY137" fmla="*/ 853461 h 5170152"/>
              <a:gd name="connsiteX138" fmla="*/ 4678470 w 5627973"/>
              <a:gd name="connsiteY138" fmla="*/ 551352 h 5170152"/>
              <a:gd name="connsiteX139" fmla="*/ 4692256 w 5627973"/>
              <a:gd name="connsiteY139" fmla="*/ 539867 h 5170152"/>
              <a:gd name="connsiteX140" fmla="*/ 4715540 w 5627973"/>
              <a:gd name="connsiteY140" fmla="*/ 524679 h 5170152"/>
              <a:gd name="connsiteX141" fmla="*/ 5017453 w 5627973"/>
              <a:gd name="connsiteY141" fmla="*/ 552281 h 5170152"/>
              <a:gd name="connsiteX142" fmla="*/ 5034589 w 5627973"/>
              <a:gd name="connsiteY142" fmla="*/ 566476 h 5170152"/>
              <a:gd name="connsiteX143" fmla="*/ 5020776 w 5627973"/>
              <a:gd name="connsiteY143" fmla="*/ 557600 h 5170152"/>
              <a:gd name="connsiteX144" fmla="*/ 4819340 w 5627973"/>
              <a:gd name="connsiteY144" fmla="*/ 537547 h 5170152"/>
              <a:gd name="connsiteX145" fmla="*/ 4808321 w 5627973"/>
              <a:gd name="connsiteY145" fmla="*/ 542310 h 5170152"/>
              <a:gd name="connsiteX146" fmla="*/ 4796212 w 5627973"/>
              <a:gd name="connsiteY146" fmla="*/ 540111 h 5170152"/>
              <a:gd name="connsiteX147" fmla="*/ 4687334 w 5627973"/>
              <a:gd name="connsiteY147" fmla="*/ 548149 h 5170152"/>
              <a:gd name="connsiteX148" fmla="*/ 4568632 w 5627973"/>
              <a:gd name="connsiteY148" fmla="*/ 326046 h 5170152"/>
              <a:gd name="connsiteX149" fmla="*/ 4591789 w 5627973"/>
              <a:gd name="connsiteY149" fmla="*/ 317940 h 5170152"/>
              <a:gd name="connsiteX150" fmla="*/ 4628752 w 5627973"/>
              <a:gd name="connsiteY150" fmla="*/ 309657 h 5170152"/>
              <a:gd name="connsiteX151" fmla="*/ 4993474 w 5627973"/>
              <a:gd name="connsiteY151" fmla="*/ 490578 h 5170152"/>
              <a:gd name="connsiteX152" fmla="*/ 5007731 w 5627973"/>
              <a:gd name="connsiteY152" fmla="*/ 517065 h 5170152"/>
              <a:gd name="connsiteX153" fmla="*/ 4994928 w 5627973"/>
              <a:gd name="connsiteY153" fmla="*/ 499010 h 5170152"/>
              <a:gd name="connsiteX154" fmla="*/ 4752423 w 5627973"/>
              <a:gd name="connsiteY154" fmla="*/ 376197 h 5170152"/>
              <a:gd name="connsiteX155" fmla="*/ 4736167 w 5627973"/>
              <a:gd name="connsiteY155" fmla="*/ 377004 h 5170152"/>
              <a:gd name="connsiteX156" fmla="*/ 4722096 w 5627973"/>
              <a:gd name="connsiteY156" fmla="*/ 368345 h 5170152"/>
              <a:gd name="connsiteX157" fmla="*/ 4581388 w 5627973"/>
              <a:gd name="connsiteY157" fmla="*/ 326205 h 5170152"/>
              <a:gd name="connsiteX158" fmla="*/ 4571084 w 5627973"/>
              <a:gd name="connsiteY158" fmla="*/ 785008 h 5170152"/>
              <a:gd name="connsiteX159" fmla="*/ 4581826 w 5627973"/>
              <a:gd name="connsiteY159" fmla="*/ 762507 h 5170152"/>
              <a:gd name="connsiteX160" fmla="*/ 4602180 w 5627973"/>
              <a:gd name="connsiteY160" fmla="*/ 729906 h 5170152"/>
              <a:gd name="connsiteX161" fmla="*/ 4984033 w 5627973"/>
              <a:gd name="connsiteY161" fmla="*/ 595275 h 5170152"/>
              <a:gd name="connsiteX162" fmla="*/ 5012339 w 5627973"/>
              <a:gd name="connsiteY162" fmla="*/ 603838 h 5170152"/>
              <a:gd name="connsiteX163" fmla="*/ 4990869 w 5627973"/>
              <a:gd name="connsiteY163" fmla="*/ 600229 h 5170152"/>
              <a:gd name="connsiteX164" fmla="*/ 4735239 w 5627973"/>
              <a:gd name="connsiteY164" fmla="*/ 687953 h 5170152"/>
              <a:gd name="connsiteX165" fmla="*/ 4724333 w 5627973"/>
              <a:gd name="connsiteY165" fmla="*/ 700272 h 5170152"/>
              <a:gd name="connsiteX166" fmla="*/ 4708444 w 5627973"/>
              <a:gd name="connsiteY166" fmla="*/ 704269 h 5170152"/>
              <a:gd name="connsiteX167" fmla="*/ 4580188 w 5627973"/>
              <a:gd name="connsiteY167" fmla="*/ 775907 h 5170152"/>
              <a:gd name="connsiteX168" fmla="*/ 4153726 w 5627973"/>
              <a:gd name="connsiteY168" fmla="*/ 1013272 h 5170152"/>
              <a:gd name="connsiteX169" fmla="*/ 4185521 w 5627973"/>
              <a:gd name="connsiteY169" fmla="*/ 1014411 h 5170152"/>
              <a:gd name="connsiteX170" fmla="*/ 4543031 w 5627973"/>
              <a:gd name="connsiteY170" fmla="*/ 846169 h 5170152"/>
              <a:gd name="connsiteX171" fmla="*/ 4556903 w 5627973"/>
              <a:gd name="connsiteY171" fmla="*/ 827063 h 5170152"/>
              <a:gd name="connsiteX172" fmla="*/ 4579359 w 5627973"/>
              <a:gd name="connsiteY172" fmla="*/ 818629 h 5170152"/>
              <a:gd name="connsiteX173" fmla="*/ 4754283 w 5627973"/>
              <a:gd name="connsiteY173" fmla="*/ 695793 h 5170152"/>
              <a:gd name="connsiteX174" fmla="*/ 4766053 w 5627973"/>
              <a:gd name="connsiteY174" fmla="*/ 681487 h 5170152"/>
              <a:gd name="connsiteX175" fmla="*/ 4754059 w 5627973"/>
              <a:gd name="connsiteY175" fmla="*/ 714728 h 5170152"/>
              <a:gd name="connsiteX176" fmla="*/ 4729718 w 5627973"/>
              <a:gd name="connsiteY176" fmla="*/ 763757 h 5170152"/>
              <a:gd name="connsiteX177" fmla="*/ 4196257 w 5627973"/>
              <a:gd name="connsiteY177" fmla="*/ 1020065 h 5170152"/>
              <a:gd name="connsiteX178" fmla="*/ 4168670 w 5627973"/>
              <a:gd name="connsiteY178" fmla="*/ 1111310 h 5170152"/>
              <a:gd name="connsiteX179" fmla="*/ 4189231 w 5627973"/>
              <a:gd name="connsiteY179" fmla="*/ 1134946 h 5170152"/>
              <a:gd name="connsiteX180" fmla="*/ 4555928 w 5627973"/>
              <a:gd name="connsiteY180" fmla="*/ 1276514 h 5170152"/>
              <a:gd name="connsiteX181" fmla="*/ 4579570 w 5627973"/>
              <a:gd name="connsiteY181" fmla="*/ 1273379 h 5170152"/>
              <a:gd name="connsiteX182" fmla="*/ 4601006 w 5627973"/>
              <a:gd name="connsiteY182" fmla="*/ 1283734 h 5170152"/>
              <a:gd name="connsiteX183" fmla="*/ 4810750 w 5627973"/>
              <a:gd name="connsiteY183" fmla="*/ 1325206 h 5170152"/>
              <a:gd name="connsiteX184" fmla="*/ 4829383 w 5627973"/>
              <a:gd name="connsiteY184" fmla="*/ 1323852 h 5170152"/>
              <a:gd name="connsiteX185" fmla="*/ 4796427 w 5627973"/>
              <a:gd name="connsiteY185" fmla="*/ 1338034 h 5170152"/>
              <a:gd name="connsiteX186" fmla="*/ 4743339 w 5627973"/>
              <a:gd name="connsiteY186" fmla="*/ 1354171 h 5170152"/>
              <a:gd name="connsiteX187" fmla="*/ 4192229 w 5627973"/>
              <a:gd name="connsiteY187" fmla="*/ 1146542 h 5170152"/>
              <a:gd name="connsiteX188" fmla="*/ 4117372 w 5627973"/>
              <a:gd name="connsiteY188" fmla="*/ 980076 h 5170152"/>
              <a:gd name="connsiteX189" fmla="*/ 4139962 w 5627973"/>
              <a:gd name="connsiteY189" fmla="*/ 973110 h 5170152"/>
              <a:gd name="connsiteX190" fmla="*/ 4343766 w 5627973"/>
              <a:gd name="connsiteY190" fmla="*/ 773039 h 5170152"/>
              <a:gd name="connsiteX191" fmla="*/ 4348186 w 5627973"/>
              <a:gd name="connsiteY191" fmla="*/ 756818 h 5170152"/>
              <a:gd name="connsiteX192" fmla="*/ 4361579 w 5627973"/>
              <a:gd name="connsiteY192" fmla="*/ 745686 h 5170152"/>
              <a:gd name="connsiteX193" fmla="*/ 4450061 w 5627973"/>
              <a:gd name="connsiteY193" fmla="*/ 620551 h 5170152"/>
              <a:gd name="connsiteX194" fmla="*/ 4454339 w 5627973"/>
              <a:gd name="connsiteY194" fmla="*/ 608069 h 5170152"/>
              <a:gd name="connsiteX195" fmla="*/ 4455154 w 5627973"/>
              <a:gd name="connsiteY195" fmla="*/ 633337 h 5170152"/>
              <a:gd name="connsiteX196" fmla="*/ 4451698 w 5627973"/>
              <a:gd name="connsiteY196" fmla="*/ 672223 h 5170152"/>
              <a:gd name="connsiteX197" fmla="*/ 4149051 w 5627973"/>
              <a:gd name="connsiteY197" fmla="*/ 974301 h 5170152"/>
              <a:gd name="connsiteX198" fmla="*/ 4092430 w 5627973"/>
              <a:gd name="connsiteY198" fmla="*/ 917222 h 5170152"/>
              <a:gd name="connsiteX199" fmla="*/ 4116207 w 5627973"/>
              <a:gd name="connsiteY199" fmla="*/ 896290 h 5170152"/>
              <a:gd name="connsiteX200" fmla="*/ 4254665 w 5627973"/>
              <a:gd name="connsiteY200" fmla="*/ 532305 h 5170152"/>
              <a:gd name="connsiteX201" fmla="*/ 4251082 w 5627973"/>
              <a:gd name="connsiteY201" fmla="*/ 509246 h 5170152"/>
              <a:gd name="connsiteX202" fmla="*/ 4261298 w 5627973"/>
              <a:gd name="connsiteY202" fmla="*/ 487899 h 5170152"/>
              <a:gd name="connsiteX203" fmla="*/ 4300196 w 5627973"/>
              <a:gd name="connsiteY203" fmla="*/ 281022 h 5170152"/>
              <a:gd name="connsiteX204" fmla="*/ 4298512 w 5627973"/>
              <a:gd name="connsiteY204" fmla="*/ 262811 h 5170152"/>
              <a:gd name="connsiteX205" fmla="*/ 4313515 w 5627973"/>
              <a:gd name="connsiteY205" fmla="*/ 294627 h 5170152"/>
              <a:gd name="connsiteX206" fmla="*/ 4330839 w 5627973"/>
              <a:gd name="connsiteY206" fmla="*/ 346103 h 5170152"/>
              <a:gd name="connsiteX207" fmla="*/ 4127988 w 5627973"/>
              <a:gd name="connsiteY207" fmla="*/ 892967 h 5170152"/>
              <a:gd name="connsiteX208" fmla="*/ 4130834 w 5627973"/>
              <a:gd name="connsiteY208" fmla="*/ 1060949 h 5170152"/>
              <a:gd name="connsiteX209" fmla="*/ 4152347 w 5627973"/>
              <a:gd name="connsiteY209" fmla="*/ 1070825 h 5170152"/>
              <a:gd name="connsiteX210" fmla="*/ 4448284 w 5627973"/>
              <a:gd name="connsiteY210" fmla="*/ 1062586 h 5170152"/>
              <a:gd name="connsiteX211" fmla="*/ 4463522 w 5627973"/>
              <a:gd name="connsiteY211" fmla="*/ 1053979 h 5170152"/>
              <a:gd name="connsiteX212" fmla="*/ 4481473 w 5627973"/>
              <a:gd name="connsiteY212" fmla="*/ 1054868 h 5170152"/>
              <a:gd name="connsiteX213" fmla="*/ 4638365 w 5627973"/>
              <a:gd name="connsiteY213" fmla="*/ 1024141 h 5170152"/>
              <a:gd name="connsiteX214" fmla="*/ 4650724 w 5627973"/>
              <a:gd name="connsiteY214" fmla="*/ 1018094 h 5170152"/>
              <a:gd name="connsiteX215" fmla="*/ 4632559 w 5627973"/>
              <a:gd name="connsiteY215" fmla="*/ 1036552 h 5170152"/>
              <a:gd name="connsiteX216" fmla="*/ 4601195 w 5627973"/>
              <a:gd name="connsiteY216" fmla="*/ 1061868 h 5170152"/>
              <a:gd name="connsiteX217" fmla="*/ 4158038 w 5627973"/>
              <a:gd name="connsiteY217" fmla="*/ 1077632 h 5170152"/>
              <a:gd name="connsiteX218" fmla="*/ 4117520 w 5627973"/>
              <a:gd name="connsiteY218" fmla="*/ 1159803 h 5170152"/>
              <a:gd name="connsiteX219" fmla="*/ 4111843 w 5627973"/>
              <a:gd name="connsiteY219" fmla="*/ 1129830 h 5170152"/>
              <a:gd name="connsiteX220" fmla="*/ 4118921 w 5627973"/>
              <a:gd name="connsiteY220" fmla="*/ 1151303 h 5170152"/>
              <a:gd name="connsiteX221" fmla="*/ 4328702 w 5627973"/>
              <a:gd name="connsiteY221" fmla="*/ 1349816 h 5170152"/>
              <a:gd name="connsiteX222" fmla="*/ 4345888 w 5627973"/>
              <a:gd name="connsiteY222" fmla="*/ 1354535 h 5170152"/>
              <a:gd name="connsiteX223" fmla="*/ 4357531 w 5627973"/>
              <a:gd name="connsiteY223" fmla="*/ 1367510 h 5170152"/>
              <a:gd name="connsiteX224" fmla="*/ 4489313 w 5627973"/>
              <a:gd name="connsiteY224" fmla="*/ 1455029 h 5170152"/>
              <a:gd name="connsiteX225" fmla="*/ 4502524 w 5627973"/>
              <a:gd name="connsiteY225" fmla="*/ 1459485 h 5170152"/>
              <a:gd name="connsiteX226" fmla="*/ 4475639 w 5627973"/>
              <a:gd name="connsiteY226" fmla="*/ 1459371 h 5170152"/>
              <a:gd name="connsiteX227" fmla="*/ 4434334 w 5627973"/>
              <a:gd name="connsiteY227" fmla="*/ 1454766 h 5170152"/>
              <a:gd name="connsiteX228" fmla="*/ 4117520 w 5627973"/>
              <a:gd name="connsiteY228" fmla="*/ 1159803 h 5170152"/>
              <a:gd name="connsiteX229" fmla="*/ 4036057 w 5627973"/>
              <a:gd name="connsiteY229" fmla="*/ 922123 h 5170152"/>
              <a:gd name="connsiteX230" fmla="*/ 4046842 w 5627973"/>
              <a:gd name="connsiteY230" fmla="*/ 902233 h 5170152"/>
              <a:gd name="connsiteX231" fmla="*/ 4041965 w 5627973"/>
              <a:gd name="connsiteY231" fmla="*/ 623824 h 5170152"/>
              <a:gd name="connsiteX232" fmla="*/ 4033011 w 5627973"/>
              <a:gd name="connsiteY232" fmla="*/ 609217 h 5170152"/>
              <a:gd name="connsiteX233" fmla="*/ 4034191 w 5627973"/>
              <a:gd name="connsiteY233" fmla="*/ 592375 h 5170152"/>
              <a:gd name="connsiteX234" fmla="*/ 4003573 w 5627973"/>
              <a:gd name="connsiteY234" fmla="*/ 443898 h 5170152"/>
              <a:gd name="connsiteX235" fmla="*/ 3997304 w 5627973"/>
              <a:gd name="connsiteY235" fmla="*/ 432081 h 5170152"/>
              <a:gd name="connsiteX236" fmla="*/ 4016696 w 5627973"/>
              <a:gd name="connsiteY236" fmla="*/ 449769 h 5170152"/>
              <a:gd name="connsiteX237" fmla="*/ 4043209 w 5627973"/>
              <a:gd name="connsiteY237" fmla="*/ 480089 h 5170152"/>
              <a:gd name="connsiteX238" fmla="*/ 4054156 w 5627973"/>
              <a:gd name="connsiteY238" fmla="*/ 897111 h 5170152"/>
              <a:gd name="connsiteX239" fmla="*/ 4102487 w 5627973"/>
              <a:gd name="connsiteY239" fmla="*/ 1456238 h 5170152"/>
              <a:gd name="connsiteX240" fmla="*/ 4101250 w 5627973"/>
              <a:gd name="connsiteY240" fmla="*/ 1236477 h 5170152"/>
              <a:gd name="connsiteX241" fmla="*/ 4111889 w 5627973"/>
              <a:gd name="connsiteY241" fmla="*/ 1195406 h 5170152"/>
              <a:gd name="connsiteX242" fmla="*/ 4107943 w 5627973"/>
              <a:gd name="connsiteY242" fmla="*/ 1226388 h 5170152"/>
              <a:gd name="connsiteX243" fmla="*/ 4247748 w 5627973"/>
              <a:gd name="connsiteY243" fmla="*/ 1587550 h 5170152"/>
              <a:gd name="connsiteX244" fmla="*/ 4265967 w 5627973"/>
              <a:gd name="connsiteY244" fmla="*/ 1602452 h 5170152"/>
              <a:gd name="connsiteX245" fmla="*/ 4272578 w 5627973"/>
              <a:gd name="connsiteY245" fmla="*/ 1624987 h 5170152"/>
              <a:gd name="connsiteX246" fmla="*/ 4382198 w 5627973"/>
              <a:gd name="connsiteY246" fmla="*/ 1804559 h 5170152"/>
              <a:gd name="connsiteX247" fmla="*/ 4395719 w 5627973"/>
              <a:gd name="connsiteY247" fmla="*/ 1817069 h 5170152"/>
              <a:gd name="connsiteX248" fmla="*/ 4362957 w 5627973"/>
              <a:gd name="connsiteY248" fmla="*/ 1803003 h 5170152"/>
              <a:gd name="connsiteX249" fmla="*/ 4315216 w 5627973"/>
              <a:gd name="connsiteY249" fmla="*/ 1775759 h 5170152"/>
              <a:gd name="connsiteX250" fmla="*/ 4142438 w 5627973"/>
              <a:gd name="connsiteY250" fmla="*/ 1577461 h 5170152"/>
              <a:gd name="connsiteX251" fmla="*/ 4102487 w 5627973"/>
              <a:gd name="connsiteY251" fmla="*/ 1456238 h 5170152"/>
              <a:gd name="connsiteX252" fmla="*/ 3641787 w 5627973"/>
              <a:gd name="connsiteY252" fmla="*/ 281770 h 5170152"/>
              <a:gd name="connsiteX253" fmla="*/ 3675317 w 5627973"/>
              <a:gd name="connsiteY253" fmla="*/ 294010 h 5170152"/>
              <a:gd name="connsiteX254" fmla="*/ 3724561 w 5627973"/>
              <a:gd name="connsiteY254" fmla="*/ 318579 h 5170152"/>
              <a:gd name="connsiteX255" fmla="*/ 3969100 w 5627973"/>
              <a:gd name="connsiteY255" fmla="*/ 845020 h 5170152"/>
              <a:gd name="connsiteX256" fmla="*/ 3960818 w 5627973"/>
              <a:gd name="connsiteY256" fmla="*/ 886590 h 5170152"/>
              <a:gd name="connsiteX257" fmla="*/ 3962990 w 5627973"/>
              <a:gd name="connsiteY257" fmla="*/ 855455 h 5170152"/>
              <a:gd name="connsiteX258" fmla="*/ 3802707 w 5627973"/>
              <a:gd name="connsiteY258" fmla="*/ 502702 h 5170152"/>
              <a:gd name="connsiteX259" fmla="*/ 3783657 w 5627973"/>
              <a:gd name="connsiteY259" fmla="*/ 488830 h 5170152"/>
              <a:gd name="connsiteX260" fmla="*/ 3775765 w 5627973"/>
              <a:gd name="connsiteY260" fmla="*/ 466704 h 5170152"/>
              <a:gd name="connsiteX261" fmla="*/ 3656008 w 5627973"/>
              <a:gd name="connsiteY261" fmla="*/ 293512 h 5170152"/>
              <a:gd name="connsiteX262" fmla="*/ 3959520 w 5627973"/>
              <a:gd name="connsiteY262" fmla="*/ 1476426 h 5170152"/>
              <a:gd name="connsiteX263" fmla="*/ 3954681 w 5627973"/>
              <a:gd name="connsiteY263" fmla="*/ 1429420 h 5170152"/>
              <a:gd name="connsiteX264" fmla="*/ 4028146 w 5627973"/>
              <a:gd name="connsiteY264" fmla="*/ 1192945 h 5170152"/>
              <a:gd name="connsiteX265" fmla="*/ 4047717 w 5627973"/>
              <a:gd name="connsiteY265" fmla="*/ 1168939 h 5170152"/>
              <a:gd name="connsiteX266" fmla="*/ 4035758 w 5627973"/>
              <a:gd name="connsiteY266" fmla="*/ 1188219 h 5170152"/>
              <a:gd name="connsiteX267" fmla="*/ 4024050 w 5627973"/>
              <a:gd name="connsiteY267" fmla="*/ 1466291 h 5170152"/>
              <a:gd name="connsiteX268" fmla="*/ 4032125 w 5627973"/>
              <a:gd name="connsiteY268" fmla="*/ 1481338 h 5170152"/>
              <a:gd name="connsiteX269" fmla="*/ 4029943 w 5627973"/>
              <a:gd name="connsiteY269" fmla="*/ 1498082 h 5170152"/>
              <a:gd name="connsiteX270" fmla="*/ 4051689 w 5627973"/>
              <a:gd name="connsiteY270" fmla="*/ 1647852 h 5170152"/>
              <a:gd name="connsiteX271" fmla="*/ 4057248 w 5627973"/>
              <a:gd name="connsiteY271" fmla="*/ 1659975 h 5170152"/>
              <a:gd name="connsiteX272" fmla="*/ 4038929 w 5627973"/>
              <a:gd name="connsiteY272" fmla="*/ 1641305 h 5170152"/>
              <a:gd name="connsiteX273" fmla="*/ 4014248 w 5627973"/>
              <a:gd name="connsiteY273" fmla="*/ 1609654 h 5170152"/>
              <a:gd name="connsiteX274" fmla="*/ 3959520 w 5627973"/>
              <a:gd name="connsiteY274" fmla="*/ 1476426 h 5170152"/>
              <a:gd name="connsiteX275" fmla="*/ 3559399 w 5627973"/>
              <a:gd name="connsiteY275" fmla="*/ 641732 h 5170152"/>
              <a:gd name="connsiteX276" fmla="*/ 3586278 w 5627973"/>
              <a:gd name="connsiteY276" fmla="*/ 641445 h 5170152"/>
              <a:gd name="connsiteX277" fmla="*/ 3627649 w 5627973"/>
              <a:gd name="connsiteY277" fmla="*/ 645432 h 5170152"/>
              <a:gd name="connsiteX278" fmla="*/ 3949362 w 5627973"/>
              <a:gd name="connsiteY278" fmla="*/ 935669 h 5170152"/>
              <a:gd name="connsiteX279" fmla="*/ 3955544 w 5627973"/>
              <a:gd name="connsiteY279" fmla="*/ 965558 h 5170152"/>
              <a:gd name="connsiteX280" fmla="*/ 3948106 w 5627973"/>
              <a:gd name="connsiteY280" fmla="*/ 944190 h 5170152"/>
              <a:gd name="connsiteX281" fmla="*/ 3735026 w 5627973"/>
              <a:gd name="connsiteY281" fmla="*/ 748807 h 5170152"/>
              <a:gd name="connsiteX282" fmla="*/ 3717765 w 5627973"/>
              <a:gd name="connsiteY282" fmla="*/ 744345 h 5170152"/>
              <a:gd name="connsiteX283" fmla="*/ 3705907 w 5627973"/>
              <a:gd name="connsiteY283" fmla="*/ 731543 h 5170152"/>
              <a:gd name="connsiteX284" fmla="*/ 3572682 w 5627973"/>
              <a:gd name="connsiteY284" fmla="*/ 645991 h 5170152"/>
              <a:gd name="connsiteX285" fmla="*/ 3724330 w 5627973"/>
              <a:gd name="connsiteY285" fmla="*/ 1827846 h 5170152"/>
              <a:gd name="connsiteX286" fmla="*/ 3710469 w 5627973"/>
              <a:gd name="connsiteY286" fmla="*/ 1775346 h 5170152"/>
              <a:gd name="connsiteX287" fmla="*/ 3949089 w 5627973"/>
              <a:gd name="connsiteY287" fmla="*/ 1242273 h 5170152"/>
              <a:gd name="connsiteX288" fmla="*/ 3986162 w 5627973"/>
              <a:gd name="connsiteY288" fmla="*/ 1220323 h 5170152"/>
              <a:gd name="connsiteX289" fmla="*/ 3961059 w 5627973"/>
              <a:gd name="connsiteY289" fmla="*/ 1239706 h 5170152"/>
              <a:gd name="connsiteX290" fmla="*/ 3798804 w 5627973"/>
              <a:gd name="connsiteY290" fmla="*/ 1594293 h 5170152"/>
              <a:gd name="connsiteX291" fmla="*/ 3800846 w 5627973"/>
              <a:gd name="connsiteY291" fmla="*/ 1617545 h 5170152"/>
              <a:gd name="connsiteX292" fmla="*/ 3789240 w 5627973"/>
              <a:gd name="connsiteY292" fmla="*/ 1638206 h 5170152"/>
              <a:gd name="connsiteX293" fmla="*/ 3736710 w 5627973"/>
              <a:gd name="connsiteY293" fmla="*/ 1842279 h 5170152"/>
              <a:gd name="connsiteX294" fmla="*/ 3737180 w 5627973"/>
              <a:gd name="connsiteY294" fmla="*/ 1860569 h 5170152"/>
              <a:gd name="connsiteX295" fmla="*/ 3591642 w 5627973"/>
              <a:gd name="connsiteY295" fmla="*/ 1499634 h 5170152"/>
              <a:gd name="connsiteX296" fmla="*/ 3592577 w 5627973"/>
              <a:gd name="connsiteY296" fmla="*/ 1474387 h 5170152"/>
              <a:gd name="connsiteX297" fmla="*/ 3598720 w 5627973"/>
              <a:gd name="connsiteY297" fmla="*/ 1435820 h 5170152"/>
              <a:gd name="connsiteX298" fmla="*/ 3921834 w 5627973"/>
              <a:gd name="connsiteY298" fmla="*/ 1153094 h 5170152"/>
              <a:gd name="connsiteX299" fmla="*/ 3953866 w 5627973"/>
              <a:gd name="connsiteY299" fmla="*/ 1149272 h 5170152"/>
              <a:gd name="connsiteX300" fmla="*/ 3930827 w 5627973"/>
              <a:gd name="connsiteY300" fmla="*/ 1154838 h 5170152"/>
              <a:gd name="connsiteX301" fmla="*/ 3713472 w 5627973"/>
              <a:gd name="connsiteY301" fmla="*/ 1341886 h 5170152"/>
              <a:gd name="connsiteX302" fmla="*/ 3707936 w 5627973"/>
              <a:gd name="connsiteY302" fmla="*/ 1357792 h 5170152"/>
              <a:gd name="connsiteX303" fmla="*/ 3693792 w 5627973"/>
              <a:gd name="connsiteY303" fmla="*/ 1368074 h 5170152"/>
              <a:gd name="connsiteX304" fmla="*/ 3596777 w 5627973"/>
              <a:gd name="connsiteY304" fmla="*/ 1487449 h 5170152"/>
              <a:gd name="connsiteX305" fmla="*/ 3410817 w 5627973"/>
              <a:gd name="connsiteY305" fmla="*/ 1080921 h 5170152"/>
              <a:gd name="connsiteX306" fmla="*/ 3429457 w 5627973"/>
              <a:gd name="connsiteY306" fmla="*/ 1062887 h 5170152"/>
              <a:gd name="connsiteX307" fmla="*/ 3461472 w 5627973"/>
              <a:gd name="connsiteY307" fmla="*/ 1038299 h 5170152"/>
              <a:gd name="connsiteX308" fmla="*/ 3905013 w 5627973"/>
              <a:gd name="connsiteY308" fmla="*/ 1032635 h 5170152"/>
              <a:gd name="connsiteX309" fmla="*/ 3931786 w 5627973"/>
              <a:gd name="connsiteY309" fmla="*/ 1049928 h 5170152"/>
              <a:gd name="connsiteX310" fmla="*/ 3910528 w 5627973"/>
              <a:gd name="connsiteY310" fmla="*/ 1039568 h 5170152"/>
              <a:gd name="connsiteX311" fmla="*/ 3614393 w 5627973"/>
              <a:gd name="connsiteY311" fmla="*/ 1041063 h 5170152"/>
              <a:gd name="connsiteX312" fmla="*/ 3598935 w 5627973"/>
              <a:gd name="connsiteY312" fmla="*/ 1049319 h 5170152"/>
              <a:gd name="connsiteX313" fmla="*/ 3581007 w 5627973"/>
              <a:gd name="connsiteY313" fmla="*/ 1048022 h 5170152"/>
              <a:gd name="connsiteX314" fmla="*/ 3423332 w 5627973"/>
              <a:gd name="connsiteY314" fmla="*/ 1075159 h 5170152"/>
              <a:gd name="connsiteX315" fmla="*/ 3222219 w 5627973"/>
              <a:gd name="connsiteY315" fmla="*/ 782752 h 5170152"/>
              <a:gd name="connsiteX316" fmla="*/ 3254946 w 5627973"/>
              <a:gd name="connsiteY316" fmla="*/ 768060 h 5170152"/>
              <a:gd name="connsiteX317" fmla="*/ 3307772 w 5627973"/>
              <a:gd name="connsiteY317" fmla="*/ 751100 h 5170152"/>
              <a:gd name="connsiteX318" fmla="*/ 3862256 w 5627973"/>
              <a:gd name="connsiteY318" fmla="*/ 950087 h 5170152"/>
              <a:gd name="connsiteX319" fmla="*/ 3886387 w 5627973"/>
              <a:gd name="connsiteY319" fmla="*/ 984942 h 5170152"/>
              <a:gd name="connsiteX320" fmla="*/ 3865443 w 5627973"/>
              <a:gd name="connsiteY320" fmla="*/ 961632 h 5170152"/>
              <a:gd name="connsiteX321" fmla="*/ 3496445 w 5627973"/>
              <a:gd name="connsiteY321" fmla="*/ 825817 h 5170152"/>
              <a:gd name="connsiteX322" fmla="*/ 3472853 w 5627973"/>
              <a:gd name="connsiteY322" fmla="*/ 829320 h 5170152"/>
              <a:gd name="connsiteX323" fmla="*/ 3451249 w 5627973"/>
              <a:gd name="connsiteY323" fmla="*/ 819301 h 5170152"/>
              <a:gd name="connsiteX324" fmla="*/ 3240830 w 5627973"/>
              <a:gd name="connsiteY324" fmla="*/ 781109 h 5170152"/>
              <a:gd name="connsiteX325" fmla="*/ 3283861 w 5627973"/>
              <a:gd name="connsiteY325" fmla="*/ 1422511 h 5170152"/>
              <a:gd name="connsiteX326" fmla="*/ 3296671 w 5627973"/>
              <a:gd name="connsiteY326" fmla="*/ 1389558 h 5170152"/>
              <a:gd name="connsiteX327" fmla="*/ 3322212 w 5627973"/>
              <a:gd name="connsiteY327" fmla="*/ 1341111 h 5170152"/>
              <a:gd name="connsiteX328" fmla="*/ 3861741 w 5627973"/>
              <a:gd name="connsiteY328" fmla="*/ 1097488 h 5170152"/>
              <a:gd name="connsiteX329" fmla="*/ 3904083 w 5627973"/>
              <a:gd name="connsiteY329" fmla="*/ 1105291 h 5170152"/>
              <a:gd name="connsiteX330" fmla="*/ 3872332 w 5627973"/>
              <a:gd name="connsiteY330" fmla="*/ 1103397 h 5170152"/>
              <a:gd name="connsiteX331" fmla="*/ 3510842 w 5627973"/>
              <a:gd name="connsiteY331" fmla="*/ 1263138 h 5170152"/>
              <a:gd name="connsiteX332" fmla="*/ 3496505 w 5627973"/>
              <a:gd name="connsiteY332" fmla="*/ 1281913 h 5170152"/>
              <a:gd name="connsiteX333" fmla="*/ 3473852 w 5627973"/>
              <a:gd name="connsiteY333" fmla="*/ 1289813 h 5170152"/>
              <a:gd name="connsiteX334" fmla="*/ 3295979 w 5627973"/>
              <a:gd name="connsiteY334" fmla="*/ 1408486 h 5170152"/>
              <a:gd name="connsiteX335" fmla="*/ 2694772 w 5627973"/>
              <a:gd name="connsiteY335" fmla="*/ 1747664 h 5170152"/>
              <a:gd name="connsiteX336" fmla="*/ 2738702 w 5627973"/>
              <a:gd name="connsiteY336" fmla="*/ 1750865 h 5170152"/>
              <a:gd name="connsiteX337" fmla="*/ 3244931 w 5627973"/>
              <a:gd name="connsiteY337" fmla="*/ 1543659 h 5170152"/>
              <a:gd name="connsiteX338" fmla="*/ 3265426 w 5627973"/>
              <a:gd name="connsiteY338" fmla="*/ 1518723 h 5170152"/>
              <a:gd name="connsiteX339" fmla="*/ 3297079 w 5627973"/>
              <a:gd name="connsiteY339" fmla="*/ 1508574 h 5170152"/>
              <a:gd name="connsiteX340" fmla="*/ 3547513 w 5627973"/>
              <a:gd name="connsiteY340" fmla="*/ 1352765 h 5170152"/>
              <a:gd name="connsiteX341" fmla="*/ 3564772 w 5627973"/>
              <a:gd name="connsiteY341" fmla="*/ 1334168 h 5170152"/>
              <a:gd name="connsiteX342" fmla="*/ 3545920 w 5627973"/>
              <a:gd name="connsiteY342" fmla="*/ 1378188 h 5170152"/>
              <a:gd name="connsiteX343" fmla="*/ 3508908 w 5627973"/>
              <a:gd name="connsiteY343" fmla="*/ 1442768 h 5170152"/>
              <a:gd name="connsiteX344" fmla="*/ 2753178 w 5627973"/>
              <a:gd name="connsiteY344" fmla="*/ 1759024 h 5170152"/>
              <a:gd name="connsiteX345" fmla="*/ 2708817 w 5627973"/>
              <a:gd name="connsiteY345" fmla="*/ 1880141 h 5170152"/>
              <a:gd name="connsiteX346" fmla="*/ 2735674 w 5627973"/>
              <a:gd name="connsiteY346" fmla="*/ 1912971 h 5170152"/>
              <a:gd name="connsiteX347" fmla="*/ 3233634 w 5627973"/>
              <a:gd name="connsiteY347" fmla="*/ 2122405 h 5170152"/>
              <a:gd name="connsiteX348" fmla="*/ 3266570 w 5627973"/>
              <a:gd name="connsiteY348" fmla="*/ 2119436 h 5170152"/>
              <a:gd name="connsiteX349" fmla="*/ 3295539 w 5627973"/>
              <a:gd name="connsiteY349" fmla="*/ 2134473 h 5170152"/>
              <a:gd name="connsiteX350" fmla="*/ 3583038 w 5627973"/>
              <a:gd name="connsiteY350" fmla="*/ 2201203 h 5170152"/>
              <a:gd name="connsiteX351" fmla="*/ 3608921 w 5627973"/>
              <a:gd name="connsiteY351" fmla="*/ 2200364 h 5170152"/>
              <a:gd name="connsiteX352" fmla="*/ 3562345 w 5627973"/>
              <a:gd name="connsiteY352" fmla="*/ 2217682 h 5170152"/>
              <a:gd name="connsiteX353" fmla="*/ 3487772 w 5627973"/>
              <a:gd name="connsiteY353" fmla="*/ 2236568 h 5170152"/>
              <a:gd name="connsiteX354" fmla="*/ 2739038 w 5627973"/>
              <a:gd name="connsiteY354" fmla="*/ 1928704 h 5170152"/>
              <a:gd name="connsiteX355" fmla="*/ 2646703 w 5627973"/>
              <a:gd name="connsiteY355" fmla="*/ 1701163 h 5170152"/>
              <a:gd name="connsiteX356" fmla="*/ 2678442 w 5627973"/>
              <a:gd name="connsiteY356" fmla="*/ 1692992 h 5170152"/>
              <a:gd name="connsiteX357" fmla="*/ 2974079 w 5627973"/>
              <a:gd name="connsiteY357" fmla="*/ 1434954 h 5170152"/>
              <a:gd name="connsiteX358" fmla="*/ 2981295 w 5627973"/>
              <a:gd name="connsiteY358" fmla="*/ 1413397 h 5170152"/>
              <a:gd name="connsiteX359" fmla="*/ 3000587 w 5627973"/>
              <a:gd name="connsiteY359" fmla="*/ 1399148 h 5170152"/>
              <a:gd name="connsiteX360" fmla="*/ 3131531 w 5627973"/>
              <a:gd name="connsiteY360" fmla="*/ 1235708 h 5170152"/>
              <a:gd name="connsiteX361" fmla="*/ 3138298 w 5627973"/>
              <a:gd name="connsiteY361" fmla="*/ 1219166 h 5170152"/>
              <a:gd name="connsiteX362" fmla="*/ 3137715 w 5627973"/>
              <a:gd name="connsiteY362" fmla="*/ 1253151 h 5170152"/>
              <a:gd name="connsiteX363" fmla="*/ 3130297 w 5627973"/>
              <a:gd name="connsiteY363" fmla="*/ 1305203 h 5170152"/>
              <a:gd name="connsiteX364" fmla="*/ 2690942 w 5627973"/>
              <a:gd name="connsiteY364" fmla="*/ 1695070 h 5170152"/>
              <a:gd name="connsiteX365" fmla="*/ 2616437 w 5627973"/>
              <a:gd name="connsiteY365" fmla="*/ 1615422 h 5170152"/>
              <a:gd name="connsiteX366" fmla="*/ 2650765 w 5627973"/>
              <a:gd name="connsiteY366" fmla="*/ 1588555 h 5170152"/>
              <a:gd name="connsiteX367" fmla="*/ 2867058 w 5627973"/>
              <a:gd name="connsiteY367" fmla="*/ 1106901 h 5170152"/>
              <a:gd name="connsiteX368" fmla="*/ 2863661 w 5627973"/>
              <a:gd name="connsiteY368" fmla="*/ 1075738 h 5170152"/>
              <a:gd name="connsiteX369" fmla="*/ 2879247 w 5627973"/>
              <a:gd name="connsiteY369" fmla="*/ 1047600 h 5170152"/>
              <a:gd name="connsiteX370" fmla="*/ 2947098 w 5627973"/>
              <a:gd name="connsiteY370" fmla="*/ 771754 h 5170152"/>
              <a:gd name="connsiteX371" fmla="*/ 2946000 w 5627973"/>
              <a:gd name="connsiteY371" fmla="*/ 747202 h 5170152"/>
              <a:gd name="connsiteX372" fmla="*/ 2964611 w 5627973"/>
              <a:gd name="connsiteY372" fmla="*/ 790729 h 5170152"/>
              <a:gd name="connsiteX373" fmla="*/ 2985104 w 5627973"/>
              <a:gd name="connsiteY373" fmla="*/ 860784 h 5170152"/>
              <a:gd name="connsiteX374" fmla="*/ 2667295 w 5627973"/>
              <a:gd name="connsiteY374" fmla="*/ 1584709 h 5170152"/>
              <a:gd name="connsiteX375" fmla="*/ 2659858 w 5627973"/>
              <a:gd name="connsiteY375" fmla="*/ 1810505 h 5170152"/>
              <a:gd name="connsiteX376" fmla="*/ 2688965 w 5627973"/>
              <a:gd name="connsiteY376" fmla="*/ 1824901 h 5170152"/>
              <a:gd name="connsiteX377" fmla="*/ 3099134 w 5627973"/>
              <a:gd name="connsiteY377" fmla="*/ 1829386 h 5170152"/>
              <a:gd name="connsiteX378" fmla="*/ 3120807 w 5627973"/>
              <a:gd name="connsiteY378" fmla="*/ 1818625 h 5170152"/>
              <a:gd name="connsiteX379" fmla="*/ 3145593 w 5627973"/>
              <a:gd name="connsiteY379" fmla="*/ 1820762 h 5170152"/>
              <a:gd name="connsiteX380" fmla="*/ 3364829 w 5627973"/>
              <a:gd name="connsiteY380" fmla="*/ 1787733 h 5170152"/>
              <a:gd name="connsiteX381" fmla="*/ 3382345 w 5627973"/>
              <a:gd name="connsiteY381" fmla="*/ 1780260 h 5170152"/>
              <a:gd name="connsiteX382" fmla="*/ 3355952 w 5627973"/>
              <a:gd name="connsiteY382" fmla="*/ 1804099 h 5170152"/>
              <a:gd name="connsiteX383" fmla="*/ 3310827 w 5627973"/>
              <a:gd name="connsiteY383" fmla="*/ 1836457 h 5170152"/>
              <a:gd name="connsiteX384" fmla="*/ 2696381 w 5627973"/>
              <a:gd name="connsiteY384" fmla="*/ 1834343 h 5170152"/>
              <a:gd name="connsiteX385" fmla="*/ 2634735 w 5627973"/>
              <a:gd name="connsiteY385" fmla="*/ 1942592 h 5170152"/>
              <a:gd name="connsiteX386" fmla="*/ 2628908 w 5627973"/>
              <a:gd name="connsiteY386" fmla="*/ 1902031 h 5170152"/>
              <a:gd name="connsiteX387" fmla="*/ 2637249 w 5627973"/>
              <a:gd name="connsiteY387" fmla="*/ 1931248 h 5170152"/>
              <a:gd name="connsiteX388" fmla="*/ 2914165 w 5627973"/>
              <a:gd name="connsiteY388" fmla="*/ 2208928 h 5170152"/>
              <a:gd name="connsiteX389" fmla="*/ 2937632 w 5627973"/>
              <a:gd name="connsiteY389" fmla="*/ 2216171 h 5170152"/>
              <a:gd name="connsiteX390" fmla="*/ 2952868 w 5627973"/>
              <a:gd name="connsiteY390" fmla="*/ 2234211 h 5170152"/>
              <a:gd name="connsiteX391" fmla="*/ 3129341 w 5627973"/>
              <a:gd name="connsiteY391" fmla="*/ 2358698 h 5170152"/>
              <a:gd name="connsiteX392" fmla="*/ 3147324 w 5627973"/>
              <a:gd name="connsiteY392" fmla="*/ 2365378 h 5170152"/>
              <a:gd name="connsiteX393" fmla="*/ 3110122 w 5627973"/>
              <a:gd name="connsiteY393" fmla="*/ 2363811 h 5170152"/>
              <a:gd name="connsiteX394" fmla="*/ 3053262 w 5627973"/>
              <a:gd name="connsiteY394" fmla="*/ 2355455 h 5170152"/>
              <a:gd name="connsiteX395" fmla="*/ 2634735 w 5627973"/>
              <a:gd name="connsiteY395" fmla="*/ 1942592 h 5170152"/>
              <a:gd name="connsiteX396" fmla="*/ 2538079 w 5627973"/>
              <a:gd name="connsiteY396" fmla="*/ 1619042 h 5170152"/>
              <a:gd name="connsiteX397" fmla="*/ 2554354 w 5627973"/>
              <a:gd name="connsiteY397" fmla="*/ 1592892 h 5170152"/>
              <a:gd name="connsiteX398" fmla="*/ 2566459 w 5627973"/>
              <a:gd name="connsiteY398" fmla="*/ 1218658 h 5170152"/>
              <a:gd name="connsiteX399" fmla="*/ 2555056 w 5627973"/>
              <a:gd name="connsiteY399" fmla="*/ 1198566 h 5170152"/>
              <a:gd name="connsiteX400" fmla="*/ 2557831 w 5627973"/>
              <a:gd name="connsiteY400" fmla="*/ 1176004 h 5170152"/>
              <a:gd name="connsiteX401" fmla="*/ 2525507 w 5627973"/>
              <a:gd name="connsiteY401" fmla="*/ 974952 h 5170152"/>
              <a:gd name="connsiteX402" fmla="*/ 2517630 w 5627973"/>
              <a:gd name="connsiteY402" fmla="*/ 958749 h 5170152"/>
              <a:gd name="connsiteX403" fmla="*/ 2543274 w 5627973"/>
              <a:gd name="connsiteY403" fmla="*/ 983527 h 5170152"/>
              <a:gd name="connsiteX404" fmla="*/ 2577917 w 5627973"/>
              <a:gd name="connsiteY404" fmla="*/ 1025648 h 5170152"/>
              <a:gd name="connsiteX405" fmla="*/ 2564824 w 5627973"/>
              <a:gd name="connsiteY405" fmla="*/ 1586396 h 5170152"/>
              <a:gd name="connsiteX406" fmla="*/ 2612299 w 5627973"/>
              <a:gd name="connsiteY406" fmla="*/ 2424277 h 5170152"/>
              <a:gd name="connsiteX407" fmla="*/ 2593850 w 5627973"/>
              <a:gd name="connsiteY407" fmla="*/ 2339994 h 5170152"/>
              <a:gd name="connsiteX408" fmla="*/ 2607022 w 5627973"/>
              <a:gd name="connsiteY408" fmla="*/ 2044731 h 5170152"/>
              <a:gd name="connsiteX409" fmla="*/ 2624528 w 5627973"/>
              <a:gd name="connsiteY409" fmla="*/ 1990120 h 5170152"/>
              <a:gd name="connsiteX410" fmla="*/ 2616969 w 5627973"/>
              <a:gd name="connsiteY410" fmla="*/ 2031530 h 5170152"/>
              <a:gd name="connsiteX411" fmla="*/ 2786012 w 5627973"/>
              <a:gd name="connsiteY411" fmla="*/ 2524015 h 5170152"/>
              <a:gd name="connsiteX412" fmla="*/ 2810222 w 5627973"/>
              <a:gd name="connsiteY412" fmla="*/ 2544990 h 5170152"/>
              <a:gd name="connsiteX413" fmla="*/ 2817845 w 5627973"/>
              <a:gd name="connsiteY413" fmla="*/ 2575607 h 5170152"/>
              <a:gd name="connsiteX414" fmla="*/ 2957409 w 5627973"/>
              <a:gd name="connsiteY414" fmla="*/ 2822582 h 5170152"/>
              <a:gd name="connsiteX415" fmla="*/ 2975276 w 5627973"/>
              <a:gd name="connsiteY415" fmla="*/ 2840096 h 5170152"/>
              <a:gd name="connsiteX416" fmla="*/ 2930882 w 5627973"/>
              <a:gd name="connsiteY416" fmla="*/ 2819480 h 5170152"/>
              <a:gd name="connsiteX417" fmla="*/ 2866650 w 5627973"/>
              <a:gd name="connsiteY417" fmla="*/ 2780375 h 5170152"/>
              <a:gd name="connsiteX418" fmla="*/ 2640937 w 5627973"/>
              <a:gd name="connsiteY418" fmla="*/ 2504928 h 5170152"/>
              <a:gd name="connsiteX419" fmla="*/ 2612299 w 5627973"/>
              <a:gd name="connsiteY419" fmla="*/ 2424277 h 5170152"/>
              <a:gd name="connsiteX420" fmla="*/ 2035737 w 5627973"/>
              <a:gd name="connsiteY420" fmla="*/ 738158 h 5170152"/>
              <a:gd name="connsiteX421" fmla="*/ 2081317 w 5627973"/>
              <a:gd name="connsiteY421" fmla="*/ 756362 h 5170152"/>
              <a:gd name="connsiteX422" fmla="*/ 2147812 w 5627973"/>
              <a:gd name="connsiteY422" fmla="*/ 791953 h 5170152"/>
              <a:gd name="connsiteX423" fmla="*/ 2450624 w 5627973"/>
              <a:gd name="connsiteY423" fmla="*/ 1511954 h 5170152"/>
              <a:gd name="connsiteX424" fmla="*/ 2436347 w 5627973"/>
              <a:gd name="connsiteY424" fmla="*/ 1567359 h 5170152"/>
              <a:gd name="connsiteX425" fmla="*/ 2441461 w 5627973"/>
              <a:gd name="connsiteY425" fmla="*/ 1525651 h 5170152"/>
              <a:gd name="connsiteX426" fmla="*/ 2243505 w 5627973"/>
              <a:gd name="connsiteY426" fmla="*/ 1043385 h 5170152"/>
              <a:gd name="connsiteX427" fmla="*/ 2218075 w 5627973"/>
              <a:gd name="connsiteY427" fmla="*/ 1023750 h 5170152"/>
              <a:gd name="connsiteX428" fmla="*/ 2208652 w 5627973"/>
              <a:gd name="connsiteY428" fmla="*/ 993614 h 5170152"/>
              <a:gd name="connsiteX429" fmla="*/ 2054624 w 5627973"/>
              <a:gd name="connsiteY429" fmla="*/ 754678 h 5170152"/>
              <a:gd name="connsiteX430" fmla="*/ 2417193 w 5627973"/>
              <a:gd name="connsiteY430" fmla="*/ 2452749 h 5170152"/>
              <a:gd name="connsiteX431" fmla="*/ 2394601 w 5627973"/>
              <a:gd name="connsiteY431" fmla="*/ 2359598 h 5170152"/>
              <a:gd name="connsiteX432" fmla="*/ 2391086 w 5627973"/>
              <a:gd name="connsiteY432" fmla="*/ 2296202 h 5170152"/>
              <a:gd name="connsiteX433" fmla="*/ 2508786 w 5627973"/>
              <a:gd name="connsiteY433" fmla="*/ 1982414 h 5170152"/>
              <a:gd name="connsiteX434" fmla="*/ 2537500 w 5627973"/>
              <a:gd name="connsiteY434" fmla="*/ 1951196 h 5170152"/>
              <a:gd name="connsiteX435" fmla="*/ 2519642 w 5627973"/>
              <a:gd name="connsiteY435" fmla="*/ 1976466 h 5170152"/>
              <a:gd name="connsiteX436" fmla="*/ 2484604 w 5627973"/>
              <a:gd name="connsiteY436" fmla="*/ 2349375 h 5170152"/>
              <a:gd name="connsiteX437" fmla="*/ 2494761 w 5627973"/>
              <a:gd name="connsiteY437" fmla="*/ 2370012 h 5170152"/>
              <a:gd name="connsiteX438" fmla="*/ 2490607 w 5627973"/>
              <a:gd name="connsiteY438" fmla="*/ 2392389 h 5170152"/>
              <a:gd name="connsiteX439" fmla="*/ 2510562 w 5627973"/>
              <a:gd name="connsiteY439" fmla="*/ 2594713 h 5170152"/>
              <a:gd name="connsiteX440" fmla="*/ 2517435 w 5627973"/>
              <a:gd name="connsiteY440" fmla="*/ 2611289 h 5170152"/>
              <a:gd name="connsiteX441" fmla="*/ 2493344 w 5627973"/>
              <a:gd name="connsiteY441" fmla="*/ 2585248 h 5170152"/>
              <a:gd name="connsiteX442" fmla="*/ 2461326 w 5627973"/>
              <a:gd name="connsiteY442" fmla="*/ 2541435 h 5170152"/>
              <a:gd name="connsiteX443" fmla="*/ 2417193 w 5627973"/>
              <a:gd name="connsiteY443" fmla="*/ 2452749 h 5170152"/>
              <a:gd name="connsiteX444" fmla="*/ 1897323 w 5627973"/>
              <a:gd name="connsiteY444" fmla="*/ 1217353 h 5170152"/>
              <a:gd name="connsiteX445" fmla="*/ 1934545 w 5627973"/>
              <a:gd name="connsiteY445" fmla="*/ 1218380 h 5170152"/>
              <a:gd name="connsiteX446" fmla="*/ 1991537 w 5627973"/>
              <a:gd name="connsiteY446" fmla="*/ 1225910 h 5170152"/>
              <a:gd name="connsiteX447" fmla="*/ 2417165 w 5627973"/>
              <a:gd name="connsiteY447" fmla="*/ 1632682 h 5170152"/>
              <a:gd name="connsiteX448" fmla="*/ 2423698 w 5627973"/>
              <a:gd name="connsiteY448" fmla="*/ 1673157 h 5170152"/>
              <a:gd name="connsiteX449" fmla="*/ 2414850 w 5627973"/>
              <a:gd name="connsiteY449" fmla="*/ 1644063 h 5170152"/>
              <a:gd name="connsiteX450" fmla="*/ 2133157 w 5627973"/>
              <a:gd name="connsiteY450" fmla="*/ 1370413 h 5170152"/>
              <a:gd name="connsiteX451" fmla="*/ 2109568 w 5627973"/>
              <a:gd name="connsiteY451" fmla="*/ 1363512 h 5170152"/>
              <a:gd name="connsiteX452" fmla="*/ 2094022 w 5627973"/>
              <a:gd name="connsiteY452" fmla="*/ 1345693 h 5170152"/>
              <a:gd name="connsiteX453" fmla="*/ 1915419 w 5627973"/>
              <a:gd name="connsiteY453" fmla="*/ 1223772 h 5170152"/>
              <a:gd name="connsiteX454" fmla="*/ 2045270 w 5627973"/>
              <a:gd name="connsiteY454" fmla="*/ 2819290 h 5170152"/>
              <a:gd name="connsiteX455" fmla="*/ 2029641 w 5627973"/>
              <a:gd name="connsiteY455" fmla="*/ 2748040 h 5170152"/>
              <a:gd name="connsiteX456" fmla="*/ 2396022 w 5627973"/>
              <a:gd name="connsiteY456" fmla="*/ 2044520 h 5170152"/>
              <a:gd name="connsiteX457" fmla="*/ 2448822 w 5627973"/>
              <a:gd name="connsiteY457" fmla="*/ 2016984 h 5170152"/>
              <a:gd name="connsiteX458" fmla="*/ 2412764 w 5627973"/>
              <a:gd name="connsiteY458" fmla="*/ 2041700 h 5170152"/>
              <a:gd name="connsiteX459" fmla="*/ 2164168 w 5627973"/>
              <a:gd name="connsiteY459" fmla="*/ 2509479 h 5170152"/>
              <a:gd name="connsiteX460" fmla="*/ 2165420 w 5627973"/>
              <a:gd name="connsiteY460" fmla="*/ 2540820 h 5170152"/>
              <a:gd name="connsiteX461" fmla="*/ 2147957 w 5627973"/>
              <a:gd name="connsiteY461" fmla="*/ 2567964 h 5170152"/>
              <a:gd name="connsiteX462" fmla="*/ 2061427 w 5627973"/>
              <a:gd name="connsiteY462" fmla="*/ 2839328 h 5170152"/>
              <a:gd name="connsiteX463" fmla="*/ 2060839 w 5627973"/>
              <a:gd name="connsiteY463" fmla="*/ 2863921 h 5170152"/>
              <a:gd name="connsiteX464" fmla="*/ 1883844 w 5627973"/>
              <a:gd name="connsiteY464" fmla="*/ 2371440 h 5170152"/>
              <a:gd name="connsiteX465" fmla="*/ 1886848 w 5627973"/>
              <a:gd name="connsiteY465" fmla="*/ 2337575 h 5170152"/>
              <a:gd name="connsiteX466" fmla="*/ 1897963 w 5627973"/>
              <a:gd name="connsiteY466" fmla="*/ 2286093 h 5170152"/>
              <a:gd name="connsiteX467" fmla="*/ 2364338 w 5627973"/>
              <a:gd name="connsiteY467" fmla="*/ 1923296 h 5170152"/>
              <a:gd name="connsiteX468" fmla="*/ 2408933 w 5627973"/>
              <a:gd name="connsiteY468" fmla="*/ 1919846 h 5170152"/>
              <a:gd name="connsiteX469" fmla="*/ 2376668 w 5627973"/>
              <a:gd name="connsiteY469" fmla="*/ 1926111 h 5170152"/>
              <a:gd name="connsiteX470" fmla="*/ 2063155 w 5627973"/>
              <a:gd name="connsiteY470" fmla="*/ 2165945 h 5170152"/>
              <a:gd name="connsiteX471" fmla="*/ 2054415 w 5627973"/>
              <a:gd name="connsiteY471" fmla="*/ 2187020 h 5170152"/>
              <a:gd name="connsiteX472" fmla="*/ 2034142 w 5627973"/>
              <a:gd name="connsiteY472" fmla="*/ 2200087 h 5170152"/>
              <a:gd name="connsiteX473" fmla="*/ 1891778 w 5627973"/>
              <a:gd name="connsiteY473" fmla="*/ 2355342 h 5170152"/>
              <a:gd name="connsiteX474" fmla="*/ 1661922 w 5627973"/>
              <a:gd name="connsiteY474" fmla="*/ 1799494 h 5170152"/>
              <a:gd name="connsiteX475" fmla="*/ 1688944 w 5627973"/>
              <a:gd name="connsiteY475" fmla="*/ 1776249 h 5170152"/>
              <a:gd name="connsiteX476" fmla="*/ 1734921 w 5627973"/>
              <a:gd name="connsiteY476" fmla="*/ 1744902 h 5170152"/>
              <a:gd name="connsiteX477" fmla="*/ 2349214 w 5627973"/>
              <a:gd name="connsiteY477" fmla="*/ 1760604 h 5170152"/>
              <a:gd name="connsiteX478" fmla="*/ 2385099 w 5627973"/>
              <a:gd name="connsiteY478" fmla="*/ 1785239 h 5170152"/>
              <a:gd name="connsiteX479" fmla="*/ 2356379 w 5627973"/>
              <a:gd name="connsiteY479" fmla="*/ 1770206 h 5170152"/>
              <a:gd name="connsiteX480" fmla="*/ 1946393 w 5627973"/>
              <a:gd name="connsiteY480" fmla="*/ 1756653 h 5170152"/>
              <a:gd name="connsiteX481" fmla="*/ 1924438 w 5627973"/>
              <a:gd name="connsiteY481" fmla="*/ 1766929 h 5170152"/>
              <a:gd name="connsiteX482" fmla="*/ 1899712 w 5627973"/>
              <a:gd name="connsiteY482" fmla="*/ 1764245 h 5170152"/>
              <a:gd name="connsiteX483" fmla="*/ 1679634 w 5627973"/>
              <a:gd name="connsiteY483" fmla="*/ 1792411 h 5170152"/>
              <a:gd name="connsiteX484" fmla="*/ 1421076 w 5627973"/>
              <a:gd name="connsiteY484" fmla="*/ 1389062 h 5170152"/>
              <a:gd name="connsiteX485" fmla="*/ 1467369 w 5627973"/>
              <a:gd name="connsiteY485" fmla="*/ 1371047 h 5170152"/>
              <a:gd name="connsiteX486" fmla="*/ 1541636 w 5627973"/>
              <a:gd name="connsiteY486" fmla="*/ 1351041 h 5170152"/>
              <a:gd name="connsiteX487" fmla="*/ 2295625 w 5627973"/>
              <a:gd name="connsiteY487" fmla="*/ 1647472 h 5170152"/>
              <a:gd name="connsiteX488" fmla="*/ 2326664 w 5627973"/>
              <a:gd name="connsiteY488" fmla="*/ 1695560 h 5170152"/>
              <a:gd name="connsiteX489" fmla="*/ 2299253 w 5627973"/>
              <a:gd name="connsiteY489" fmla="*/ 1663149 h 5170152"/>
              <a:gd name="connsiteX490" fmla="*/ 1797719 w 5627973"/>
              <a:gd name="connsiteY490" fmla="*/ 1461320 h 5170152"/>
              <a:gd name="connsiteX491" fmla="*/ 1764828 w 5627973"/>
              <a:gd name="connsiteY491" fmla="*/ 1464786 h 5170152"/>
              <a:gd name="connsiteX492" fmla="*/ 1735604 w 5627973"/>
              <a:gd name="connsiteY492" fmla="*/ 1450192 h 5170152"/>
              <a:gd name="connsiteX493" fmla="*/ 1446949 w 5627973"/>
              <a:gd name="connsiteY493" fmla="*/ 1387832 h 5170152"/>
              <a:gd name="connsiteX494" fmla="*/ 1463065 w 5627973"/>
              <a:gd name="connsiteY494" fmla="*/ 2251668 h 5170152"/>
              <a:gd name="connsiteX495" fmla="*/ 1483028 w 5627973"/>
              <a:gd name="connsiteY495" fmla="*/ 2208076 h 5170152"/>
              <a:gd name="connsiteX496" fmla="*/ 1521661 w 5627973"/>
              <a:gd name="connsiteY496" fmla="*/ 2144342 h 5170152"/>
              <a:gd name="connsiteX497" fmla="*/ 2284930 w 5627973"/>
              <a:gd name="connsiteY497" fmla="*/ 1845445 h 5170152"/>
              <a:gd name="connsiteX498" fmla="*/ 2343006 w 5627973"/>
              <a:gd name="connsiteY498" fmla="*/ 1858151 h 5170152"/>
              <a:gd name="connsiteX499" fmla="*/ 2299188 w 5627973"/>
              <a:gd name="connsiteY499" fmla="*/ 1853938 h 5170152"/>
              <a:gd name="connsiteX500" fmla="*/ 1788027 w 5627973"/>
              <a:gd name="connsiteY500" fmla="*/ 2049516 h 5170152"/>
              <a:gd name="connsiteX501" fmla="*/ 1766910 w 5627973"/>
              <a:gd name="connsiteY501" fmla="*/ 2073983 h 5170152"/>
              <a:gd name="connsiteX502" fmla="*/ 1735021 w 5627973"/>
              <a:gd name="connsiteY502" fmla="*/ 2083404 h 5170152"/>
              <a:gd name="connsiteX503" fmla="*/ 1480787 w 5627973"/>
              <a:gd name="connsiteY503" fmla="*/ 2233465 h 5170152"/>
              <a:gd name="connsiteX504" fmla="*/ 1778763 w 5627973"/>
              <a:gd name="connsiteY504" fmla="*/ 3625789 h 5170152"/>
              <a:gd name="connsiteX505" fmla="*/ 1837688 w 5627973"/>
              <a:gd name="connsiteY505" fmla="*/ 3639518 h 5170152"/>
              <a:gd name="connsiteX506" fmla="*/ 2568769 w 5627973"/>
              <a:gd name="connsiteY506" fmla="*/ 3466048 h 5170152"/>
              <a:gd name="connsiteX507" fmla="*/ 2601895 w 5627973"/>
              <a:gd name="connsiteY507" fmla="*/ 3436540 h 5170152"/>
              <a:gd name="connsiteX508" fmla="*/ 2647008 w 5627973"/>
              <a:gd name="connsiteY508" fmla="*/ 3429508 h 5170152"/>
              <a:gd name="connsiteX509" fmla="*/ 3020043 w 5627973"/>
              <a:gd name="connsiteY509" fmla="*/ 3271259 h 5170152"/>
              <a:gd name="connsiteX510" fmla="*/ 3047428 w 5627973"/>
              <a:gd name="connsiteY510" fmla="*/ 3249673 h 5170152"/>
              <a:gd name="connsiteX511" fmla="*/ 3012461 w 5627973"/>
              <a:gd name="connsiteY511" fmla="*/ 3305465 h 5170152"/>
              <a:gd name="connsiteX512" fmla="*/ 2948470 w 5627973"/>
              <a:gd name="connsiteY512" fmla="*/ 3385317 h 5170152"/>
              <a:gd name="connsiteX513" fmla="*/ 1855592 w 5627973"/>
              <a:gd name="connsiteY513" fmla="*/ 3653697 h 5170152"/>
              <a:gd name="connsiteX514" fmla="*/ 1700666 w 5627973"/>
              <a:gd name="connsiteY514" fmla="*/ 3429363 h 5170152"/>
              <a:gd name="connsiteX515" fmla="*/ 1752974 w 5627973"/>
              <a:gd name="connsiteY515" fmla="*/ 3400185 h 5170152"/>
              <a:gd name="connsiteX516" fmla="*/ 2149161 w 5627973"/>
              <a:gd name="connsiteY516" fmla="*/ 2791867 h 5170152"/>
              <a:gd name="connsiteX517" fmla="*/ 2151195 w 5627973"/>
              <a:gd name="connsiteY517" fmla="*/ 2748795 h 5170152"/>
              <a:gd name="connsiteX518" fmla="*/ 2178343 w 5627973"/>
              <a:gd name="connsiteY518" fmla="*/ 2713888 h 5170152"/>
              <a:gd name="connsiteX519" fmla="*/ 2329225 w 5627973"/>
              <a:gd name="connsiteY519" fmla="*/ 2353537 h 5170152"/>
              <a:gd name="connsiteX520" fmla="*/ 2332971 w 5627973"/>
              <a:gd name="connsiteY520" fmla="*/ 2319941 h 5170152"/>
              <a:gd name="connsiteX521" fmla="*/ 2348943 w 5627973"/>
              <a:gd name="connsiteY521" fmla="*/ 2383062 h 5170152"/>
              <a:gd name="connsiteX522" fmla="*/ 2361812 w 5627973"/>
              <a:gd name="connsiteY522" fmla="*/ 2482633 h 5170152"/>
              <a:gd name="connsiteX523" fmla="*/ 1776225 w 5627973"/>
              <a:gd name="connsiteY523" fmla="*/ 3398488 h 5170152"/>
              <a:gd name="connsiteX524" fmla="*/ 1723452 w 5627973"/>
              <a:gd name="connsiteY524" fmla="*/ 3552336 h 5170152"/>
              <a:gd name="connsiteX525" fmla="*/ 1768261 w 5627973"/>
              <a:gd name="connsiteY525" fmla="*/ 3548010 h 5170152"/>
              <a:gd name="connsiteX526" fmla="*/ 2224429 w 5627973"/>
              <a:gd name="connsiteY526" fmla="*/ 3260498 h 5170152"/>
              <a:gd name="connsiteX527" fmla="*/ 2238817 w 5627973"/>
              <a:gd name="connsiteY527" fmla="*/ 3232746 h 5170152"/>
              <a:gd name="connsiteX528" fmla="*/ 2268032 w 5627973"/>
              <a:gd name="connsiteY528" fmla="*/ 3217503 h 5170152"/>
              <a:gd name="connsiteX529" fmla="*/ 2480558 w 5627973"/>
              <a:gd name="connsiteY529" fmla="*/ 3023370 h 5170152"/>
              <a:gd name="connsiteX530" fmla="*/ 2493267 w 5627973"/>
              <a:gd name="connsiteY530" fmla="*/ 3002338 h 5170152"/>
              <a:gd name="connsiteX531" fmla="*/ 2485230 w 5627973"/>
              <a:gd name="connsiteY531" fmla="*/ 3048393 h 5170152"/>
              <a:gd name="connsiteX532" fmla="*/ 2464066 w 5627973"/>
              <a:gd name="connsiteY532" fmla="*/ 3117542 h 5170152"/>
              <a:gd name="connsiteX533" fmla="*/ 1784778 w 5627973"/>
              <a:gd name="connsiteY533" fmla="*/ 3553502 h 5170152"/>
              <a:gd name="connsiteX534" fmla="*/ 1769572 w 5627973"/>
              <a:gd name="connsiteY534" fmla="*/ 3808806 h 5170152"/>
              <a:gd name="connsiteX535" fmla="*/ 1799015 w 5627973"/>
              <a:gd name="connsiteY535" fmla="*/ 3859152 h 5170152"/>
              <a:gd name="connsiteX536" fmla="*/ 2430040 w 5627973"/>
              <a:gd name="connsiteY536" fmla="*/ 4250074 h 5170152"/>
              <a:gd name="connsiteX537" fmla="*/ 2475364 w 5627973"/>
              <a:gd name="connsiteY537" fmla="*/ 4253072 h 5170152"/>
              <a:gd name="connsiteX538" fmla="*/ 2511465 w 5627973"/>
              <a:gd name="connsiteY538" fmla="*/ 4279691 h 5170152"/>
              <a:gd name="connsiteX539" fmla="*/ 2887344 w 5627973"/>
              <a:gd name="connsiteY539" fmla="*/ 4431757 h 5170152"/>
              <a:gd name="connsiteX540" fmla="*/ 2922643 w 5627973"/>
              <a:gd name="connsiteY540" fmla="*/ 4436144 h 5170152"/>
              <a:gd name="connsiteX541" fmla="*/ 2855752 w 5627973"/>
              <a:gd name="connsiteY541" fmla="*/ 4449732 h 5170152"/>
              <a:gd name="connsiteX542" fmla="*/ 2750537 w 5627973"/>
              <a:gd name="connsiteY542" fmla="*/ 4459472 h 5170152"/>
              <a:gd name="connsiteX543" fmla="*/ 1800226 w 5627973"/>
              <a:gd name="connsiteY543" fmla="*/ 3881251 h 5170152"/>
              <a:gd name="connsiteX544" fmla="*/ 1717989 w 5627973"/>
              <a:gd name="connsiteY544" fmla="*/ 3703726 h 5170152"/>
              <a:gd name="connsiteX545" fmla="*/ 1754415 w 5627973"/>
              <a:gd name="connsiteY545" fmla="*/ 3729503 h 5170152"/>
              <a:gd name="connsiteX546" fmla="*/ 2310014 w 5627973"/>
              <a:gd name="connsiteY546" fmla="*/ 3823180 h 5170152"/>
              <a:gd name="connsiteX547" fmla="*/ 2341717 w 5627973"/>
              <a:gd name="connsiteY547" fmla="*/ 3813186 h 5170152"/>
              <a:gd name="connsiteX548" fmla="*/ 2374894 w 5627973"/>
              <a:gd name="connsiteY548" fmla="*/ 3821382 h 5170152"/>
              <a:gd name="connsiteX549" fmla="*/ 2679416 w 5627973"/>
              <a:gd name="connsiteY549" fmla="*/ 3823314 h 5170152"/>
              <a:gd name="connsiteX550" fmla="*/ 2704778 w 5627973"/>
              <a:gd name="connsiteY550" fmla="*/ 3816899 h 5170152"/>
              <a:gd name="connsiteX551" fmla="*/ 2663882 w 5627973"/>
              <a:gd name="connsiteY551" fmla="*/ 3843658 h 5170152"/>
              <a:gd name="connsiteX552" fmla="*/ 2595752 w 5627973"/>
              <a:gd name="connsiteY552" fmla="*/ 3877993 h 5170152"/>
              <a:gd name="connsiteX553" fmla="*/ 1762464 w 5627973"/>
              <a:gd name="connsiteY553" fmla="*/ 3743917 h 5170152"/>
              <a:gd name="connsiteX554" fmla="*/ 1593570 w 5627973"/>
              <a:gd name="connsiteY554" fmla="*/ 3417551 h 5170152"/>
              <a:gd name="connsiteX555" fmla="*/ 1621230 w 5627973"/>
              <a:gd name="connsiteY555" fmla="*/ 3385491 h 5170152"/>
              <a:gd name="connsiteX556" fmla="*/ 1717450 w 5627973"/>
              <a:gd name="connsiteY556" fmla="*/ 2879542 h 5170152"/>
              <a:gd name="connsiteX557" fmla="*/ 1706261 w 5627973"/>
              <a:gd name="connsiteY557" fmla="*/ 2849805 h 5170152"/>
              <a:gd name="connsiteX558" fmla="*/ 1714836 w 5627973"/>
              <a:gd name="connsiteY558" fmla="*/ 2819740 h 5170152"/>
              <a:gd name="connsiteX559" fmla="*/ 1713844 w 5627973"/>
              <a:gd name="connsiteY559" fmla="*/ 2539635 h 5170152"/>
              <a:gd name="connsiteX560" fmla="*/ 1706611 w 5627973"/>
              <a:gd name="connsiteY560" fmla="*/ 2515935 h 5170152"/>
              <a:gd name="connsiteX561" fmla="*/ 1736124 w 5627973"/>
              <a:gd name="connsiteY561" fmla="*/ 2555081 h 5170152"/>
              <a:gd name="connsiteX562" fmla="*/ 1774149 w 5627973"/>
              <a:gd name="connsiteY562" fmla="*/ 2619715 h 5170152"/>
              <a:gd name="connsiteX563" fmla="*/ 1636822 w 5627973"/>
              <a:gd name="connsiteY563" fmla="*/ 3378900 h 5170152"/>
              <a:gd name="connsiteX564" fmla="*/ 1694576 w 5627973"/>
              <a:gd name="connsiteY564" fmla="*/ 4073468 h 5170152"/>
              <a:gd name="connsiteX565" fmla="*/ 1670220 w 5627973"/>
              <a:gd name="connsiteY565" fmla="*/ 3983985 h 5170152"/>
              <a:gd name="connsiteX566" fmla="*/ 1655736 w 5627973"/>
              <a:gd name="connsiteY566" fmla="*/ 3877850 h 5170152"/>
              <a:gd name="connsiteX567" fmla="*/ 1656477 w 5627973"/>
              <a:gd name="connsiteY567" fmla="*/ 3821489 h 5170152"/>
              <a:gd name="connsiteX568" fmla="*/ 1661566 w 5627973"/>
              <a:gd name="connsiteY568" fmla="*/ 3862972 h 5170152"/>
              <a:gd name="connsiteX569" fmla="*/ 1978105 w 5627973"/>
              <a:gd name="connsiteY569" fmla="*/ 4299431 h 5170152"/>
              <a:gd name="connsiteX570" fmla="*/ 2008403 w 5627973"/>
              <a:gd name="connsiteY570" fmla="*/ 4314284 h 5170152"/>
              <a:gd name="connsiteX571" fmla="*/ 2025230 w 5627973"/>
              <a:gd name="connsiteY571" fmla="*/ 4342051 h 5170152"/>
              <a:gd name="connsiteX572" fmla="*/ 2238142 w 5627973"/>
              <a:gd name="connsiteY572" fmla="*/ 4548895 h 5170152"/>
              <a:gd name="connsiteX573" fmla="*/ 2261120 w 5627973"/>
              <a:gd name="connsiteY573" fmla="*/ 4561812 h 5170152"/>
              <a:gd name="connsiteX574" fmla="*/ 2210974 w 5627973"/>
              <a:gd name="connsiteY574" fmla="*/ 4551739 h 5170152"/>
              <a:gd name="connsiteX575" fmla="*/ 2135604 w 5627973"/>
              <a:gd name="connsiteY575" fmla="*/ 4528243 h 5170152"/>
              <a:gd name="connsiteX576" fmla="*/ 1694576 w 5627973"/>
              <a:gd name="connsiteY576" fmla="*/ 4073468 h 5170152"/>
              <a:gd name="connsiteX577" fmla="*/ 1099766 w 5627973"/>
              <a:gd name="connsiteY577" fmla="*/ 2113284 h 5170152"/>
              <a:gd name="connsiteX578" fmla="*/ 1157732 w 5627973"/>
              <a:gd name="connsiteY578" fmla="*/ 2147753 h 5170152"/>
              <a:gd name="connsiteX579" fmla="*/ 1240371 w 5627973"/>
              <a:gd name="connsiteY579" fmla="*/ 2210315 h 5170152"/>
              <a:gd name="connsiteX580" fmla="*/ 1497737 w 5627973"/>
              <a:gd name="connsiteY580" fmla="*/ 3253358 h 5170152"/>
              <a:gd name="connsiteX581" fmla="*/ 1466550 w 5627973"/>
              <a:gd name="connsiteY581" fmla="*/ 3325598 h 5170152"/>
              <a:gd name="connsiteX582" fmla="*/ 1482384 w 5627973"/>
              <a:gd name="connsiteY582" fmla="*/ 3270014 h 5170152"/>
              <a:gd name="connsiteX583" fmla="*/ 1316605 w 5627973"/>
              <a:gd name="connsiteY583" fmla="*/ 2572410 h 5170152"/>
              <a:gd name="connsiteX584" fmla="*/ 1286287 w 5627973"/>
              <a:gd name="connsiteY584" fmla="*/ 2540299 h 5170152"/>
              <a:gd name="connsiteX585" fmla="*/ 1279926 w 5627973"/>
              <a:gd name="connsiteY585" fmla="*/ 2497337 h 5170152"/>
              <a:gd name="connsiteX586" fmla="*/ 1121872 w 5627973"/>
              <a:gd name="connsiteY586" fmla="*/ 2139765 h 5170152"/>
              <a:gd name="connsiteX587" fmla="*/ 1544250 w 5627973"/>
              <a:gd name="connsiteY587" fmla="*/ 4643312 h 5170152"/>
              <a:gd name="connsiteX588" fmla="*/ 1515525 w 5627973"/>
              <a:gd name="connsiteY588" fmla="*/ 4409135 h 5170152"/>
              <a:gd name="connsiteX589" fmla="*/ 1596353 w 5627973"/>
              <a:gd name="connsiteY589" fmla="*/ 4010725 h 5170152"/>
              <a:gd name="connsiteX590" fmla="*/ 1631753 w 5627973"/>
              <a:gd name="connsiteY590" fmla="*/ 3940255 h 5170152"/>
              <a:gd name="connsiteX591" fmla="*/ 1612666 w 5627973"/>
              <a:gd name="connsiteY591" fmla="*/ 3994911 h 5170152"/>
              <a:gd name="connsiteX592" fmla="*/ 1737033 w 5627973"/>
              <a:gd name="connsiteY592" fmla="*/ 4700227 h 5170152"/>
              <a:gd name="connsiteX593" fmla="*/ 1765410 w 5627973"/>
              <a:gd name="connsiteY593" fmla="*/ 4733898 h 5170152"/>
              <a:gd name="connsiteX594" fmla="*/ 1769226 w 5627973"/>
              <a:gd name="connsiteY594" fmla="*/ 4777131 h 5170152"/>
              <a:gd name="connsiteX595" fmla="*/ 1905940 w 5627973"/>
              <a:gd name="connsiteY595" fmla="*/ 5142538 h 5170152"/>
              <a:gd name="connsiteX596" fmla="*/ 1926449 w 5627973"/>
              <a:gd name="connsiteY596" fmla="*/ 5170152 h 5170152"/>
              <a:gd name="connsiteX597" fmla="*/ 1870608 w 5627973"/>
              <a:gd name="connsiteY597" fmla="*/ 5132658 h 5170152"/>
              <a:gd name="connsiteX598" fmla="*/ 1791789 w 5627973"/>
              <a:gd name="connsiteY598" fmla="*/ 5065804 h 5170152"/>
              <a:gd name="connsiteX599" fmla="*/ 1544250 w 5627973"/>
              <a:gd name="connsiteY599" fmla="*/ 4643312 h 5170152"/>
              <a:gd name="connsiteX600" fmla="*/ 809778 w 5627973"/>
              <a:gd name="connsiteY600" fmla="*/ 2734890 h 5170152"/>
              <a:gd name="connsiteX601" fmla="*/ 860066 w 5627973"/>
              <a:gd name="connsiteY601" fmla="*/ 2744234 h 5170152"/>
              <a:gd name="connsiteX602" fmla="*/ 935793 w 5627973"/>
              <a:gd name="connsiteY602" fmla="*/ 2766636 h 5170152"/>
              <a:gd name="connsiteX603" fmla="*/ 1426595 w 5627973"/>
              <a:gd name="connsiteY603" fmla="*/ 3410268 h 5170152"/>
              <a:gd name="connsiteX604" fmla="*/ 1426829 w 5627973"/>
              <a:gd name="connsiteY604" fmla="*/ 3466662 h 5170152"/>
              <a:gd name="connsiteX605" fmla="*/ 1421026 w 5627973"/>
              <a:gd name="connsiteY605" fmla="*/ 3425238 h 5170152"/>
              <a:gd name="connsiteX606" fmla="*/ 1097146 w 5627973"/>
              <a:gd name="connsiteY606" fmla="*/ 2993235 h 5170152"/>
              <a:gd name="connsiteX607" fmla="*/ 1066610 w 5627973"/>
              <a:gd name="connsiteY607" fmla="*/ 2978820 h 5170152"/>
              <a:gd name="connsiteX608" fmla="*/ 1049315 w 5627973"/>
              <a:gd name="connsiteY608" fmla="*/ 2951287 h 5170152"/>
              <a:gd name="connsiteX609" fmla="*/ 832965 w 5627973"/>
              <a:gd name="connsiteY609" fmla="*/ 2747476 h 5170152"/>
              <a:gd name="connsiteX610" fmla="*/ 1268389 w 5627973"/>
              <a:gd name="connsiteY610" fmla="*/ 4589977 h 5170152"/>
              <a:gd name="connsiteX611" fmla="*/ 1240985 w 5627973"/>
              <a:gd name="connsiteY611" fmla="*/ 4393229 h 5170152"/>
              <a:gd name="connsiteX612" fmla="*/ 1249733 w 5627973"/>
              <a:gd name="connsiteY612" fmla="*/ 4306332 h 5170152"/>
              <a:gd name="connsiteX613" fmla="*/ 1476345 w 5627973"/>
              <a:gd name="connsiteY613" fmla="*/ 3905069 h 5170152"/>
              <a:gd name="connsiteX614" fmla="*/ 1521964 w 5627973"/>
              <a:gd name="connsiteY614" fmla="*/ 3868779 h 5170152"/>
              <a:gd name="connsiteX615" fmla="*/ 1492344 w 5627973"/>
              <a:gd name="connsiteY615" fmla="*/ 3899304 h 5170152"/>
              <a:gd name="connsiteX616" fmla="*/ 1365289 w 5627973"/>
              <a:gd name="connsiteY616" fmla="*/ 4398556 h 5170152"/>
              <a:gd name="connsiteX617" fmla="*/ 1374672 w 5627973"/>
              <a:gd name="connsiteY617" fmla="*/ 4428767 h 5170152"/>
              <a:gd name="connsiteX618" fmla="*/ 1364263 w 5627973"/>
              <a:gd name="connsiteY618" fmla="*/ 4458288 h 5170152"/>
              <a:gd name="connsiteX619" fmla="*/ 1348201 w 5627973"/>
              <a:gd name="connsiteY619" fmla="*/ 4737480 h 5170152"/>
              <a:gd name="connsiteX620" fmla="*/ 1353993 w 5627973"/>
              <a:gd name="connsiteY620" fmla="*/ 4761472 h 5170152"/>
              <a:gd name="connsiteX621" fmla="*/ 1326856 w 5627973"/>
              <a:gd name="connsiteY621" fmla="*/ 4720941 h 5170152"/>
              <a:gd name="connsiteX622" fmla="*/ 1292753 w 5627973"/>
              <a:gd name="connsiteY622" fmla="*/ 4654569 h 5170152"/>
              <a:gd name="connsiteX623" fmla="*/ 1268389 w 5627973"/>
              <a:gd name="connsiteY623" fmla="*/ 4589977 h 5170152"/>
              <a:gd name="connsiteX624" fmla="*/ 366241 w 5627973"/>
              <a:gd name="connsiteY624" fmla="*/ 3475676 h 5170152"/>
              <a:gd name="connsiteX625" fmla="*/ 407863 w 5627973"/>
              <a:gd name="connsiteY625" fmla="*/ 3449859 h 5170152"/>
              <a:gd name="connsiteX626" fmla="*/ 476933 w 5627973"/>
              <a:gd name="connsiteY626" fmla="*/ 3417081 h 5170152"/>
              <a:gd name="connsiteX627" fmla="*/ 1307117 w 5627973"/>
              <a:gd name="connsiteY627" fmla="*/ 3569586 h 5170152"/>
              <a:gd name="connsiteX628" fmla="*/ 1350557 w 5627973"/>
              <a:gd name="connsiteY628" fmla="*/ 3610724 h 5170152"/>
              <a:gd name="connsiteX629" fmla="*/ 1314791 w 5627973"/>
              <a:gd name="connsiteY629" fmla="*/ 3584163 h 5170152"/>
              <a:gd name="connsiteX630" fmla="*/ 761373 w 5627973"/>
              <a:gd name="connsiteY630" fmla="*/ 3478203 h 5170152"/>
              <a:gd name="connsiteX631" fmla="*/ 729391 w 5627973"/>
              <a:gd name="connsiteY631" fmla="*/ 3487479 h 5170152"/>
              <a:gd name="connsiteX632" fmla="*/ 696413 w 5627973"/>
              <a:gd name="connsiteY632" fmla="*/ 3478552 h 5170152"/>
              <a:gd name="connsiteX633" fmla="*/ 391784 w 5627973"/>
              <a:gd name="connsiteY633" fmla="*/ 3469833 h 5170152"/>
              <a:gd name="connsiteX634" fmla="*/ 545415 w 5627973"/>
              <a:gd name="connsiteY634" fmla="*/ 4300260 h 5170152"/>
              <a:gd name="connsiteX635" fmla="*/ 556712 w 5627973"/>
              <a:gd name="connsiteY635" fmla="*/ 4254883 h 5170152"/>
              <a:gd name="connsiteX636" fmla="*/ 582772 w 5627973"/>
              <a:gd name="connsiteY636" fmla="*/ 4187299 h 5170152"/>
              <a:gd name="connsiteX637" fmla="*/ 1292949 w 5627973"/>
              <a:gd name="connsiteY637" fmla="*/ 3793892 h 5170152"/>
              <a:gd name="connsiteX638" fmla="*/ 1354196 w 5627973"/>
              <a:gd name="connsiteY638" fmla="*/ 3798726 h 5170152"/>
              <a:gd name="connsiteX639" fmla="*/ 1309079 w 5627973"/>
              <a:gd name="connsiteY639" fmla="*/ 3800350 h 5170152"/>
              <a:gd name="connsiteX640" fmla="*/ 832538 w 5627973"/>
              <a:gd name="connsiteY640" fmla="*/ 4059308 h 5170152"/>
              <a:gd name="connsiteX641" fmla="*/ 816185 w 5627973"/>
              <a:gd name="connsiteY641" fmla="*/ 4086079 h 5170152"/>
              <a:gd name="connsiteX642" fmla="*/ 785891 w 5627973"/>
              <a:gd name="connsiteY642" fmla="*/ 4099508 h 5170152"/>
              <a:gd name="connsiteX643" fmla="*/ 559613 w 5627973"/>
              <a:gd name="connsiteY643" fmla="*/ 4280079 h 5170152"/>
              <a:gd name="connsiteX644" fmla="*/ 126950 w 5627973"/>
              <a:gd name="connsiteY644" fmla="*/ 2866526 h 5170152"/>
              <a:gd name="connsiteX645" fmla="*/ 193605 w 5627973"/>
              <a:gd name="connsiteY645" fmla="*/ 2851930 h 5170152"/>
              <a:gd name="connsiteX646" fmla="*/ 298644 w 5627973"/>
              <a:gd name="connsiteY646" fmla="*/ 2840604 h 5170152"/>
              <a:gd name="connsiteX647" fmla="*/ 1258524 w 5627973"/>
              <a:gd name="connsiteY647" fmla="*/ 3404412 h 5170152"/>
              <a:gd name="connsiteX648" fmla="*/ 1290387 w 5627973"/>
              <a:gd name="connsiteY648" fmla="*/ 3476385 h 5170152"/>
              <a:gd name="connsiteX649" fmla="*/ 1260105 w 5627973"/>
              <a:gd name="connsiteY649" fmla="*/ 3426489 h 5170152"/>
              <a:gd name="connsiteX650" fmla="*/ 622609 w 5627973"/>
              <a:gd name="connsiteY650" fmla="*/ 3045139 h 5170152"/>
              <a:gd name="connsiteX651" fmla="*/ 577240 w 5627973"/>
              <a:gd name="connsiteY651" fmla="*/ 3042826 h 5170152"/>
              <a:gd name="connsiteX652" fmla="*/ 540698 w 5627973"/>
              <a:gd name="connsiteY652" fmla="*/ 3016754 h 5170152"/>
              <a:gd name="connsiteX653" fmla="*/ 162318 w 5627973"/>
              <a:gd name="connsiteY653" fmla="*/ 2870379 h 5170152"/>
              <a:gd name="connsiteX654" fmla="*/ 680573 w 5627973"/>
              <a:gd name="connsiteY654" fmla="*/ 5007269 h 5170152"/>
              <a:gd name="connsiteX655" fmla="*/ 668963 w 5627973"/>
              <a:gd name="connsiteY655" fmla="*/ 4943296 h 5170152"/>
              <a:gd name="connsiteX656" fmla="*/ 662949 w 5627973"/>
              <a:gd name="connsiteY656" fmla="*/ 4843140 h 5170152"/>
              <a:gd name="connsiteX657" fmla="*/ 1310094 w 5627973"/>
              <a:gd name="connsiteY657" fmla="*/ 3965384 h 5170152"/>
              <a:gd name="connsiteX658" fmla="*/ 1387610 w 5627973"/>
              <a:gd name="connsiteY658" fmla="*/ 3939241 h 5170152"/>
              <a:gd name="connsiteX659" fmla="*/ 1333412 w 5627973"/>
              <a:gd name="connsiteY659" fmla="*/ 3965127 h 5170152"/>
              <a:gd name="connsiteX660" fmla="*/ 896354 w 5627973"/>
              <a:gd name="connsiteY660" fmla="*/ 4547693 h 5170152"/>
              <a:gd name="connsiteX661" fmla="*/ 891370 w 5627973"/>
              <a:gd name="connsiteY661" fmla="*/ 4590548 h 5170152"/>
              <a:gd name="connsiteX662" fmla="*/ 861886 w 5627973"/>
              <a:gd name="connsiteY662" fmla="*/ 4623705 h 5170152"/>
              <a:gd name="connsiteX663" fmla="*/ 686615 w 5627973"/>
              <a:gd name="connsiteY663" fmla="*/ 4973975 h 5170152"/>
              <a:gd name="connsiteX664" fmla="*/ 0 w 5627973"/>
              <a:gd name="connsiteY664" fmla="*/ 4047657 h 5170152"/>
              <a:gd name="connsiteX665" fmla="*/ 36382 w 5627973"/>
              <a:gd name="connsiteY665" fmla="*/ 3992684 h 5170152"/>
              <a:gd name="connsiteX666" fmla="*/ 102392 w 5627973"/>
              <a:gd name="connsiteY666" fmla="*/ 3914327 h 5170152"/>
              <a:gd name="connsiteX667" fmla="*/ 1201799 w 5627973"/>
              <a:gd name="connsiteY667" fmla="*/ 3671146 h 5170152"/>
              <a:gd name="connsiteX668" fmla="*/ 1277894 w 5627973"/>
              <a:gd name="connsiteY668" fmla="*/ 3700813 h 5170152"/>
              <a:gd name="connsiteX669" fmla="*/ 1219336 w 5627973"/>
              <a:gd name="connsiteY669" fmla="*/ 3685732 h 5170152"/>
              <a:gd name="connsiteX670" fmla="*/ 484042 w 5627973"/>
              <a:gd name="connsiteY670" fmla="*/ 3842348 h 5170152"/>
              <a:gd name="connsiteX671" fmla="*/ 450172 w 5627973"/>
              <a:gd name="connsiteY671" fmla="*/ 3871086 h 5170152"/>
              <a:gd name="connsiteX672" fmla="*/ 404893 w 5627973"/>
              <a:gd name="connsiteY672" fmla="*/ 3877079 h 5170152"/>
              <a:gd name="connsiteX673" fmla="*/ 27928 w 5627973"/>
              <a:gd name="connsiteY673" fmla="*/ 4026706 h 5170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</a:cxnLst>
            <a:rect l="l" t="t" r="r" b="b"/>
            <a:pathLst>
              <a:path w="5627973" h="5170152">
                <a:moveTo>
                  <a:pt x="5187748" y="556256"/>
                </a:moveTo>
                <a:lnTo>
                  <a:pt x="5209295" y="559333"/>
                </a:lnTo>
                <a:cubicBezTo>
                  <a:pt x="5307498" y="566018"/>
                  <a:pt x="5400516" y="533846"/>
                  <a:pt x="5462744" y="465284"/>
                </a:cubicBezTo>
                <a:lnTo>
                  <a:pt x="5473354" y="452697"/>
                </a:lnTo>
                <a:lnTo>
                  <a:pt x="5489142" y="448306"/>
                </a:lnTo>
                <a:cubicBezTo>
                  <a:pt x="5536124" y="432635"/>
                  <a:pt x="5579283" y="407577"/>
                  <a:pt x="5615649" y="373500"/>
                </a:cubicBezTo>
                <a:lnTo>
                  <a:pt x="5624535" y="364175"/>
                </a:lnTo>
                <a:lnTo>
                  <a:pt x="5614329" y="386938"/>
                </a:lnTo>
                <a:cubicBezTo>
                  <a:pt x="5608485" y="398239"/>
                  <a:pt x="5601964" y="409288"/>
                  <a:pt x="5594755" y="420039"/>
                </a:cubicBezTo>
                <a:cubicBezTo>
                  <a:pt x="5512758" y="542334"/>
                  <a:pt x="5363846" y="593173"/>
                  <a:pt x="5216246" y="564116"/>
                </a:cubicBezTo>
                <a:close/>
                <a:moveTo>
                  <a:pt x="5191862" y="626981"/>
                </a:moveTo>
                <a:lnTo>
                  <a:pt x="5204383" y="645241"/>
                </a:lnTo>
                <a:cubicBezTo>
                  <a:pt x="5266707" y="723503"/>
                  <a:pt x="5353324" y="771602"/>
                  <a:pt x="5444969" y="771976"/>
                </a:cubicBezTo>
                <a:lnTo>
                  <a:pt x="5461238" y="771434"/>
                </a:lnTo>
                <a:lnTo>
                  <a:pt x="5475174" y="780321"/>
                </a:lnTo>
                <a:cubicBezTo>
                  <a:pt x="5518508" y="805005"/>
                  <a:pt x="5565954" y="820473"/>
                  <a:pt x="5615221" y="824742"/>
                </a:cubicBezTo>
                <a:lnTo>
                  <a:pt x="5627973" y="825110"/>
                </a:lnTo>
                <a:lnTo>
                  <a:pt x="5604691" y="832836"/>
                </a:lnTo>
                <a:cubicBezTo>
                  <a:pt x="5592602" y="836087"/>
                  <a:pt x="5580230" y="838661"/>
                  <a:pt x="5567601" y="840517"/>
                </a:cubicBezTo>
                <a:cubicBezTo>
                  <a:pt x="5423951" y="861625"/>
                  <a:pt x="5285762" y="784175"/>
                  <a:pt x="5205707" y="653694"/>
                </a:cubicBezTo>
                <a:close/>
                <a:moveTo>
                  <a:pt x="5165078" y="530078"/>
                </a:moveTo>
                <a:lnTo>
                  <a:pt x="5180867" y="526739"/>
                </a:lnTo>
                <a:cubicBezTo>
                  <a:pt x="5250865" y="506543"/>
                  <a:pt x="5306876" y="461295"/>
                  <a:pt x="5331773" y="399115"/>
                </a:cubicBezTo>
                <a:lnTo>
                  <a:pt x="5335779" y="387904"/>
                </a:lnTo>
                <a:lnTo>
                  <a:pt x="5345572" y="380950"/>
                </a:lnTo>
                <a:cubicBezTo>
                  <a:pt x="5374017" y="358488"/>
                  <a:pt x="5397296" y="330621"/>
                  <a:pt x="5413449" y="298347"/>
                </a:cubicBezTo>
                <a:lnTo>
                  <a:pt x="5417127" y="289783"/>
                </a:lnTo>
                <a:lnTo>
                  <a:pt x="5416123" y="307795"/>
                </a:lnTo>
                <a:cubicBezTo>
                  <a:pt x="5415084" y="316932"/>
                  <a:pt x="5413508" y="326070"/>
                  <a:pt x="5411375" y="335178"/>
                </a:cubicBezTo>
                <a:cubicBezTo>
                  <a:pt x="5387107" y="438787"/>
                  <a:pt x="5297262" y="510774"/>
                  <a:pt x="5186973" y="528233"/>
                </a:cubicBezTo>
                <a:close/>
                <a:moveTo>
                  <a:pt x="5151997" y="483640"/>
                </a:moveTo>
                <a:lnTo>
                  <a:pt x="5169454" y="470463"/>
                </a:lnTo>
                <a:cubicBezTo>
                  <a:pt x="5244018" y="405125"/>
                  <a:pt x="5288405" y="315520"/>
                  <a:pt x="5286042" y="221713"/>
                </a:cubicBezTo>
                <a:lnTo>
                  <a:pt x="5285027" y="205073"/>
                </a:lnTo>
                <a:lnTo>
                  <a:pt x="5293290" y="190634"/>
                </a:lnTo>
                <a:cubicBezTo>
                  <a:pt x="5316104" y="145792"/>
                  <a:pt x="5329794" y="96924"/>
                  <a:pt x="5332496" y="46415"/>
                </a:cubicBezTo>
                <a:lnTo>
                  <a:pt x="5332475" y="33356"/>
                </a:lnTo>
                <a:lnTo>
                  <a:pt x="5340713" y="57032"/>
                </a:lnTo>
                <a:cubicBezTo>
                  <a:pt x="5344247" y="69341"/>
                  <a:pt x="5347129" y="81953"/>
                  <a:pt x="5349317" y="94842"/>
                </a:cubicBezTo>
                <a:cubicBezTo>
                  <a:pt x="5374206" y="241451"/>
                  <a:pt x="5302694" y="384421"/>
                  <a:pt x="5177669" y="468941"/>
                </a:cubicBezTo>
                <a:close/>
                <a:moveTo>
                  <a:pt x="5169243" y="588501"/>
                </a:moveTo>
                <a:lnTo>
                  <a:pt x="5183261" y="597051"/>
                </a:lnTo>
                <a:cubicBezTo>
                  <a:pt x="5249222" y="631216"/>
                  <a:pt x="5322591" y="638348"/>
                  <a:pt x="5384977" y="612298"/>
                </a:cubicBezTo>
                <a:lnTo>
                  <a:pt x="5395868" y="607269"/>
                </a:lnTo>
                <a:lnTo>
                  <a:pt x="5408019" y="609181"/>
                </a:lnTo>
                <a:cubicBezTo>
                  <a:pt x="5444912" y="613162"/>
                  <a:pt x="5481819" y="609834"/>
                  <a:pt x="5516584" y="598536"/>
                </a:cubicBezTo>
                <a:lnTo>
                  <a:pt x="5525360" y="595121"/>
                </a:lnTo>
                <a:lnTo>
                  <a:pt x="5511871" y="606940"/>
                </a:lnTo>
                <a:cubicBezTo>
                  <a:pt x="5504638" y="612572"/>
                  <a:pt x="5497007" y="617834"/>
                  <a:pt x="5488986" y="622692"/>
                </a:cubicBezTo>
                <a:cubicBezTo>
                  <a:pt x="5397743" y="677952"/>
                  <a:pt x="5280476" y="666098"/>
                  <a:pt x="5186710" y="602293"/>
                </a:cubicBezTo>
                <a:close/>
                <a:moveTo>
                  <a:pt x="5113367" y="483102"/>
                </a:moveTo>
                <a:lnTo>
                  <a:pt x="5121926" y="469739"/>
                </a:lnTo>
                <a:cubicBezTo>
                  <a:pt x="5156048" y="406526"/>
                  <a:pt x="5162696" y="334535"/>
                  <a:pt x="5135782" y="271573"/>
                </a:cubicBezTo>
                <a:lnTo>
                  <a:pt x="5130595" y="260556"/>
                </a:lnTo>
                <a:lnTo>
                  <a:pt x="5132436" y="248673"/>
                </a:lnTo>
                <a:cubicBezTo>
                  <a:pt x="5136180" y="212494"/>
                  <a:pt x="5132510" y="175905"/>
                  <a:pt x="5120776" y="140994"/>
                </a:cubicBezTo>
                <a:lnTo>
                  <a:pt x="5117243" y="132150"/>
                </a:lnTo>
                <a:lnTo>
                  <a:pt x="5129337" y="146100"/>
                </a:lnTo>
                <a:cubicBezTo>
                  <a:pt x="5135105" y="153543"/>
                  <a:pt x="5140502" y="161357"/>
                  <a:pt x="5145493" y="169534"/>
                </a:cubicBezTo>
                <a:cubicBezTo>
                  <a:pt x="5202260" y="262552"/>
                  <a:pt x="5191173" y="377592"/>
                  <a:pt x="5127215" y="466621"/>
                </a:cubicBezTo>
                <a:close/>
                <a:moveTo>
                  <a:pt x="5154094" y="657790"/>
                </a:moveTo>
                <a:lnTo>
                  <a:pt x="5152083" y="636088"/>
                </a:lnTo>
                <a:lnTo>
                  <a:pt x="5155570" y="651850"/>
                </a:lnTo>
                <a:cubicBezTo>
                  <a:pt x="5176498" y="722031"/>
                  <a:pt x="5222742" y="779816"/>
                  <a:pt x="5285958" y="807857"/>
                </a:cubicBezTo>
                <a:lnTo>
                  <a:pt x="5297351" y="812436"/>
                </a:lnTo>
                <a:lnTo>
                  <a:pt x="5304467" y="822485"/>
                </a:lnTo>
                <a:cubicBezTo>
                  <a:pt x="5327427" y="851802"/>
                  <a:pt x="5355835" y="876326"/>
                  <a:pt x="5388667" y="894066"/>
                </a:cubicBezTo>
                <a:lnTo>
                  <a:pt x="5397375" y="898174"/>
                </a:lnTo>
                <a:lnTo>
                  <a:pt x="5379103" y="896176"/>
                </a:lnTo>
                <a:cubicBezTo>
                  <a:pt x="5369831" y="894639"/>
                  <a:pt x="5360554" y="892573"/>
                  <a:pt x="5351304" y="889959"/>
                </a:cubicBezTo>
                <a:cubicBezTo>
                  <a:pt x="5246081" y="860221"/>
                  <a:pt x="5172505" y="767563"/>
                  <a:pt x="5154094" y="657790"/>
                </a:cubicBezTo>
                <a:close/>
                <a:moveTo>
                  <a:pt x="4884797" y="0"/>
                </a:moveTo>
                <a:lnTo>
                  <a:pt x="4906839" y="11088"/>
                </a:lnTo>
                <a:cubicBezTo>
                  <a:pt x="4917767" y="17389"/>
                  <a:pt x="4928438" y="24375"/>
                  <a:pt x="4938805" y="32057"/>
                </a:cubicBezTo>
                <a:cubicBezTo>
                  <a:pt x="5056731" y="119435"/>
                  <a:pt x="5103661" y="273287"/>
                  <a:pt x="5072598" y="423544"/>
                </a:cubicBezTo>
                <a:lnTo>
                  <a:pt x="5064403" y="452491"/>
                </a:lnTo>
                <a:lnTo>
                  <a:pt x="5067800" y="430523"/>
                </a:lnTo>
                <a:cubicBezTo>
                  <a:pt x="5076118" y="330197"/>
                  <a:pt x="5046397" y="234080"/>
                  <a:pt x="4980581" y="168453"/>
                </a:cubicBezTo>
                <a:lnTo>
                  <a:pt x="4968483" y="157238"/>
                </a:lnTo>
                <a:lnTo>
                  <a:pt x="4964483" y="140954"/>
                </a:lnTo>
                <a:cubicBezTo>
                  <a:pt x="4950037" y="92424"/>
                  <a:pt x="4926354" y="47542"/>
                  <a:pt x="4893741" y="9358"/>
                </a:cubicBezTo>
                <a:close/>
                <a:moveTo>
                  <a:pt x="5145276" y="956324"/>
                </a:moveTo>
                <a:cubicBezTo>
                  <a:pt x="5135326" y="927846"/>
                  <a:pt x="5128754" y="897966"/>
                  <a:pt x="5125590" y="867343"/>
                </a:cubicBezTo>
                <a:cubicBezTo>
                  <a:pt x="5120316" y="816307"/>
                  <a:pt x="5124507" y="763210"/>
                  <a:pt x="5138303" y="711108"/>
                </a:cubicBezTo>
                <a:lnTo>
                  <a:pt x="5148069" y="682685"/>
                </a:lnTo>
                <a:lnTo>
                  <a:pt x="5143476" y="704417"/>
                </a:lnTo>
                <a:cubicBezTo>
                  <a:pt x="5129683" y="804081"/>
                  <a:pt x="5154110" y="901724"/>
                  <a:pt x="5216253" y="971002"/>
                </a:cubicBezTo>
                <a:lnTo>
                  <a:pt x="5227722" y="982889"/>
                </a:lnTo>
                <a:lnTo>
                  <a:pt x="5230827" y="999372"/>
                </a:lnTo>
                <a:cubicBezTo>
                  <a:pt x="5242601" y="1048641"/>
                  <a:pt x="5263799" y="1094797"/>
                  <a:pt x="5294282" y="1134780"/>
                </a:cubicBezTo>
                <a:lnTo>
                  <a:pt x="5302703" y="1144632"/>
                </a:lnTo>
                <a:lnTo>
                  <a:pt x="5281296" y="1132302"/>
                </a:lnTo>
                <a:cubicBezTo>
                  <a:pt x="5270726" y="1125387"/>
                  <a:pt x="5260451" y="1117802"/>
                  <a:pt x="5250518" y="1109540"/>
                </a:cubicBezTo>
                <a:cubicBezTo>
                  <a:pt x="5201082" y="1068426"/>
                  <a:pt x="5165913" y="1015390"/>
                  <a:pt x="5145276" y="956324"/>
                </a:cubicBezTo>
                <a:close/>
                <a:moveTo>
                  <a:pt x="5036291" y="921622"/>
                </a:moveTo>
                <a:cubicBezTo>
                  <a:pt x="5031485" y="905125"/>
                  <a:pt x="5028461" y="888346"/>
                  <a:pt x="5027141" y="871493"/>
                </a:cubicBezTo>
                <a:cubicBezTo>
                  <a:pt x="5026261" y="860258"/>
                  <a:pt x="5026138" y="848989"/>
                  <a:pt x="5026750" y="837749"/>
                </a:cubicBezTo>
                <a:cubicBezTo>
                  <a:pt x="5029895" y="779943"/>
                  <a:pt x="5052457" y="722891"/>
                  <a:pt x="5091284" y="674965"/>
                </a:cubicBezTo>
                <a:lnTo>
                  <a:pt x="5106071" y="659304"/>
                </a:lnTo>
                <a:lnTo>
                  <a:pt x="5096751" y="672150"/>
                </a:lnTo>
                <a:cubicBezTo>
                  <a:pt x="5059034" y="733268"/>
                  <a:pt x="5048296" y="804654"/>
                  <a:pt x="5071640" y="868893"/>
                </a:cubicBezTo>
                <a:lnTo>
                  <a:pt x="5076202" y="880160"/>
                </a:lnTo>
                <a:lnTo>
                  <a:pt x="5073686" y="891902"/>
                </a:lnTo>
                <a:cubicBezTo>
                  <a:pt x="5067887" y="927755"/>
                  <a:pt x="5069479" y="964426"/>
                  <a:pt x="5079234" y="999869"/>
                </a:cubicBezTo>
                <a:lnTo>
                  <a:pt x="5082266" y="1008878"/>
                </a:lnTo>
                <a:lnTo>
                  <a:pt x="5070962" y="994306"/>
                </a:lnTo>
                <a:cubicBezTo>
                  <a:pt x="5065615" y="986569"/>
                  <a:pt x="5060660" y="978484"/>
                  <a:pt x="5056133" y="970058"/>
                </a:cubicBezTo>
                <a:cubicBezTo>
                  <a:pt x="5047684" y="954333"/>
                  <a:pt x="5041096" y="938119"/>
                  <a:pt x="5036291" y="921622"/>
                </a:cubicBezTo>
                <a:close/>
                <a:moveTo>
                  <a:pt x="4806580" y="249889"/>
                </a:moveTo>
                <a:lnTo>
                  <a:pt x="4824872" y="251602"/>
                </a:lnTo>
                <a:cubicBezTo>
                  <a:pt x="4834164" y="252993"/>
                  <a:pt x="4843468" y="254915"/>
                  <a:pt x="4852754" y="257385"/>
                </a:cubicBezTo>
                <a:cubicBezTo>
                  <a:pt x="4958392" y="285482"/>
                  <a:pt x="5033417" y="377020"/>
                  <a:pt x="5053587" y="486545"/>
                </a:cubicBezTo>
                <a:lnTo>
                  <a:pt x="5055946" y="508224"/>
                </a:lnTo>
                <a:lnTo>
                  <a:pt x="5052207" y="492511"/>
                </a:lnTo>
                <a:cubicBezTo>
                  <a:pt x="5030160" y="422632"/>
                  <a:pt x="4983013" y="365551"/>
                  <a:pt x="4919384" y="338492"/>
                </a:cubicBezTo>
                <a:lnTo>
                  <a:pt x="4907924" y="334090"/>
                </a:lnTo>
                <a:lnTo>
                  <a:pt x="4900651" y="324149"/>
                </a:lnTo>
                <a:cubicBezTo>
                  <a:pt x="4877232" y="295181"/>
                  <a:pt x="4848446" y="271093"/>
                  <a:pt x="4815348" y="253862"/>
                </a:cubicBezTo>
                <a:close/>
                <a:moveTo>
                  <a:pt x="4845560" y="1104418"/>
                </a:moveTo>
                <a:cubicBezTo>
                  <a:pt x="4842814" y="1091903"/>
                  <a:pt x="4840739" y="1079130"/>
                  <a:pt x="4839374" y="1066127"/>
                </a:cubicBezTo>
                <a:cubicBezTo>
                  <a:pt x="4823848" y="918218"/>
                  <a:pt x="4904318" y="780361"/>
                  <a:pt x="5034491" y="704377"/>
                </a:cubicBezTo>
                <a:lnTo>
                  <a:pt x="5061051" y="691424"/>
                </a:lnTo>
                <a:lnTo>
                  <a:pt x="5042788" y="703407"/>
                </a:lnTo>
                <a:cubicBezTo>
                  <a:pt x="4964205" y="763617"/>
                  <a:pt x="4914203" y="850046"/>
                  <a:pt x="4910600" y="943782"/>
                </a:cubicBezTo>
                <a:lnTo>
                  <a:pt x="4910554" y="960448"/>
                </a:lnTo>
                <a:lnTo>
                  <a:pt x="4901389" y="974301"/>
                </a:lnTo>
                <a:cubicBezTo>
                  <a:pt x="4875766" y="1017514"/>
                  <a:pt x="4858995" y="1065350"/>
                  <a:pt x="4853087" y="1115556"/>
                </a:cubicBezTo>
                <a:lnTo>
                  <a:pt x="4852279" y="1128585"/>
                </a:lnTo>
                <a:close/>
                <a:moveTo>
                  <a:pt x="4775588" y="861752"/>
                </a:moveTo>
                <a:lnTo>
                  <a:pt x="4777781" y="843880"/>
                </a:lnTo>
                <a:cubicBezTo>
                  <a:pt x="4779423" y="834847"/>
                  <a:pt x="4781602" y="825849"/>
                  <a:pt x="4784336" y="816915"/>
                </a:cubicBezTo>
                <a:cubicBezTo>
                  <a:pt x="4815441" y="715294"/>
                  <a:pt x="4910029" y="649375"/>
                  <a:pt x="5021460" y="639069"/>
                </a:cubicBezTo>
                <a:lnTo>
                  <a:pt x="5043475" y="638638"/>
                </a:lnTo>
                <a:lnTo>
                  <a:pt x="5027467" y="640950"/>
                </a:lnTo>
                <a:cubicBezTo>
                  <a:pt x="4956143" y="656566"/>
                  <a:pt x="4897150" y="698031"/>
                  <a:pt x="4868151" y="758355"/>
                </a:cubicBezTo>
                <a:lnTo>
                  <a:pt x="4863405" y="769262"/>
                </a:lnTo>
                <a:lnTo>
                  <a:pt x="4853155" y="775559"/>
                </a:lnTo>
                <a:cubicBezTo>
                  <a:pt x="4823230" y="796101"/>
                  <a:pt x="4798113" y="822357"/>
                  <a:pt x="4779832" y="853461"/>
                </a:cubicBezTo>
                <a:close/>
                <a:moveTo>
                  <a:pt x="4678470" y="551352"/>
                </a:moveTo>
                <a:lnTo>
                  <a:pt x="4692256" y="539867"/>
                </a:lnTo>
                <a:cubicBezTo>
                  <a:pt x="4699632" y="534414"/>
                  <a:pt x="4707395" y="529340"/>
                  <a:pt x="4715540" y="524679"/>
                </a:cubicBezTo>
                <a:cubicBezTo>
                  <a:pt x="4808182" y="471657"/>
                  <a:pt x="4925212" y="486301"/>
                  <a:pt x="5017453" y="552281"/>
                </a:cubicBezTo>
                <a:lnTo>
                  <a:pt x="5034589" y="566476"/>
                </a:lnTo>
                <a:lnTo>
                  <a:pt x="5020776" y="557600"/>
                </a:lnTo>
                <a:cubicBezTo>
                  <a:pt x="4955623" y="521894"/>
                  <a:pt x="4882396" y="513015"/>
                  <a:pt x="4819340" y="537547"/>
                </a:cubicBezTo>
                <a:lnTo>
                  <a:pt x="4808321" y="542310"/>
                </a:lnTo>
                <a:lnTo>
                  <a:pt x="4796212" y="540111"/>
                </a:lnTo>
                <a:cubicBezTo>
                  <a:pt x="4759399" y="535251"/>
                  <a:pt x="4722393" y="537694"/>
                  <a:pt x="4687334" y="548149"/>
                </a:cubicBezTo>
                <a:close/>
                <a:moveTo>
                  <a:pt x="4568632" y="326046"/>
                </a:moveTo>
                <a:lnTo>
                  <a:pt x="4591789" y="317940"/>
                </a:lnTo>
                <a:cubicBezTo>
                  <a:pt x="4603826" y="314492"/>
                  <a:pt x="4616155" y="311718"/>
                  <a:pt x="4628752" y="309657"/>
                </a:cubicBezTo>
                <a:cubicBezTo>
                  <a:pt x="4772045" y="286210"/>
                  <a:pt x="4911408" y="361407"/>
                  <a:pt x="4993474" y="490578"/>
                </a:cubicBezTo>
                <a:lnTo>
                  <a:pt x="5007731" y="517065"/>
                </a:lnTo>
                <a:lnTo>
                  <a:pt x="4994928" y="499010"/>
                </a:lnTo>
                <a:cubicBezTo>
                  <a:pt x="4931403" y="421766"/>
                  <a:pt x="4844055" y="375079"/>
                  <a:pt x="4752423" y="376197"/>
                </a:cubicBezTo>
                <a:lnTo>
                  <a:pt x="4736167" y="377004"/>
                </a:lnTo>
                <a:lnTo>
                  <a:pt x="4722096" y="368345"/>
                </a:lnTo>
                <a:cubicBezTo>
                  <a:pt x="4678387" y="344367"/>
                  <a:pt x="4630710" y="329673"/>
                  <a:pt x="4581388" y="326205"/>
                </a:cubicBezTo>
                <a:close/>
                <a:moveTo>
                  <a:pt x="4571084" y="785008"/>
                </a:moveTo>
                <a:lnTo>
                  <a:pt x="4581826" y="762507"/>
                </a:lnTo>
                <a:cubicBezTo>
                  <a:pt x="4587937" y="751357"/>
                  <a:pt x="4594718" y="740474"/>
                  <a:pt x="4602180" y="729906"/>
                </a:cubicBezTo>
                <a:cubicBezTo>
                  <a:pt x="4687057" y="609695"/>
                  <a:pt x="4837145" y="562570"/>
                  <a:pt x="4984033" y="595275"/>
                </a:cubicBezTo>
                <a:lnTo>
                  <a:pt x="5012339" y="603838"/>
                </a:lnTo>
                <a:lnTo>
                  <a:pt x="4990869" y="600229"/>
                </a:lnTo>
                <a:cubicBezTo>
                  <a:pt x="4892842" y="591111"/>
                  <a:pt x="4799078" y="620962"/>
                  <a:pt x="4735239" y="687953"/>
                </a:cubicBezTo>
                <a:lnTo>
                  <a:pt x="4724333" y="700272"/>
                </a:lnTo>
                <a:lnTo>
                  <a:pt x="4708444" y="704269"/>
                </a:lnTo>
                <a:cubicBezTo>
                  <a:pt x="4661099" y="718769"/>
                  <a:pt x="4617355" y="742746"/>
                  <a:pt x="4580188" y="775907"/>
                </a:cubicBezTo>
                <a:close/>
                <a:moveTo>
                  <a:pt x="4153726" y="1013272"/>
                </a:moveTo>
                <a:lnTo>
                  <a:pt x="4185521" y="1014411"/>
                </a:lnTo>
                <a:cubicBezTo>
                  <a:pt x="4329500" y="1009371"/>
                  <a:pt x="4461007" y="950895"/>
                  <a:pt x="4543031" y="846169"/>
                </a:cubicBezTo>
                <a:lnTo>
                  <a:pt x="4556903" y="827063"/>
                </a:lnTo>
                <a:lnTo>
                  <a:pt x="4579359" y="818629"/>
                </a:lnTo>
                <a:cubicBezTo>
                  <a:pt x="4645855" y="789900"/>
                  <a:pt x="4705589" y="748640"/>
                  <a:pt x="4754283" y="695793"/>
                </a:cubicBezTo>
                <a:lnTo>
                  <a:pt x="4766053" y="681487"/>
                </a:lnTo>
                <a:lnTo>
                  <a:pt x="4754059" y="714728"/>
                </a:lnTo>
                <a:cubicBezTo>
                  <a:pt x="4746971" y="731344"/>
                  <a:pt x="4738864" y="747707"/>
                  <a:pt x="4729718" y="763757"/>
                </a:cubicBezTo>
                <a:cubicBezTo>
                  <a:pt x="4625677" y="946316"/>
                  <a:pt x="4415065" y="1039002"/>
                  <a:pt x="4196257" y="1020065"/>
                </a:cubicBezTo>
                <a:close/>
                <a:moveTo>
                  <a:pt x="4168670" y="1111310"/>
                </a:moveTo>
                <a:lnTo>
                  <a:pt x="4189231" y="1134946"/>
                </a:lnTo>
                <a:cubicBezTo>
                  <a:pt x="4289971" y="1234983"/>
                  <a:pt x="4422304" y="1289397"/>
                  <a:pt x="4555928" y="1276514"/>
                </a:cubicBezTo>
                <a:lnTo>
                  <a:pt x="4579570" y="1273379"/>
                </a:lnTo>
                <a:lnTo>
                  <a:pt x="4601006" y="1283734"/>
                </a:lnTo>
                <a:cubicBezTo>
                  <a:pt x="4667291" y="1311824"/>
                  <a:pt x="4738402" y="1326457"/>
                  <a:pt x="4810750" y="1325206"/>
                </a:cubicBezTo>
                <a:lnTo>
                  <a:pt x="4829383" y="1323852"/>
                </a:lnTo>
                <a:lnTo>
                  <a:pt x="4796427" y="1338034"/>
                </a:lnTo>
                <a:cubicBezTo>
                  <a:pt x="4779217" y="1344337"/>
                  <a:pt x="4761511" y="1349736"/>
                  <a:pt x="4743339" y="1354171"/>
                </a:cubicBezTo>
                <a:cubicBezTo>
                  <a:pt x="4536635" y="1404622"/>
                  <a:pt x="4325422" y="1316815"/>
                  <a:pt x="4192229" y="1146542"/>
                </a:cubicBezTo>
                <a:close/>
                <a:moveTo>
                  <a:pt x="4117372" y="980076"/>
                </a:moveTo>
                <a:lnTo>
                  <a:pt x="4139962" y="973110"/>
                </a:lnTo>
                <a:cubicBezTo>
                  <a:pt x="4239431" y="934705"/>
                  <a:pt x="4315344" y="863404"/>
                  <a:pt x="4343766" y="773039"/>
                </a:cubicBezTo>
                <a:lnTo>
                  <a:pt x="4348186" y="756818"/>
                </a:lnTo>
                <a:lnTo>
                  <a:pt x="4361579" y="745686"/>
                </a:lnTo>
                <a:cubicBezTo>
                  <a:pt x="4400196" y="710198"/>
                  <a:pt x="4430602" y="667927"/>
                  <a:pt x="4450061" y="620551"/>
                </a:cubicBezTo>
                <a:lnTo>
                  <a:pt x="4454339" y="608069"/>
                </a:lnTo>
                <a:lnTo>
                  <a:pt x="4455154" y="633337"/>
                </a:lnTo>
                <a:cubicBezTo>
                  <a:pt x="4454796" y="646233"/>
                  <a:pt x="4453655" y="659208"/>
                  <a:pt x="4451698" y="672223"/>
                </a:cubicBezTo>
                <a:cubicBezTo>
                  <a:pt x="4429436" y="820277"/>
                  <a:pt x="4307592" y="933819"/>
                  <a:pt x="4149051" y="974301"/>
                </a:cubicBezTo>
                <a:close/>
                <a:moveTo>
                  <a:pt x="4092430" y="917222"/>
                </a:moveTo>
                <a:lnTo>
                  <a:pt x="4116207" y="896290"/>
                </a:lnTo>
                <a:cubicBezTo>
                  <a:pt x="4216619" y="794258"/>
                  <a:pt x="4269978" y="662792"/>
                  <a:pt x="4254665" y="532305"/>
                </a:cubicBezTo>
                <a:lnTo>
                  <a:pt x="4251082" y="509246"/>
                </a:lnTo>
                <a:lnTo>
                  <a:pt x="4261298" y="487899"/>
                </a:lnTo>
                <a:cubicBezTo>
                  <a:pt x="4288876" y="422020"/>
                  <a:pt x="4302647" y="351862"/>
                  <a:pt x="4300196" y="281022"/>
                </a:cubicBezTo>
                <a:lnTo>
                  <a:pt x="4298512" y="262811"/>
                </a:lnTo>
                <a:lnTo>
                  <a:pt x="4313515" y="294627"/>
                </a:lnTo>
                <a:cubicBezTo>
                  <a:pt x="4320225" y="311278"/>
                  <a:pt x="4326019" y="328446"/>
                  <a:pt x="4330839" y="346103"/>
                </a:cubicBezTo>
                <a:cubicBezTo>
                  <a:pt x="4385664" y="546939"/>
                  <a:pt x="4299523" y="756800"/>
                  <a:pt x="4127988" y="892967"/>
                </a:cubicBezTo>
                <a:close/>
                <a:moveTo>
                  <a:pt x="4130834" y="1060949"/>
                </a:moveTo>
                <a:lnTo>
                  <a:pt x="4152347" y="1070825"/>
                </a:lnTo>
                <a:cubicBezTo>
                  <a:pt x="4252810" y="1108827"/>
                  <a:pt x="4360650" y="1108043"/>
                  <a:pt x="4448284" y="1062586"/>
                </a:cubicBezTo>
                <a:lnTo>
                  <a:pt x="4463522" y="1053979"/>
                </a:lnTo>
                <a:lnTo>
                  <a:pt x="4481473" y="1054868"/>
                </a:lnTo>
                <a:cubicBezTo>
                  <a:pt x="4535751" y="1055024"/>
                  <a:pt x="4589123" y="1044984"/>
                  <a:pt x="4638365" y="1024141"/>
                </a:cubicBezTo>
                <a:lnTo>
                  <a:pt x="4650724" y="1018094"/>
                </a:lnTo>
                <a:lnTo>
                  <a:pt x="4632559" y="1036552"/>
                </a:lnTo>
                <a:cubicBezTo>
                  <a:pt x="4622727" y="1045465"/>
                  <a:pt x="4612272" y="1053920"/>
                  <a:pt x="4601195" y="1061868"/>
                </a:cubicBezTo>
                <a:cubicBezTo>
                  <a:pt x="4475197" y="1152286"/>
                  <a:pt x="4302777" y="1152906"/>
                  <a:pt x="4158038" y="1077632"/>
                </a:cubicBezTo>
                <a:close/>
                <a:moveTo>
                  <a:pt x="4117520" y="1159803"/>
                </a:moveTo>
                <a:lnTo>
                  <a:pt x="4111843" y="1129830"/>
                </a:lnTo>
                <a:lnTo>
                  <a:pt x="4118921" y="1151303"/>
                </a:lnTo>
                <a:cubicBezTo>
                  <a:pt x="4158303" y="1246124"/>
                  <a:pt x="4233017" y="1319954"/>
                  <a:pt x="4328702" y="1349816"/>
                </a:cubicBezTo>
                <a:lnTo>
                  <a:pt x="4345888" y="1354535"/>
                </a:lnTo>
                <a:lnTo>
                  <a:pt x="4357531" y="1367510"/>
                </a:lnTo>
                <a:cubicBezTo>
                  <a:pt x="4394705" y="1405040"/>
                  <a:pt x="4439213" y="1435090"/>
                  <a:pt x="4489313" y="1455029"/>
                </a:cubicBezTo>
                <a:lnTo>
                  <a:pt x="4502524" y="1459485"/>
                </a:lnTo>
                <a:lnTo>
                  <a:pt x="4475639" y="1459371"/>
                </a:lnTo>
                <a:cubicBezTo>
                  <a:pt x="4461930" y="1458584"/>
                  <a:pt x="4448148" y="1457059"/>
                  <a:pt x="4434334" y="1454766"/>
                </a:cubicBezTo>
                <a:cubicBezTo>
                  <a:pt x="4277206" y="1428681"/>
                  <a:pt x="4158244" y="1310212"/>
                  <a:pt x="4117520" y="1159803"/>
                </a:cubicBezTo>
                <a:close/>
                <a:moveTo>
                  <a:pt x="4036057" y="922123"/>
                </a:moveTo>
                <a:lnTo>
                  <a:pt x="4046842" y="902233"/>
                </a:lnTo>
                <a:cubicBezTo>
                  <a:pt x="4088577" y="809079"/>
                  <a:pt x="4089160" y="707700"/>
                  <a:pt x="4041965" y="623824"/>
                </a:cubicBezTo>
                <a:lnTo>
                  <a:pt x="4033011" y="609217"/>
                </a:lnTo>
                <a:lnTo>
                  <a:pt x="4034191" y="592375"/>
                </a:lnTo>
                <a:cubicBezTo>
                  <a:pt x="4035071" y="541368"/>
                  <a:pt x="4025093" y="490872"/>
                  <a:pt x="4003573" y="443898"/>
                </a:cubicBezTo>
                <a:lnTo>
                  <a:pt x="3997304" y="432081"/>
                </a:lnTo>
                <a:lnTo>
                  <a:pt x="4016696" y="449769"/>
                </a:lnTo>
                <a:cubicBezTo>
                  <a:pt x="4026046" y="459305"/>
                  <a:pt x="4034900" y="469414"/>
                  <a:pt x="4043209" y="480089"/>
                </a:cubicBezTo>
                <a:cubicBezTo>
                  <a:pt x="4137718" y="601518"/>
                  <a:pt x="4136114" y="763587"/>
                  <a:pt x="4054156" y="897111"/>
                </a:cubicBezTo>
                <a:close/>
                <a:moveTo>
                  <a:pt x="4102487" y="1456238"/>
                </a:moveTo>
                <a:cubicBezTo>
                  <a:pt x="4088343" y="1385828"/>
                  <a:pt x="4087735" y="1311161"/>
                  <a:pt x="4101250" y="1236477"/>
                </a:cubicBezTo>
                <a:lnTo>
                  <a:pt x="4111889" y="1195406"/>
                </a:lnTo>
                <a:lnTo>
                  <a:pt x="4107943" y="1226388"/>
                </a:lnTo>
                <a:cubicBezTo>
                  <a:pt x="4100449" y="1367408"/>
                  <a:pt x="4148406" y="1500017"/>
                  <a:pt x="4247748" y="1587550"/>
                </a:cubicBezTo>
                <a:lnTo>
                  <a:pt x="4265967" y="1602452"/>
                </a:lnTo>
                <a:lnTo>
                  <a:pt x="4272578" y="1624987"/>
                </a:lnTo>
                <a:cubicBezTo>
                  <a:pt x="4295973" y="1691980"/>
                  <a:pt x="4332709" y="1753253"/>
                  <a:pt x="4382198" y="1804559"/>
                </a:cubicBezTo>
                <a:lnTo>
                  <a:pt x="4395719" y="1817069"/>
                </a:lnTo>
                <a:lnTo>
                  <a:pt x="4362957" y="1803003"/>
                </a:lnTo>
                <a:cubicBezTo>
                  <a:pt x="4346676" y="1794904"/>
                  <a:pt x="4330741" y="1785828"/>
                  <a:pt x="4315216" y="1775759"/>
                </a:cubicBezTo>
                <a:cubicBezTo>
                  <a:pt x="4237961" y="1725647"/>
                  <a:pt x="4179991" y="1656822"/>
                  <a:pt x="4142438" y="1577461"/>
                </a:cubicBezTo>
                <a:cubicBezTo>
                  <a:pt x="4124333" y="1539197"/>
                  <a:pt x="4110974" y="1498484"/>
                  <a:pt x="4102487" y="1456238"/>
                </a:cubicBezTo>
                <a:close/>
                <a:moveTo>
                  <a:pt x="3641787" y="281770"/>
                </a:moveTo>
                <a:lnTo>
                  <a:pt x="3675317" y="294010"/>
                </a:lnTo>
                <a:cubicBezTo>
                  <a:pt x="3692042" y="301200"/>
                  <a:pt x="3708479" y="309383"/>
                  <a:pt x="3724561" y="318579"/>
                </a:cubicBezTo>
                <a:cubicBezTo>
                  <a:pt x="3907497" y="423198"/>
                  <a:pt x="3995365" y="630913"/>
                  <a:pt x="3969100" y="845020"/>
                </a:cubicBezTo>
                <a:lnTo>
                  <a:pt x="3960818" y="886590"/>
                </a:lnTo>
                <a:lnTo>
                  <a:pt x="3962990" y="855455"/>
                </a:lnTo>
                <a:cubicBezTo>
                  <a:pt x="3962420" y="714313"/>
                  <a:pt x="3906941" y="584606"/>
                  <a:pt x="3802707" y="502702"/>
                </a:cubicBezTo>
                <a:lnTo>
                  <a:pt x="3783657" y="488830"/>
                </a:lnTo>
                <a:lnTo>
                  <a:pt x="3775765" y="466704"/>
                </a:lnTo>
                <a:cubicBezTo>
                  <a:pt x="3748569" y="401131"/>
                  <a:pt x="3708374" y="341999"/>
                  <a:pt x="3656008" y="293512"/>
                </a:cubicBezTo>
                <a:close/>
                <a:moveTo>
                  <a:pt x="3959520" y="1476426"/>
                </a:moveTo>
                <a:cubicBezTo>
                  <a:pt x="3956817" y="1460885"/>
                  <a:pt x="3955212" y="1445186"/>
                  <a:pt x="3954681" y="1429420"/>
                </a:cubicBezTo>
                <a:cubicBezTo>
                  <a:pt x="3951952" y="1348338"/>
                  <a:pt x="3977618" y="1265466"/>
                  <a:pt x="4028146" y="1192945"/>
                </a:cubicBezTo>
                <a:lnTo>
                  <a:pt x="4047717" y="1168939"/>
                </a:lnTo>
                <a:lnTo>
                  <a:pt x="4035758" y="1188219"/>
                </a:lnTo>
                <a:cubicBezTo>
                  <a:pt x="3988517" y="1278978"/>
                  <a:pt x="3981898" y="1380110"/>
                  <a:pt x="4024050" y="1466291"/>
                </a:cubicBezTo>
                <a:lnTo>
                  <a:pt x="4032125" y="1481338"/>
                </a:lnTo>
                <a:lnTo>
                  <a:pt x="4029943" y="1498082"/>
                </a:lnTo>
                <a:cubicBezTo>
                  <a:pt x="4026027" y="1548934"/>
                  <a:pt x="4032988" y="1599847"/>
                  <a:pt x="4051689" y="1647852"/>
                </a:cubicBezTo>
                <a:lnTo>
                  <a:pt x="4057248" y="1659975"/>
                </a:lnTo>
                <a:lnTo>
                  <a:pt x="4038929" y="1641305"/>
                </a:lnTo>
                <a:cubicBezTo>
                  <a:pt x="4030156" y="1631296"/>
                  <a:pt x="4021912" y="1620743"/>
                  <a:pt x="4014248" y="1609654"/>
                </a:cubicBezTo>
                <a:cubicBezTo>
                  <a:pt x="3985641" y="1568263"/>
                  <a:pt x="3967632" y="1523050"/>
                  <a:pt x="3959520" y="1476426"/>
                </a:cubicBezTo>
                <a:close/>
                <a:moveTo>
                  <a:pt x="3559399" y="641732"/>
                </a:moveTo>
                <a:lnTo>
                  <a:pt x="3586278" y="641445"/>
                </a:lnTo>
                <a:cubicBezTo>
                  <a:pt x="3599997" y="642027"/>
                  <a:pt x="3613801" y="643346"/>
                  <a:pt x="3627649" y="645432"/>
                </a:cubicBezTo>
                <a:cubicBezTo>
                  <a:pt x="3785174" y="669169"/>
                  <a:pt x="3906106" y="785864"/>
                  <a:pt x="3949362" y="935669"/>
                </a:cubicBezTo>
                <a:lnTo>
                  <a:pt x="3955544" y="965558"/>
                </a:lnTo>
                <a:lnTo>
                  <a:pt x="3948106" y="944190"/>
                </a:lnTo>
                <a:cubicBezTo>
                  <a:pt x="3907131" y="849955"/>
                  <a:pt x="3831190" y="777240"/>
                  <a:pt x="3735026" y="748807"/>
                </a:cubicBezTo>
                <a:lnTo>
                  <a:pt x="3717765" y="744345"/>
                </a:lnTo>
                <a:lnTo>
                  <a:pt x="3705907" y="731543"/>
                </a:lnTo>
                <a:cubicBezTo>
                  <a:pt x="3668108" y="694567"/>
                  <a:pt x="3623104" y="665182"/>
                  <a:pt x="3572682" y="645991"/>
                </a:cubicBezTo>
                <a:close/>
                <a:moveTo>
                  <a:pt x="3724330" y="1827846"/>
                </a:moveTo>
                <a:cubicBezTo>
                  <a:pt x="3718744" y="1810793"/>
                  <a:pt x="3714104" y="1793282"/>
                  <a:pt x="3710469" y="1775346"/>
                </a:cubicBezTo>
                <a:cubicBezTo>
                  <a:pt x="3669127" y="1571328"/>
                  <a:pt x="3768972" y="1367288"/>
                  <a:pt x="3949089" y="1242273"/>
                </a:cubicBezTo>
                <a:lnTo>
                  <a:pt x="3986162" y="1220323"/>
                </a:lnTo>
                <a:lnTo>
                  <a:pt x="3961059" y="1239706"/>
                </a:lnTo>
                <a:cubicBezTo>
                  <a:pt x="3854141" y="1335175"/>
                  <a:pt x="3792195" y="1463033"/>
                  <a:pt x="3798804" y="1594293"/>
                </a:cubicBezTo>
                <a:lnTo>
                  <a:pt x="3800846" y="1617545"/>
                </a:lnTo>
                <a:lnTo>
                  <a:pt x="3789240" y="1638206"/>
                </a:lnTo>
                <a:cubicBezTo>
                  <a:pt x="3757362" y="1702223"/>
                  <a:pt x="3738969" y="1771394"/>
                  <a:pt x="3736710" y="1842279"/>
                </a:cubicBezTo>
                <a:lnTo>
                  <a:pt x="3737180" y="1860569"/>
                </a:lnTo>
                <a:close/>
                <a:moveTo>
                  <a:pt x="3591642" y="1499634"/>
                </a:moveTo>
                <a:lnTo>
                  <a:pt x="3592577" y="1474387"/>
                </a:lnTo>
                <a:cubicBezTo>
                  <a:pt x="3593827" y="1461548"/>
                  <a:pt x="3595865" y="1448680"/>
                  <a:pt x="3598720" y="1435820"/>
                </a:cubicBezTo>
                <a:cubicBezTo>
                  <a:pt x="3631198" y="1289539"/>
                  <a:pt x="3760723" y="1183766"/>
                  <a:pt x="3921834" y="1153094"/>
                </a:cubicBezTo>
                <a:lnTo>
                  <a:pt x="3953866" y="1149272"/>
                </a:lnTo>
                <a:lnTo>
                  <a:pt x="3930827" y="1154838"/>
                </a:lnTo>
                <a:cubicBezTo>
                  <a:pt x="3828845" y="1187051"/>
                  <a:pt x="3748107" y="1253511"/>
                  <a:pt x="3713472" y="1341886"/>
                </a:cubicBezTo>
                <a:lnTo>
                  <a:pt x="3707936" y="1357792"/>
                </a:lnTo>
                <a:lnTo>
                  <a:pt x="3693792" y="1368074"/>
                </a:lnTo>
                <a:cubicBezTo>
                  <a:pt x="3652774" y="1401102"/>
                  <a:pt x="3619487" y="1441395"/>
                  <a:pt x="3596777" y="1487449"/>
                </a:cubicBezTo>
                <a:close/>
                <a:moveTo>
                  <a:pt x="3410817" y="1080921"/>
                </a:moveTo>
                <a:lnTo>
                  <a:pt x="3429457" y="1062887"/>
                </a:lnTo>
                <a:cubicBezTo>
                  <a:pt x="3439517" y="1054203"/>
                  <a:pt x="3450191" y="1045991"/>
                  <a:pt x="3461472" y="1038299"/>
                </a:cubicBezTo>
                <a:cubicBezTo>
                  <a:pt x="3589793" y="950799"/>
                  <a:pt x="3762221" y="954105"/>
                  <a:pt x="3905013" y="1032635"/>
                </a:cubicBezTo>
                <a:lnTo>
                  <a:pt x="3931786" y="1049928"/>
                </a:lnTo>
                <a:lnTo>
                  <a:pt x="3910528" y="1039568"/>
                </a:lnTo>
                <a:cubicBezTo>
                  <a:pt x="3811049" y="999299"/>
                  <a:pt x="3703194" y="997626"/>
                  <a:pt x="3614393" y="1041063"/>
                </a:cubicBezTo>
                <a:lnTo>
                  <a:pt x="3598935" y="1049319"/>
                </a:lnTo>
                <a:lnTo>
                  <a:pt x="3581007" y="1048022"/>
                </a:lnTo>
                <a:cubicBezTo>
                  <a:pt x="3526736" y="1046630"/>
                  <a:pt x="3473108" y="1055449"/>
                  <a:pt x="3423332" y="1075159"/>
                </a:cubicBezTo>
                <a:close/>
                <a:moveTo>
                  <a:pt x="3222219" y="782752"/>
                </a:moveTo>
                <a:lnTo>
                  <a:pt x="3254946" y="768060"/>
                </a:lnTo>
                <a:cubicBezTo>
                  <a:pt x="3272053" y="761491"/>
                  <a:pt x="3289672" y="755818"/>
                  <a:pt x="3307772" y="751100"/>
                </a:cubicBezTo>
                <a:cubicBezTo>
                  <a:pt x="3513659" y="697441"/>
                  <a:pt x="3726300" y="781934"/>
                  <a:pt x="3862256" y="950087"/>
                </a:cubicBezTo>
                <a:lnTo>
                  <a:pt x="3886387" y="984942"/>
                </a:lnTo>
                <a:lnTo>
                  <a:pt x="3865443" y="961632"/>
                </a:lnTo>
                <a:cubicBezTo>
                  <a:pt x="3763078" y="863192"/>
                  <a:pt x="3629861" y="810854"/>
                  <a:pt x="3496445" y="825817"/>
                </a:cubicBezTo>
                <a:lnTo>
                  <a:pt x="3472853" y="829320"/>
                </a:lnTo>
                <a:lnTo>
                  <a:pt x="3451249" y="819301"/>
                </a:lnTo>
                <a:cubicBezTo>
                  <a:pt x="3384508" y="792251"/>
                  <a:pt x="3313158" y="778730"/>
                  <a:pt x="3240830" y="781109"/>
                </a:cubicBezTo>
                <a:close/>
                <a:moveTo>
                  <a:pt x="3283861" y="1422511"/>
                </a:moveTo>
                <a:lnTo>
                  <a:pt x="3296671" y="1389558"/>
                </a:lnTo>
                <a:cubicBezTo>
                  <a:pt x="3304167" y="1373112"/>
                  <a:pt x="3312673" y="1356942"/>
                  <a:pt x="3322212" y="1341111"/>
                </a:cubicBezTo>
                <a:cubicBezTo>
                  <a:pt x="3430713" y="1161037"/>
                  <a:pt x="3643510" y="1073359"/>
                  <a:pt x="3861741" y="1097488"/>
                </a:cubicBezTo>
                <a:lnTo>
                  <a:pt x="3904083" y="1105291"/>
                </a:lnTo>
                <a:lnTo>
                  <a:pt x="3872332" y="1103397"/>
                </a:lnTo>
                <a:cubicBezTo>
                  <a:pt x="3728300" y="1105018"/>
                  <a:pt x="3595414" y="1160367"/>
                  <a:pt x="3510842" y="1263138"/>
                </a:cubicBezTo>
                <a:lnTo>
                  <a:pt x="3496505" y="1281913"/>
                </a:lnTo>
                <a:lnTo>
                  <a:pt x="3473852" y="1289813"/>
                </a:lnTo>
                <a:cubicBezTo>
                  <a:pt x="3406679" y="1316960"/>
                  <a:pt x="3345955" y="1356799"/>
                  <a:pt x="3295979" y="1408486"/>
                </a:cubicBezTo>
                <a:close/>
                <a:moveTo>
                  <a:pt x="2694772" y="1747664"/>
                </a:moveTo>
                <a:lnTo>
                  <a:pt x="2738702" y="1750865"/>
                </a:lnTo>
                <a:cubicBezTo>
                  <a:pt x="2938327" y="1751662"/>
                  <a:pt x="3124308" y="1680024"/>
                  <a:pt x="3244931" y="1543659"/>
                </a:cubicBezTo>
                <a:lnTo>
                  <a:pt x="3265426" y="1518723"/>
                </a:lnTo>
                <a:lnTo>
                  <a:pt x="3297079" y="1508574"/>
                </a:lnTo>
                <a:cubicBezTo>
                  <a:pt x="3391062" y="1473479"/>
                  <a:pt x="3476535" y="1421194"/>
                  <a:pt x="3547513" y="1352765"/>
                </a:cubicBezTo>
                <a:lnTo>
                  <a:pt x="3564772" y="1334168"/>
                </a:lnTo>
                <a:lnTo>
                  <a:pt x="3545920" y="1378188"/>
                </a:lnTo>
                <a:cubicBezTo>
                  <a:pt x="3534983" y="1400135"/>
                  <a:pt x="3522654" y="1421690"/>
                  <a:pt x="3508908" y="1442768"/>
                </a:cubicBezTo>
                <a:cubicBezTo>
                  <a:pt x="3352539" y="1682526"/>
                  <a:pt x="3054752" y="1795960"/>
                  <a:pt x="2753178" y="1759024"/>
                </a:cubicBezTo>
                <a:close/>
                <a:moveTo>
                  <a:pt x="2708817" y="1880141"/>
                </a:moveTo>
                <a:lnTo>
                  <a:pt x="2735674" y="1912971"/>
                </a:lnTo>
                <a:cubicBezTo>
                  <a:pt x="2868334" y="2052641"/>
                  <a:pt x="3047812" y="2132688"/>
                  <a:pt x="3233634" y="2122405"/>
                </a:cubicBezTo>
                <a:lnTo>
                  <a:pt x="3266570" y="2119436"/>
                </a:lnTo>
                <a:lnTo>
                  <a:pt x="3295539" y="2134473"/>
                </a:lnTo>
                <a:cubicBezTo>
                  <a:pt x="3385382" y="2175689"/>
                  <a:pt x="3482816" y="2199081"/>
                  <a:pt x="3583038" y="2201203"/>
                </a:cubicBezTo>
                <a:lnTo>
                  <a:pt x="3608921" y="2200364"/>
                </a:lnTo>
                <a:lnTo>
                  <a:pt x="3562345" y="2217682"/>
                </a:lnTo>
                <a:cubicBezTo>
                  <a:pt x="3538098" y="2225244"/>
                  <a:pt x="3513224" y="2231565"/>
                  <a:pt x="3487772" y="2236568"/>
                </a:cubicBezTo>
                <a:cubicBezTo>
                  <a:pt x="3198254" y="2293475"/>
                  <a:pt x="2911859" y="2164427"/>
                  <a:pt x="2739038" y="1928704"/>
                </a:cubicBezTo>
                <a:close/>
                <a:moveTo>
                  <a:pt x="2646703" y="1701163"/>
                </a:moveTo>
                <a:lnTo>
                  <a:pt x="2678442" y="1692992"/>
                </a:lnTo>
                <a:cubicBezTo>
                  <a:pt x="2818719" y="1646632"/>
                  <a:pt x="2928620" y="1554845"/>
                  <a:pt x="2974079" y="1434954"/>
                </a:cubicBezTo>
                <a:lnTo>
                  <a:pt x="2981295" y="1413397"/>
                </a:lnTo>
                <a:lnTo>
                  <a:pt x="3000587" y="1399148"/>
                </a:lnTo>
                <a:cubicBezTo>
                  <a:pt x="3056441" y="1353507"/>
                  <a:pt x="3101389" y="1298324"/>
                  <a:pt x="3131531" y="1235708"/>
                </a:cubicBezTo>
                <a:lnTo>
                  <a:pt x="3138298" y="1219166"/>
                </a:lnTo>
                <a:lnTo>
                  <a:pt x="3137715" y="1253151"/>
                </a:lnTo>
                <a:cubicBezTo>
                  <a:pt x="3136345" y="1270454"/>
                  <a:pt x="3133887" y="1287823"/>
                  <a:pt x="3130297" y="1305203"/>
                </a:cubicBezTo>
                <a:cubicBezTo>
                  <a:pt x="3089456" y="1502910"/>
                  <a:pt x="2913120" y="1649024"/>
                  <a:pt x="2690942" y="1695070"/>
                </a:cubicBezTo>
                <a:close/>
                <a:moveTo>
                  <a:pt x="2616437" y="1615422"/>
                </a:moveTo>
                <a:lnTo>
                  <a:pt x="2650765" y="1588555"/>
                </a:lnTo>
                <a:cubicBezTo>
                  <a:pt x="2796657" y="1456775"/>
                  <a:pt x="2879416" y="1282985"/>
                  <a:pt x="2867058" y="1106901"/>
                </a:cubicBezTo>
                <a:lnTo>
                  <a:pt x="2863661" y="1075738"/>
                </a:lnTo>
                <a:lnTo>
                  <a:pt x="2879247" y="1047600"/>
                </a:lnTo>
                <a:cubicBezTo>
                  <a:pt x="2921880" y="960557"/>
                  <a:pt x="2945693" y="867040"/>
                  <a:pt x="2947098" y="771754"/>
                </a:cubicBezTo>
                <a:lnTo>
                  <a:pt x="2946000" y="747202"/>
                </a:lnTo>
                <a:lnTo>
                  <a:pt x="2964611" y="790729"/>
                </a:lnTo>
                <a:cubicBezTo>
                  <a:pt x="2972770" y="813448"/>
                  <a:pt x="2979628" y="836815"/>
                  <a:pt x="2985104" y="860784"/>
                </a:cubicBezTo>
                <a:cubicBezTo>
                  <a:pt x="3047385" y="1133443"/>
                  <a:pt x="2913941" y="1410815"/>
                  <a:pt x="2667295" y="1584709"/>
                </a:cubicBezTo>
                <a:close/>
                <a:moveTo>
                  <a:pt x="2659858" y="1810505"/>
                </a:moveTo>
                <a:lnTo>
                  <a:pt x="2688965" y="1824901"/>
                </a:lnTo>
                <a:cubicBezTo>
                  <a:pt x="2825444" y="1881227"/>
                  <a:pt x="2974759" y="1885841"/>
                  <a:pt x="3099134" y="1829386"/>
                </a:cubicBezTo>
                <a:lnTo>
                  <a:pt x="3120807" y="1818625"/>
                </a:lnTo>
                <a:lnTo>
                  <a:pt x="3145593" y="1820762"/>
                </a:lnTo>
                <a:cubicBezTo>
                  <a:pt x="3220709" y="1823825"/>
                  <a:pt x="3295261" y="1813143"/>
                  <a:pt x="3364829" y="1787733"/>
                </a:cubicBezTo>
                <a:lnTo>
                  <a:pt x="3382345" y="1780260"/>
                </a:lnTo>
                <a:lnTo>
                  <a:pt x="3355952" y="1804099"/>
                </a:lnTo>
                <a:cubicBezTo>
                  <a:pt x="3341741" y="1815555"/>
                  <a:pt x="3326696" y="1826362"/>
                  <a:pt x="3310827" y="1836457"/>
                </a:cubicBezTo>
                <a:cubicBezTo>
                  <a:pt x="3130308" y="1951291"/>
                  <a:pt x="2891617" y="1943062"/>
                  <a:pt x="2696381" y="1834343"/>
                </a:cubicBezTo>
                <a:close/>
                <a:moveTo>
                  <a:pt x="2634735" y="1942592"/>
                </a:moveTo>
                <a:lnTo>
                  <a:pt x="2628908" y="1902031"/>
                </a:lnTo>
                <a:lnTo>
                  <a:pt x="2637249" y="1931248"/>
                </a:lnTo>
                <a:cubicBezTo>
                  <a:pt x="2685336" y="2060687"/>
                  <a:pt x="2783747" y="2163787"/>
                  <a:pt x="2914165" y="2208928"/>
                </a:cubicBezTo>
                <a:lnTo>
                  <a:pt x="2937632" y="2216171"/>
                </a:lnTo>
                <a:lnTo>
                  <a:pt x="2952868" y="2234211"/>
                </a:lnTo>
                <a:cubicBezTo>
                  <a:pt x="3001780" y="2286578"/>
                  <a:pt x="3061349" y="2329282"/>
                  <a:pt x="3129341" y="2358698"/>
                </a:cubicBezTo>
                <a:lnTo>
                  <a:pt x="3147324" y="2365378"/>
                </a:lnTo>
                <a:lnTo>
                  <a:pt x="3110122" y="2363811"/>
                </a:lnTo>
                <a:cubicBezTo>
                  <a:pt x="3091199" y="2362034"/>
                  <a:pt x="3072227" y="2359262"/>
                  <a:pt x="3053262" y="2355455"/>
                </a:cubicBezTo>
                <a:cubicBezTo>
                  <a:pt x="2837547" y="2312159"/>
                  <a:pt x="2680913" y="2146772"/>
                  <a:pt x="2634735" y="1942592"/>
                </a:cubicBezTo>
                <a:close/>
                <a:moveTo>
                  <a:pt x="2538079" y="1619042"/>
                </a:moveTo>
                <a:lnTo>
                  <a:pt x="2554354" y="1592892"/>
                </a:lnTo>
                <a:cubicBezTo>
                  <a:pt x="2618429" y="1469955"/>
                  <a:pt x="2626101" y="1333807"/>
                  <a:pt x="2566459" y="1218658"/>
                </a:cubicBezTo>
                <a:lnTo>
                  <a:pt x="2555056" y="1198566"/>
                </a:lnTo>
                <a:lnTo>
                  <a:pt x="2557831" y="1176004"/>
                </a:lnTo>
                <a:cubicBezTo>
                  <a:pt x="2562502" y="1107534"/>
                  <a:pt x="2552112" y="1039182"/>
                  <a:pt x="2525507" y="974952"/>
                </a:cubicBezTo>
                <a:lnTo>
                  <a:pt x="2517630" y="958749"/>
                </a:lnTo>
                <a:lnTo>
                  <a:pt x="2543274" y="983527"/>
                </a:lnTo>
                <a:cubicBezTo>
                  <a:pt x="2555569" y="996829"/>
                  <a:pt x="2567140" y="1010872"/>
                  <a:pt x="2577917" y="1025648"/>
                </a:cubicBezTo>
                <a:cubicBezTo>
                  <a:pt x="2700503" y="1193727"/>
                  <a:pt x="2687306" y="1411344"/>
                  <a:pt x="2564824" y="1586396"/>
                </a:cubicBezTo>
                <a:close/>
                <a:moveTo>
                  <a:pt x="2612299" y="2424277"/>
                </a:moveTo>
                <a:cubicBezTo>
                  <a:pt x="2604447" y="2396737"/>
                  <a:pt x="2598292" y="2368591"/>
                  <a:pt x="2593850" y="2339994"/>
                </a:cubicBezTo>
                <a:cubicBezTo>
                  <a:pt x="2579042" y="2244671"/>
                  <a:pt x="2583258" y="2144340"/>
                  <a:pt x="2607022" y="2044731"/>
                </a:cubicBezTo>
                <a:lnTo>
                  <a:pt x="2624528" y="1990120"/>
                </a:lnTo>
                <a:lnTo>
                  <a:pt x="2616969" y="2031530"/>
                </a:lnTo>
                <a:cubicBezTo>
                  <a:pt x="2597045" y="2220563"/>
                  <a:pt x="2654442" y="2401214"/>
                  <a:pt x="2786012" y="2524015"/>
                </a:cubicBezTo>
                <a:lnTo>
                  <a:pt x="2810222" y="2544990"/>
                </a:lnTo>
                <a:lnTo>
                  <a:pt x="2817845" y="2575607"/>
                </a:lnTo>
                <a:cubicBezTo>
                  <a:pt x="2845689" y="2666827"/>
                  <a:pt x="2892386" y="2751063"/>
                  <a:pt x="2957409" y="2822582"/>
                </a:cubicBezTo>
                <a:lnTo>
                  <a:pt x="2975276" y="2840096"/>
                </a:lnTo>
                <a:lnTo>
                  <a:pt x="2930882" y="2819480"/>
                </a:lnTo>
                <a:cubicBezTo>
                  <a:pt x="2908897" y="2807745"/>
                  <a:pt x="2887455" y="2794717"/>
                  <a:pt x="2866650" y="2780375"/>
                </a:cubicBezTo>
                <a:cubicBezTo>
                  <a:pt x="2763113" y="2709002"/>
                  <a:pt x="2687538" y="2613505"/>
                  <a:pt x="2640937" y="2504928"/>
                </a:cubicBezTo>
                <a:cubicBezTo>
                  <a:pt x="2629702" y="2478753"/>
                  <a:pt x="2620152" y="2451818"/>
                  <a:pt x="2612299" y="2424277"/>
                </a:cubicBezTo>
                <a:close/>
                <a:moveTo>
                  <a:pt x="2035737" y="738158"/>
                </a:moveTo>
                <a:lnTo>
                  <a:pt x="2081317" y="756362"/>
                </a:lnTo>
                <a:cubicBezTo>
                  <a:pt x="2103980" y="766898"/>
                  <a:pt x="2126175" y="778753"/>
                  <a:pt x="2147812" y="791953"/>
                </a:cubicBezTo>
                <a:cubicBezTo>
                  <a:pt x="2393930" y="942097"/>
                  <a:pt x="2501480" y="1225731"/>
                  <a:pt x="2450624" y="1511954"/>
                </a:cubicBezTo>
                <a:lnTo>
                  <a:pt x="2436347" y="1567359"/>
                </a:lnTo>
                <a:lnTo>
                  <a:pt x="2441461" y="1525651"/>
                </a:lnTo>
                <a:cubicBezTo>
                  <a:pt x="2450232" y="1336029"/>
                  <a:pt x="2382228" y="1158882"/>
                  <a:pt x="2243505" y="1043385"/>
                </a:cubicBezTo>
                <a:lnTo>
                  <a:pt x="2218075" y="1023750"/>
                </a:lnTo>
                <a:lnTo>
                  <a:pt x="2208652" y="993614"/>
                </a:lnTo>
                <a:cubicBezTo>
                  <a:pt x="2175451" y="904103"/>
                  <a:pt x="2123820" y="822560"/>
                  <a:pt x="2054624" y="754678"/>
                </a:cubicBezTo>
                <a:close/>
                <a:moveTo>
                  <a:pt x="2417193" y="2452749"/>
                </a:moveTo>
                <a:cubicBezTo>
                  <a:pt x="2406119" y="2422309"/>
                  <a:pt x="2398636" y="2391126"/>
                  <a:pt x="2394601" y="2359598"/>
                </a:cubicBezTo>
                <a:cubicBezTo>
                  <a:pt x="2391911" y="2338580"/>
                  <a:pt x="2390753" y="2317408"/>
                  <a:pt x="2391086" y="2296202"/>
                </a:cubicBezTo>
                <a:cubicBezTo>
                  <a:pt x="2392800" y="2187144"/>
                  <a:pt x="2433939" y="2077174"/>
                  <a:pt x="2508786" y="1982414"/>
                </a:cubicBezTo>
                <a:lnTo>
                  <a:pt x="2537500" y="1951196"/>
                </a:lnTo>
                <a:lnTo>
                  <a:pt x="2519642" y="1976466"/>
                </a:lnTo>
                <a:cubicBezTo>
                  <a:pt x="2448108" y="2095896"/>
                  <a:pt x="2432097" y="2231396"/>
                  <a:pt x="2484604" y="2349375"/>
                </a:cubicBezTo>
                <a:lnTo>
                  <a:pt x="2494761" y="2370012"/>
                </a:lnTo>
                <a:lnTo>
                  <a:pt x="2490607" y="2392389"/>
                </a:lnTo>
                <a:cubicBezTo>
                  <a:pt x="2481743" y="2460491"/>
                  <a:pt x="2487929" y="2529246"/>
                  <a:pt x="2510562" y="2594713"/>
                </a:cubicBezTo>
                <a:lnTo>
                  <a:pt x="2517435" y="2611289"/>
                </a:lnTo>
                <a:lnTo>
                  <a:pt x="2493344" y="2585248"/>
                </a:lnTo>
                <a:cubicBezTo>
                  <a:pt x="2481879" y="2571342"/>
                  <a:pt x="2471184" y="2556734"/>
                  <a:pt x="2461326" y="2541435"/>
                </a:cubicBezTo>
                <a:cubicBezTo>
                  <a:pt x="2442930" y="2512884"/>
                  <a:pt x="2428266" y="2483188"/>
                  <a:pt x="2417193" y="2452749"/>
                </a:cubicBezTo>
                <a:close/>
                <a:moveTo>
                  <a:pt x="1897323" y="1217353"/>
                </a:moveTo>
                <a:lnTo>
                  <a:pt x="1934545" y="1218380"/>
                </a:lnTo>
                <a:cubicBezTo>
                  <a:pt x="1953494" y="1219882"/>
                  <a:pt x="1972511" y="1222380"/>
                  <a:pt x="1991537" y="1225910"/>
                </a:cubicBezTo>
                <a:cubicBezTo>
                  <a:pt x="2207961" y="1266073"/>
                  <a:pt x="2367441" y="1429181"/>
                  <a:pt x="2417165" y="1632682"/>
                </a:cubicBezTo>
                <a:lnTo>
                  <a:pt x="2423698" y="1673157"/>
                </a:lnTo>
                <a:lnTo>
                  <a:pt x="2414850" y="1644063"/>
                </a:lnTo>
                <a:cubicBezTo>
                  <a:pt x="2364519" y="1515327"/>
                  <a:pt x="2264333" y="1413660"/>
                  <a:pt x="2133157" y="1370413"/>
                </a:cubicBezTo>
                <a:lnTo>
                  <a:pt x="2109568" y="1363512"/>
                </a:lnTo>
                <a:lnTo>
                  <a:pt x="2094022" y="1345693"/>
                </a:lnTo>
                <a:cubicBezTo>
                  <a:pt x="2044208" y="1294038"/>
                  <a:pt x="1983909" y="1252201"/>
                  <a:pt x="1915419" y="1223772"/>
                </a:cubicBezTo>
                <a:close/>
                <a:moveTo>
                  <a:pt x="2045270" y="2819290"/>
                </a:moveTo>
                <a:cubicBezTo>
                  <a:pt x="2038693" y="2796089"/>
                  <a:pt x="2033457" y="2772323"/>
                  <a:pt x="2029641" y="2748040"/>
                </a:cubicBezTo>
                <a:cubicBezTo>
                  <a:pt x="1986236" y="2471816"/>
                  <a:pt x="2138253" y="2202983"/>
                  <a:pt x="2396022" y="2044520"/>
                </a:cubicBezTo>
                <a:lnTo>
                  <a:pt x="2448822" y="2016984"/>
                </a:lnTo>
                <a:lnTo>
                  <a:pt x="2412764" y="2041700"/>
                </a:lnTo>
                <a:cubicBezTo>
                  <a:pt x="2258310" y="2164322"/>
                  <a:pt x="2163912" y="2332814"/>
                  <a:pt x="2164168" y="2509479"/>
                </a:cubicBezTo>
                <a:lnTo>
                  <a:pt x="2165420" y="2540820"/>
                </a:lnTo>
                <a:lnTo>
                  <a:pt x="2147957" y="2567964"/>
                </a:lnTo>
                <a:cubicBezTo>
                  <a:pt x="2099498" y="2652280"/>
                  <a:pt x="2069355" y="2744228"/>
                  <a:pt x="2061427" y="2839328"/>
                </a:cubicBezTo>
                <a:lnTo>
                  <a:pt x="2060839" y="2863921"/>
                </a:lnTo>
                <a:close/>
                <a:moveTo>
                  <a:pt x="1883844" y="2371440"/>
                </a:moveTo>
                <a:lnTo>
                  <a:pt x="1886848" y="2337575"/>
                </a:lnTo>
                <a:cubicBezTo>
                  <a:pt x="1889448" y="2320396"/>
                  <a:pt x="1893140" y="2303217"/>
                  <a:pt x="1897963" y="2286093"/>
                </a:cubicBezTo>
                <a:cubicBezTo>
                  <a:pt x="1952824" y="2091305"/>
                  <a:pt x="2139265" y="1956029"/>
                  <a:pt x="2364338" y="1923296"/>
                </a:cubicBezTo>
                <a:lnTo>
                  <a:pt x="2408933" y="1919846"/>
                </a:lnTo>
                <a:lnTo>
                  <a:pt x="2376668" y="1926111"/>
                </a:lnTo>
                <a:cubicBezTo>
                  <a:pt x="2233332" y="1964023"/>
                  <a:pt x="2117080" y="2049053"/>
                  <a:pt x="2063155" y="2165945"/>
                </a:cubicBezTo>
                <a:lnTo>
                  <a:pt x="2054415" y="2187020"/>
                </a:lnTo>
                <a:lnTo>
                  <a:pt x="2034142" y="2200087"/>
                </a:lnTo>
                <a:cubicBezTo>
                  <a:pt x="1975133" y="2242297"/>
                  <a:pt x="1926330" y="2294672"/>
                  <a:pt x="1891778" y="2355342"/>
                </a:cubicBezTo>
                <a:close/>
                <a:moveTo>
                  <a:pt x="1661922" y="1799494"/>
                </a:moveTo>
                <a:lnTo>
                  <a:pt x="1688944" y="1776249"/>
                </a:lnTo>
                <a:cubicBezTo>
                  <a:pt x="1703456" y="1765113"/>
                  <a:pt x="1718785" y="1754643"/>
                  <a:pt x="1734921" y="1744902"/>
                </a:cubicBezTo>
                <a:cubicBezTo>
                  <a:pt x="1918459" y="1634110"/>
                  <a:pt x="2156894" y="1647613"/>
                  <a:pt x="2349214" y="1760604"/>
                </a:cubicBezTo>
                <a:lnTo>
                  <a:pt x="2385099" y="1785239"/>
                </a:lnTo>
                <a:lnTo>
                  <a:pt x="2356379" y="1770206"/>
                </a:lnTo>
                <a:cubicBezTo>
                  <a:pt x="2221416" y="1710886"/>
                  <a:pt x="2072246" y="1702972"/>
                  <a:pt x="1946393" y="1756653"/>
                </a:cubicBezTo>
                <a:lnTo>
                  <a:pt x="1924438" y="1766929"/>
                </a:lnTo>
                <a:lnTo>
                  <a:pt x="1899712" y="1764245"/>
                </a:lnTo>
                <a:cubicBezTo>
                  <a:pt x="1824689" y="1759523"/>
                  <a:pt x="1749865" y="1768552"/>
                  <a:pt x="1679634" y="1792411"/>
                </a:cubicBezTo>
                <a:close/>
                <a:moveTo>
                  <a:pt x="1421076" y="1389062"/>
                </a:moveTo>
                <a:lnTo>
                  <a:pt x="1467369" y="1371047"/>
                </a:lnTo>
                <a:cubicBezTo>
                  <a:pt x="1491492" y="1363121"/>
                  <a:pt x="1516264" y="1356426"/>
                  <a:pt x="1541636" y="1351041"/>
                </a:cubicBezTo>
                <a:cubicBezTo>
                  <a:pt x="1830240" y="1289782"/>
                  <a:pt x="2118835" y="1414453"/>
                  <a:pt x="2295625" y="1647472"/>
                </a:cubicBezTo>
                <a:lnTo>
                  <a:pt x="2326664" y="1695560"/>
                </a:lnTo>
                <a:lnTo>
                  <a:pt x="2299253" y="1663149"/>
                </a:lnTo>
                <a:cubicBezTo>
                  <a:pt x="2164238" y="1525537"/>
                  <a:pt x="1983394" y="1448233"/>
                  <a:pt x="1797719" y="1461320"/>
                </a:cubicBezTo>
                <a:lnTo>
                  <a:pt x="1764828" y="1464786"/>
                </a:lnTo>
                <a:lnTo>
                  <a:pt x="1735604" y="1450192"/>
                </a:lnTo>
                <a:cubicBezTo>
                  <a:pt x="1645058" y="1410350"/>
                  <a:pt x="1547219" y="1388438"/>
                  <a:pt x="1446949" y="1387832"/>
                </a:cubicBezTo>
                <a:close/>
                <a:moveTo>
                  <a:pt x="1463065" y="2251668"/>
                </a:moveTo>
                <a:lnTo>
                  <a:pt x="1483028" y="2208076"/>
                </a:lnTo>
                <a:cubicBezTo>
                  <a:pt x="1494516" y="2186379"/>
                  <a:pt x="1507386" y="2165106"/>
                  <a:pt x="1521661" y="2144342"/>
                </a:cubicBezTo>
                <a:cubicBezTo>
                  <a:pt x="1684035" y="1908157"/>
                  <a:pt x="1984507" y="1801564"/>
                  <a:pt x="2284930" y="1845445"/>
                </a:cubicBezTo>
                <a:lnTo>
                  <a:pt x="2343006" y="1858151"/>
                </a:lnTo>
                <a:lnTo>
                  <a:pt x="2299188" y="1853938"/>
                </a:lnTo>
                <a:cubicBezTo>
                  <a:pt x="2099722" y="1848547"/>
                  <a:pt x="1912043" y="1915912"/>
                  <a:pt x="1788027" y="2049516"/>
                </a:cubicBezTo>
                <a:lnTo>
                  <a:pt x="1766910" y="2073983"/>
                </a:lnTo>
                <a:lnTo>
                  <a:pt x="1735021" y="2083404"/>
                </a:lnTo>
                <a:cubicBezTo>
                  <a:pt x="1640208" y="2116340"/>
                  <a:pt x="1553461" y="2166663"/>
                  <a:pt x="1480787" y="2233465"/>
                </a:cubicBezTo>
                <a:close/>
                <a:moveTo>
                  <a:pt x="1778763" y="3625789"/>
                </a:moveTo>
                <a:lnTo>
                  <a:pt x="1837688" y="3639518"/>
                </a:lnTo>
                <a:cubicBezTo>
                  <a:pt x="2108389" y="3683227"/>
                  <a:pt x="2376020" y="3625593"/>
                  <a:pt x="2568769" y="3466048"/>
                </a:cubicBezTo>
                <a:lnTo>
                  <a:pt x="2601895" y="3436540"/>
                </a:lnTo>
                <a:lnTo>
                  <a:pt x="2647008" y="3429508"/>
                </a:lnTo>
                <a:cubicBezTo>
                  <a:pt x="2782017" y="3401886"/>
                  <a:pt x="2909144" y="3349089"/>
                  <a:pt x="3020043" y="3271259"/>
                </a:cubicBezTo>
                <a:lnTo>
                  <a:pt x="3047428" y="3249673"/>
                </a:lnTo>
                <a:lnTo>
                  <a:pt x="3012461" y="3305465"/>
                </a:lnTo>
                <a:cubicBezTo>
                  <a:pt x="2992942" y="3332953"/>
                  <a:pt x="2971617" y="3359611"/>
                  <a:pt x="2948470" y="3385317"/>
                </a:cubicBezTo>
                <a:cubicBezTo>
                  <a:pt x="2685173" y="3677727"/>
                  <a:pt x="2256920" y="3768283"/>
                  <a:pt x="1855592" y="3653697"/>
                </a:cubicBezTo>
                <a:close/>
                <a:moveTo>
                  <a:pt x="1700666" y="3429363"/>
                </a:moveTo>
                <a:lnTo>
                  <a:pt x="1752974" y="3400185"/>
                </a:lnTo>
                <a:cubicBezTo>
                  <a:pt x="1979033" y="3252266"/>
                  <a:pt x="2128383" y="3033780"/>
                  <a:pt x="2149161" y="2791867"/>
                </a:cubicBezTo>
                <a:lnTo>
                  <a:pt x="2151195" y="2748795"/>
                </a:lnTo>
                <a:lnTo>
                  <a:pt x="2178343" y="2713888"/>
                </a:lnTo>
                <a:cubicBezTo>
                  <a:pt x="2254751" y="2604711"/>
                  <a:pt x="2307002" y="2482718"/>
                  <a:pt x="2329225" y="2353537"/>
                </a:cubicBezTo>
                <a:lnTo>
                  <a:pt x="2332971" y="2319941"/>
                </a:lnTo>
                <a:lnTo>
                  <a:pt x="2348943" y="2383062"/>
                </a:lnTo>
                <a:cubicBezTo>
                  <a:pt x="2355170" y="2415676"/>
                  <a:pt x="2359493" y="2448893"/>
                  <a:pt x="2361812" y="2482633"/>
                </a:cubicBezTo>
                <a:cubicBezTo>
                  <a:pt x="2388185" y="2866438"/>
                  <a:pt x="2147975" y="3214855"/>
                  <a:pt x="1776225" y="3398488"/>
                </a:cubicBezTo>
                <a:close/>
                <a:moveTo>
                  <a:pt x="1723452" y="3552336"/>
                </a:moveTo>
                <a:lnTo>
                  <a:pt x="1768261" y="3548010"/>
                </a:lnTo>
                <a:cubicBezTo>
                  <a:pt x="1968487" y="3514966"/>
                  <a:pt x="2137182" y="3413707"/>
                  <a:pt x="2224429" y="3260498"/>
                </a:cubicBezTo>
                <a:lnTo>
                  <a:pt x="2238817" y="3232746"/>
                </a:lnTo>
                <a:lnTo>
                  <a:pt x="2268032" y="3217503"/>
                </a:lnTo>
                <a:cubicBezTo>
                  <a:pt x="2353552" y="3167409"/>
                  <a:pt x="2426307" y="3102021"/>
                  <a:pt x="2480558" y="3023370"/>
                </a:cubicBezTo>
                <a:lnTo>
                  <a:pt x="2493267" y="3002338"/>
                </a:lnTo>
                <a:lnTo>
                  <a:pt x="2485230" y="3048393"/>
                </a:lnTo>
                <a:cubicBezTo>
                  <a:pt x="2479682" y="3071614"/>
                  <a:pt x="2472643" y="3094691"/>
                  <a:pt x="2464066" y="3117542"/>
                </a:cubicBezTo>
                <a:cubicBezTo>
                  <a:pt x="2366494" y="3377477"/>
                  <a:pt x="2096070" y="3538373"/>
                  <a:pt x="1784778" y="3553502"/>
                </a:cubicBezTo>
                <a:close/>
                <a:moveTo>
                  <a:pt x="1769572" y="3808806"/>
                </a:moveTo>
                <a:lnTo>
                  <a:pt x="1799015" y="3859152"/>
                </a:lnTo>
                <a:cubicBezTo>
                  <a:pt x="1949240" y="4077272"/>
                  <a:pt x="2175707" y="4224369"/>
                  <a:pt x="2430040" y="4250074"/>
                </a:cubicBezTo>
                <a:lnTo>
                  <a:pt x="2475364" y="4253072"/>
                </a:lnTo>
                <a:lnTo>
                  <a:pt x="2511465" y="4279691"/>
                </a:lnTo>
                <a:cubicBezTo>
                  <a:pt x="2624585" y="4354882"/>
                  <a:pt x="2751806" y="4407474"/>
                  <a:pt x="2887344" y="4431757"/>
                </a:cubicBezTo>
                <a:lnTo>
                  <a:pt x="2922643" y="4436144"/>
                </a:lnTo>
                <a:lnTo>
                  <a:pt x="2855752" y="4449732"/>
                </a:lnTo>
                <a:cubicBezTo>
                  <a:pt x="2821240" y="4454830"/>
                  <a:pt x="2786140" y="4458109"/>
                  <a:pt x="2750537" y="4459472"/>
                </a:cubicBezTo>
                <a:cubicBezTo>
                  <a:pt x="2345559" y="4474980"/>
                  <a:pt x="1984464" y="4238467"/>
                  <a:pt x="1800226" y="3881251"/>
                </a:cubicBezTo>
                <a:close/>
                <a:moveTo>
                  <a:pt x="1717989" y="3703726"/>
                </a:moveTo>
                <a:lnTo>
                  <a:pt x="1754415" y="3729503"/>
                </a:lnTo>
                <a:cubicBezTo>
                  <a:pt x="1927592" y="3835185"/>
                  <a:pt x="2129214" y="3873338"/>
                  <a:pt x="2310014" y="3823180"/>
                </a:cubicBezTo>
                <a:lnTo>
                  <a:pt x="2341717" y="3813186"/>
                </a:lnTo>
                <a:lnTo>
                  <a:pt x="2374894" y="3821382"/>
                </a:lnTo>
                <a:cubicBezTo>
                  <a:pt x="2476166" y="3841583"/>
                  <a:pt x="2579603" y="3842987"/>
                  <a:pt x="2679416" y="3823314"/>
                </a:cubicBezTo>
                <a:lnTo>
                  <a:pt x="2704778" y="3816899"/>
                </a:lnTo>
                <a:lnTo>
                  <a:pt x="2663882" y="3843658"/>
                </a:lnTo>
                <a:cubicBezTo>
                  <a:pt x="2642157" y="3856190"/>
                  <a:pt x="2619438" y="3867663"/>
                  <a:pt x="2595752" y="3877993"/>
                </a:cubicBezTo>
                <a:cubicBezTo>
                  <a:pt x="2326323" y="3995490"/>
                  <a:pt x="2004198" y="3933341"/>
                  <a:pt x="1762464" y="3743917"/>
                </a:cubicBezTo>
                <a:close/>
                <a:moveTo>
                  <a:pt x="1593570" y="3417551"/>
                </a:moveTo>
                <a:lnTo>
                  <a:pt x="1621230" y="3385491"/>
                </a:lnTo>
                <a:cubicBezTo>
                  <a:pt x="1734386" y="3232118"/>
                  <a:pt x="1773826" y="3048750"/>
                  <a:pt x="1717450" y="2879542"/>
                </a:cubicBezTo>
                <a:lnTo>
                  <a:pt x="1706261" y="2849805"/>
                </a:lnTo>
                <a:lnTo>
                  <a:pt x="1714836" y="2819740"/>
                </a:lnTo>
                <a:cubicBezTo>
                  <a:pt x="1735774" y="2727696"/>
                  <a:pt x="1736250" y="2632595"/>
                  <a:pt x="1713844" y="2539635"/>
                </a:cubicBezTo>
                <a:lnTo>
                  <a:pt x="1706611" y="2515935"/>
                </a:lnTo>
                <a:lnTo>
                  <a:pt x="1736124" y="2555081"/>
                </a:lnTo>
                <a:cubicBezTo>
                  <a:pt x="1749971" y="2575781"/>
                  <a:pt x="1762677" y="2597336"/>
                  <a:pt x="1774149" y="2619715"/>
                </a:cubicBezTo>
                <a:cubicBezTo>
                  <a:pt x="1904649" y="2874287"/>
                  <a:pt x="1840341" y="3167182"/>
                  <a:pt x="1636822" y="3378900"/>
                </a:cubicBezTo>
                <a:close/>
                <a:moveTo>
                  <a:pt x="1694576" y="4073468"/>
                </a:moveTo>
                <a:cubicBezTo>
                  <a:pt x="1684688" y="4044283"/>
                  <a:pt x="1676547" y="4014401"/>
                  <a:pt x="1670220" y="3983985"/>
                </a:cubicBezTo>
                <a:cubicBezTo>
                  <a:pt x="1662989" y="3949224"/>
                  <a:pt x="1658127" y="3913764"/>
                  <a:pt x="1655736" y="3877850"/>
                </a:cubicBezTo>
                <a:lnTo>
                  <a:pt x="1656477" y="3821489"/>
                </a:lnTo>
                <a:lnTo>
                  <a:pt x="1661566" y="3862972"/>
                </a:lnTo>
                <a:cubicBezTo>
                  <a:pt x="1699215" y="4049130"/>
                  <a:pt x="1810767" y="4210242"/>
                  <a:pt x="1978105" y="4299431"/>
                </a:cubicBezTo>
                <a:lnTo>
                  <a:pt x="2008403" y="4314284"/>
                </a:lnTo>
                <a:lnTo>
                  <a:pt x="2025230" y="4342051"/>
                </a:lnTo>
                <a:cubicBezTo>
                  <a:pt x="2080432" y="4423655"/>
                  <a:pt x="2152156" y="4494403"/>
                  <a:pt x="2238142" y="4548895"/>
                </a:cubicBezTo>
                <a:lnTo>
                  <a:pt x="2261120" y="4561812"/>
                </a:lnTo>
                <a:lnTo>
                  <a:pt x="2210974" y="4551739"/>
                </a:lnTo>
                <a:cubicBezTo>
                  <a:pt x="2185677" y="4545283"/>
                  <a:pt x="2160525" y="4537465"/>
                  <a:pt x="2135604" y="4528243"/>
                </a:cubicBezTo>
                <a:cubicBezTo>
                  <a:pt x="1918570" y="4447933"/>
                  <a:pt x="1763790" y="4277767"/>
                  <a:pt x="1694576" y="4073468"/>
                </a:cubicBezTo>
                <a:close/>
                <a:moveTo>
                  <a:pt x="1099766" y="2113284"/>
                </a:moveTo>
                <a:lnTo>
                  <a:pt x="1157732" y="2147753"/>
                </a:lnTo>
                <a:cubicBezTo>
                  <a:pt x="1186237" y="2166909"/>
                  <a:pt x="1213826" y="2187758"/>
                  <a:pt x="1240371" y="2210315"/>
                </a:cubicBezTo>
                <a:cubicBezTo>
                  <a:pt x="1542314" y="2466894"/>
                  <a:pt x="1627771" y="2875279"/>
                  <a:pt x="1497737" y="3253358"/>
                </a:cubicBezTo>
                <a:lnTo>
                  <a:pt x="1466550" y="3325598"/>
                </a:lnTo>
                <a:lnTo>
                  <a:pt x="1482384" y="3270014"/>
                </a:lnTo>
                <a:cubicBezTo>
                  <a:pt x="1534716" y="3014216"/>
                  <a:pt x="1480212" y="2758976"/>
                  <a:pt x="1316605" y="2572410"/>
                </a:cubicBezTo>
                <a:lnTo>
                  <a:pt x="1286287" y="2540299"/>
                </a:lnTo>
                <a:lnTo>
                  <a:pt x="1279926" y="2497337"/>
                </a:lnTo>
                <a:cubicBezTo>
                  <a:pt x="1253961" y="2368613"/>
                  <a:pt x="1201290" y="2246783"/>
                  <a:pt x="1121872" y="2139765"/>
                </a:cubicBezTo>
                <a:close/>
                <a:moveTo>
                  <a:pt x="1544250" y="4643312"/>
                </a:moveTo>
                <a:cubicBezTo>
                  <a:pt x="1524924" y="4567379"/>
                  <a:pt x="1515386" y="4488751"/>
                  <a:pt x="1515525" y="4409135"/>
                </a:cubicBezTo>
                <a:cubicBezTo>
                  <a:pt x="1515757" y="4276443"/>
                  <a:pt x="1542870" y="4141006"/>
                  <a:pt x="1596353" y="4010725"/>
                </a:cubicBezTo>
                <a:lnTo>
                  <a:pt x="1631753" y="3940255"/>
                </a:lnTo>
                <a:lnTo>
                  <a:pt x="1612666" y="3994911"/>
                </a:lnTo>
                <a:cubicBezTo>
                  <a:pt x="1545326" y="4247528"/>
                  <a:pt x="1584688" y="4505263"/>
                  <a:pt x="1737033" y="4700227"/>
                </a:cubicBezTo>
                <a:lnTo>
                  <a:pt x="1765410" y="4733898"/>
                </a:lnTo>
                <a:lnTo>
                  <a:pt x="1769226" y="4777131"/>
                </a:lnTo>
                <a:cubicBezTo>
                  <a:pt x="1787558" y="4907032"/>
                  <a:pt x="1832959" y="5031469"/>
                  <a:pt x="1905940" y="5142538"/>
                </a:cubicBezTo>
                <a:lnTo>
                  <a:pt x="1926449" y="5170152"/>
                </a:lnTo>
                <a:lnTo>
                  <a:pt x="1870608" y="5132658"/>
                </a:lnTo>
                <a:cubicBezTo>
                  <a:pt x="1843277" y="5112017"/>
                  <a:pt x="1816961" y="5089735"/>
                  <a:pt x="1791789" y="5065804"/>
                </a:cubicBezTo>
                <a:cubicBezTo>
                  <a:pt x="1666517" y="4946710"/>
                  <a:pt x="1584332" y="4800805"/>
                  <a:pt x="1544250" y="4643312"/>
                </a:cubicBezTo>
                <a:close/>
                <a:moveTo>
                  <a:pt x="809778" y="2734890"/>
                </a:moveTo>
                <a:lnTo>
                  <a:pt x="860066" y="2744234"/>
                </a:lnTo>
                <a:cubicBezTo>
                  <a:pt x="885458" y="2750321"/>
                  <a:pt x="910729" y="2757775"/>
                  <a:pt x="935793" y="2766636"/>
                </a:cubicBezTo>
                <a:cubicBezTo>
                  <a:pt x="1220895" y="2867424"/>
                  <a:pt x="1402514" y="3123119"/>
                  <a:pt x="1426595" y="3410268"/>
                </a:cubicBezTo>
                <a:lnTo>
                  <a:pt x="1426829" y="3466662"/>
                </a:lnTo>
                <a:lnTo>
                  <a:pt x="1421026" y="3425238"/>
                </a:lnTo>
                <a:cubicBezTo>
                  <a:pt x="1380182" y="3239556"/>
                  <a:pt x="1265917" y="3080011"/>
                  <a:pt x="1097146" y="2993235"/>
                </a:cubicBezTo>
                <a:lnTo>
                  <a:pt x="1066610" y="2978820"/>
                </a:lnTo>
                <a:lnTo>
                  <a:pt x="1049315" y="2951287"/>
                </a:lnTo>
                <a:cubicBezTo>
                  <a:pt x="992737" y="2870458"/>
                  <a:pt x="919837" y="2800731"/>
                  <a:pt x="832965" y="2747476"/>
                </a:cubicBezTo>
                <a:close/>
                <a:moveTo>
                  <a:pt x="1268389" y="4589977"/>
                </a:moveTo>
                <a:cubicBezTo>
                  <a:pt x="1247936" y="4524944"/>
                  <a:pt x="1239114" y="4458785"/>
                  <a:pt x="1240985" y="4393229"/>
                </a:cubicBezTo>
                <a:cubicBezTo>
                  <a:pt x="1241816" y="4364094"/>
                  <a:pt x="1244760" y="4335077"/>
                  <a:pt x="1249733" y="4306332"/>
                </a:cubicBezTo>
                <a:cubicBezTo>
                  <a:pt x="1275312" y="4158503"/>
                  <a:pt x="1354580" y="4017853"/>
                  <a:pt x="1476345" y="3905069"/>
                </a:cubicBezTo>
                <a:lnTo>
                  <a:pt x="1521964" y="3868779"/>
                </a:lnTo>
                <a:lnTo>
                  <a:pt x="1492344" y="3899304"/>
                </a:lnTo>
                <a:cubicBezTo>
                  <a:pt x="1369814" y="4046319"/>
                  <a:pt x="1319199" y="4227026"/>
                  <a:pt x="1365289" y="4398556"/>
                </a:cubicBezTo>
                <a:lnTo>
                  <a:pt x="1374672" y="4428767"/>
                </a:lnTo>
                <a:lnTo>
                  <a:pt x="1364263" y="4458288"/>
                </a:lnTo>
                <a:cubicBezTo>
                  <a:pt x="1337715" y="4548937"/>
                  <a:pt x="1331449" y="4643686"/>
                  <a:pt x="1348201" y="4737480"/>
                </a:cubicBezTo>
                <a:lnTo>
                  <a:pt x="1353993" y="4761472"/>
                </a:lnTo>
                <a:lnTo>
                  <a:pt x="1326856" y="4720941"/>
                </a:lnTo>
                <a:cubicBezTo>
                  <a:pt x="1314264" y="4699597"/>
                  <a:pt x="1302866" y="4677463"/>
                  <a:pt x="1292753" y="4654569"/>
                </a:cubicBezTo>
                <a:cubicBezTo>
                  <a:pt x="1283316" y="4633206"/>
                  <a:pt x="1275206" y="4611654"/>
                  <a:pt x="1268389" y="4589977"/>
                </a:cubicBezTo>
                <a:close/>
                <a:moveTo>
                  <a:pt x="366241" y="3475676"/>
                </a:moveTo>
                <a:lnTo>
                  <a:pt x="407863" y="3449859"/>
                </a:lnTo>
                <a:cubicBezTo>
                  <a:pt x="429929" y="3437825"/>
                  <a:pt x="452961" y="3426871"/>
                  <a:pt x="476933" y="3417081"/>
                </a:cubicBezTo>
                <a:cubicBezTo>
                  <a:pt x="749597" y="3305719"/>
                  <a:pt x="1070250" y="3374981"/>
                  <a:pt x="1307117" y="3569586"/>
                </a:cubicBezTo>
                <a:lnTo>
                  <a:pt x="1350557" y="3610724"/>
                </a:lnTo>
                <a:lnTo>
                  <a:pt x="1314791" y="3584163"/>
                </a:lnTo>
                <a:cubicBezTo>
                  <a:pt x="1144309" y="3474738"/>
                  <a:pt x="943588" y="3432131"/>
                  <a:pt x="761373" y="3478203"/>
                </a:cubicBezTo>
                <a:lnTo>
                  <a:pt x="729391" y="3487479"/>
                </a:lnTo>
                <a:lnTo>
                  <a:pt x="696413" y="3478552"/>
                </a:lnTo>
                <a:cubicBezTo>
                  <a:pt x="595621" y="3456115"/>
                  <a:pt x="492168" y="3452407"/>
                  <a:pt x="391784" y="3469833"/>
                </a:cubicBezTo>
                <a:close/>
                <a:moveTo>
                  <a:pt x="545415" y="4300260"/>
                </a:moveTo>
                <a:lnTo>
                  <a:pt x="556712" y="4254883"/>
                </a:lnTo>
                <a:cubicBezTo>
                  <a:pt x="563904" y="4232094"/>
                  <a:pt x="572576" y="4209538"/>
                  <a:pt x="582772" y="4187299"/>
                </a:cubicBezTo>
                <a:cubicBezTo>
                  <a:pt x="698744" y="3934323"/>
                  <a:pt x="980570" y="3790313"/>
                  <a:pt x="1292949" y="3793892"/>
                </a:cubicBezTo>
                <a:lnTo>
                  <a:pt x="1354196" y="3798726"/>
                </a:lnTo>
                <a:lnTo>
                  <a:pt x="1309079" y="3800350"/>
                </a:lnTo>
                <a:cubicBezTo>
                  <a:pt x="1106503" y="3821261"/>
                  <a:pt x="930632" y="3911982"/>
                  <a:pt x="832538" y="4059308"/>
                </a:cubicBezTo>
                <a:lnTo>
                  <a:pt x="816185" y="4086079"/>
                </a:lnTo>
                <a:lnTo>
                  <a:pt x="785891" y="4099508"/>
                </a:lnTo>
                <a:cubicBezTo>
                  <a:pt x="696820" y="4144264"/>
                  <a:pt x="619433" y="4205015"/>
                  <a:pt x="559613" y="4280079"/>
                </a:cubicBezTo>
                <a:close/>
                <a:moveTo>
                  <a:pt x="126950" y="2866526"/>
                </a:moveTo>
                <a:lnTo>
                  <a:pt x="193605" y="2851930"/>
                </a:lnTo>
                <a:cubicBezTo>
                  <a:pt x="228028" y="2846312"/>
                  <a:pt x="263068" y="2842504"/>
                  <a:pt x="298644" y="2840604"/>
                </a:cubicBezTo>
                <a:cubicBezTo>
                  <a:pt x="703311" y="2818986"/>
                  <a:pt x="1068323" y="3050020"/>
                  <a:pt x="1258524" y="3404412"/>
                </a:cubicBezTo>
                <a:lnTo>
                  <a:pt x="1290387" y="3476385"/>
                </a:lnTo>
                <a:lnTo>
                  <a:pt x="1260105" y="3426489"/>
                </a:lnTo>
                <a:cubicBezTo>
                  <a:pt x="1106244" y="3210664"/>
                  <a:pt x="877341" y="3067002"/>
                  <a:pt x="622609" y="3045139"/>
                </a:cubicBezTo>
                <a:lnTo>
                  <a:pt x="577240" y="3042826"/>
                </a:lnTo>
                <a:lnTo>
                  <a:pt x="540698" y="3016754"/>
                </a:lnTo>
                <a:cubicBezTo>
                  <a:pt x="426332" y="2943280"/>
                  <a:pt x="298246" y="2892614"/>
                  <a:pt x="162318" y="2870379"/>
                </a:cubicBezTo>
                <a:close/>
                <a:moveTo>
                  <a:pt x="680573" y="5007269"/>
                </a:moveTo>
                <a:lnTo>
                  <a:pt x="668963" y="4943296"/>
                </a:lnTo>
                <a:cubicBezTo>
                  <a:pt x="664986" y="4910366"/>
                  <a:pt x="662949" y="4876953"/>
                  <a:pt x="662949" y="4843140"/>
                </a:cubicBezTo>
                <a:cubicBezTo>
                  <a:pt x="662949" y="4458521"/>
                  <a:pt x="926540" y="4125673"/>
                  <a:pt x="1310094" y="3965384"/>
                </a:cubicBezTo>
                <a:lnTo>
                  <a:pt x="1387610" y="3939241"/>
                </a:lnTo>
                <a:lnTo>
                  <a:pt x="1333412" y="3965127"/>
                </a:lnTo>
                <a:cubicBezTo>
                  <a:pt x="1097689" y="4098774"/>
                  <a:pt x="933674" y="4307575"/>
                  <a:pt x="896354" y="4547693"/>
                </a:cubicBezTo>
                <a:lnTo>
                  <a:pt x="891370" y="4590548"/>
                </a:lnTo>
                <a:lnTo>
                  <a:pt x="861886" y="4623705"/>
                </a:lnTo>
                <a:cubicBezTo>
                  <a:pt x="778154" y="4727932"/>
                  <a:pt x="717649" y="4846440"/>
                  <a:pt x="686615" y="4973975"/>
                </a:cubicBezTo>
                <a:close/>
                <a:moveTo>
                  <a:pt x="0" y="4047657"/>
                </a:moveTo>
                <a:lnTo>
                  <a:pt x="36382" y="3992684"/>
                </a:lnTo>
                <a:cubicBezTo>
                  <a:pt x="56597" y="3965654"/>
                  <a:pt x="78595" y="3939494"/>
                  <a:pt x="102392" y="3914327"/>
                </a:cubicBezTo>
                <a:cubicBezTo>
                  <a:pt x="373076" y="3628055"/>
                  <a:pt x="803514" y="3547370"/>
                  <a:pt x="1201799" y="3671146"/>
                </a:cubicBezTo>
                <a:lnTo>
                  <a:pt x="1277894" y="3700813"/>
                </a:lnTo>
                <a:lnTo>
                  <a:pt x="1219336" y="3685732"/>
                </a:lnTo>
                <a:cubicBezTo>
                  <a:pt x="949831" y="3635815"/>
                  <a:pt x="680807" y="3687280"/>
                  <a:pt x="484042" y="3842348"/>
                </a:cubicBezTo>
                <a:lnTo>
                  <a:pt x="450172" y="3871086"/>
                </a:lnTo>
                <a:lnTo>
                  <a:pt x="404893" y="3877079"/>
                </a:lnTo>
                <a:cubicBezTo>
                  <a:pt x="269219" y="3901590"/>
                  <a:pt x="140782" y="3951449"/>
                  <a:pt x="27928" y="4026706"/>
                </a:cubicBezTo>
                <a:close/>
              </a:path>
            </a:pathLst>
          </a:custGeom>
          <a:solidFill>
            <a:srgbClr val="3333CC"/>
          </a:solidFill>
          <a:ln>
            <a:noFill/>
          </a:ln>
          <a:scene3d>
            <a:camera prst="obliqueBottomLeft"/>
            <a:lightRig rig="flood" dir="t"/>
          </a:scene3d>
          <a:sp3d extrusionH="50800">
            <a:bevelT prst="convex"/>
            <a:extrusionClr>
              <a:srgbClr val="00B0F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5" name="Forma libre 1"/>
          <p:cNvSpPr/>
          <p:nvPr/>
        </p:nvSpPr>
        <p:spPr>
          <a:xfrm rot="18008923" flipH="1">
            <a:off x="5182549" y="2233701"/>
            <a:ext cx="3928215" cy="3007104"/>
          </a:xfrm>
          <a:custGeom>
            <a:avLst/>
            <a:gdLst>
              <a:gd name="connsiteX0" fmla="*/ 5187748 w 5627973"/>
              <a:gd name="connsiteY0" fmla="*/ 556256 h 5170152"/>
              <a:gd name="connsiteX1" fmla="*/ 5209295 w 5627973"/>
              <a:gd name="connsiteY1" fmla="*/ 559333 h 5170152"/>
              <a:gd name="connsiteX2" fmla="*/ 5462744 w 5627973"/>
              <a:gd name="connsiteY2" fmla="*/ 465284 h 5170152"/>
              <a:gd name="connsiteX3" fmla="*/ 5473354 w 5627973"/>
              <a:gd name="connsiteY3" fmla="*/ 452697 h 5170152"/>
              <a:gd name="connsiteX4" fmla="*/ 5489142 w 5627973"/>
              <a:gd name="connsiteY4" fmla="*/ 448306 h 5170152"/>
              <a:gd name="connsiteX5" fmla="*/ 5615649 w 5627973"/>
              <a:gd name="connsiteY5" fmla="*/ 373500 h 5170152"/>
              <a:gd name="connsiteX6" fmla="*/ 5624535 w 5627973"/>
              <a:gd name="connsiteY6" fmla="*/ 364175 h 5170152"/>
              <a:gd name="connsiteX7" fmla="*/ 5614329 w 5627973"/>
              <a:gd name="connsiteY7" fmla="*/ 386938 h 5170152"/>
              <a:gd name="connsiteX8" fmla="*/ 5594755 w 5627973"/>
              <a:gd name="connsiteY8" fmla="*/ 420039 h 5170152"/>
              <a:gd name="connsiteX9" fmla="*/ 5216246 w 5627973"/>
              <a:gd name="connsiteY9" fmla="*/ 564116 h 5170152"/>
              <a:gd name="connsiteX10" fmla="*/ 5191862 w 5627973"/>
              <a:gd name="connsiteY10" fmla="*/ 626981 h 5170152"/>
              <a:gd name="connsiteX11" fmla="*/ 5204383 w 5627973"/>
              <a:gd name="connsiteY11" fmla="*/ 645241 h 5170152"/>
              <a:gd name="connsiteX12" fmla="*/ 5444969 w 5627973"/>
              <a:gd name="connsiteY12" fmla="*/ 771976 h 5170152"/>
              <a:gd name="connsiteX13" fmla="*/ 5461238 w 5627973"/>
              <a:gd name="connsiteY13" fmla="*/ 771434 h 5170152"/>
              <a:gd name="connsiteX14" fmla="*/ 5475174 w 5627973"/>
              <a:gd name="connsiteY14" fmla="*/ 780321 h 5170152"/>
              <a:gd name="connsiteX15" fmla="*/ 5615221 w 5627973"/>
              <a:gd name="connsiteY15" fmla="*/ 824742 h 5170152"/>
              <a:gd name="connsiteX16" fmla="*/ 5627973 w 5627973"/>
              <a:gd name="connsiteY16" fmla="*/ 825110 h 5170152"/>
              <a:gd name="connsiteX17" fmla="*/ 5604691 w 5627973"/>
              <a:gd name="connsiteY17" fmla="*/ 832836 h 5170152"/>
              <a:gd name="connsiteX18" fmla="*/ 5567601 w 5627973"/>
              <a:gd name="connsiteY18" fmla="*/ 840517 h 5170152"/>
              <a:gd name="connsiteX19" fmla="*/ 5205707 w 5627973"/>
              <a:gd name="connsiteY19" fmla="*/ 653694 h 5170152"/>
              <a:gd name="connsiteX20" fmla="*/ 5165078 w 5627973"/>
              <a:gd name="connsiteY20" fmla="*/ 530078 h 5170152"/>
              <a:gd name="connsiteX21" fmla="*/ 5180867 w 5627973"/>
              <a:gd name="connsiteY21" fmla="*/ 526739 h 5170152"/>
              <a:gd name="connsiteX22" fmla="*/ 5331773 w 5627973"/>
              <a:gd name="connsiteY22" fmla="*/ 399115 h 5170152"/>
              <a:gd name="connsiteX23" fmla="*/ 5335779 w 5627973"/>
              <a:gd name="connsiteY23" fmla="*/ 387904 h 5170152"/>
              <a:gd name="connsiteX24" fmla="*/ 5345572 w 5627973"/>
              <a:gd name="connsiteY24" fmla="*/ 380950 h 5170152"/>
              <a:gd name="connsiteX25" fmla="*/ 5413449 w 5627973"/>
              <a:gd name="connsiteY25" fmla="*/ 298347 h 5170152"/>
              <a:gd name="connsiteX26" fmla="*/ 5417127 w 5627973"/>
              <a:gd name="connsiteY26" fmla="*/ 289783 h 5170152"/>
              <a:gd name="connsiteX27" fmla="*/ 5416123 w 5627973"/>
              <a:gd name="connsiteY27" fmla="*/ 307795 h 5170152"/>
              <a:gd name="connsiteX28" fmla="*/ 5411375 w 5627973"/>
              <a:gd name="connsiteY28" fmla="*/ 335178 h 5170152"/>
              <a:gd name="connsiteX29" fmla="*/ 5186973 w 5627973"/>
              <a:gd name="connsiteY29" fmla="*/ 528233 h 5170152"/>
              <a:gd name="connsiteX30" fmla="*/ 5151997 w 5627973"/>
              <a:gd name="connsiteY30" fmla="*/ 483640 h 5170152"/>
              <a:gd name="connsiteX31" fmla="*/ 5169454 w 5627973"/>
              <a:gd name="connsiteY31" fmla="*/ 470463 h 5170152"/>
              <a:gd name="connsiteX32" fmla="*/ 5286042 w 5627973"/>
              <a:gd name="connsiteY32" fmla="*/ 221713 h 5170152"/>
              <a:gd name="connsiteX33" fmla="*/ 5285027 w 5627973"/>
              <a:gd name="connsiteY33" fmla="*/ 205073 h 5170152"/>
              <a:gd name="connsiteX34" fmla="*/ 5293290 w 5627973"/>
              <a:gd name="connsiteY34" fmla="*/ 190634 h 5170152"/>
              <a:gd name="connsiteX35" fmla="*/ 5332496 w 5627973"/>
              <a:gd name="connsiteY35" fmla="*/ 46415 h 5170152"/>
              <a:gd name="connsiteX36" fmla="*/ 5332475 w 5627973"/>
              <a:gd name="connsiteY36" fmla="*/ 33356 h 5170152"/>
              <a:gd name="connsiteX37" fmla="*/ 5340713 w 5627973"/>
              <a:gd name="connsiteY37" fmla="*/ 57032 h 5170152"/>
              <a:gd name="connsiteX38" fmla="*/ 5349317 w 5627973"/>
              <a:gd name="connsiteY38" fmla="*/ 94842 h 5170152"/>
              <a:gd name="connsiteX39" fmla="*/ 5177669 w 5627973"/>
              <a:gd name="connsiteY39" fmla="*/ 468941 h 5170152"/>
              <a:gd name="connsiteX40" fmla="*/ 5169243 w 5627973"/>
              <a:gd name="connsiteY40" fmla="*/ 588501 h 5170152"/>
              <a:gd name="connsiteX41" fmla="*/ 5183261 w 5627973"/>
              <a:gd name="connsiteY41" fmla="*/ 597051 h 5170152"/>
              <a:gd name="connsiteX42" fmla="*/ 5384977 w 5627973"/>
              <a:gd name="connsiteY42" fmla="*/ 612298 h 5170152"/>
              <a:gd name="connsiteX43" fmla="*/ 5395868 w 5627973"/>
              <a:gd name="connsiteY43" fmla="*/ 607269 h 5170152"/>
              <a:gd name="connsiteX44" fmla="*/ 5408019 w 5627973"/>
              <a:gd name="connsiteY44" fmla="*/ 609181 h 5170152"/>
              <a:gd name="connsiteX45" fmla="*/ 5516584 w 5627973"/>
              <a:gd name="connsiteY45" fmla="*/ 598536 h 5170152"/>
              <a:gd name="connsiteX46" fmla="*/ 5525360 w 5627973"/>
              <a:gd name="connsiteY46" fmla="*/ 595121 h 5170152"/>
              <a:gd name="connsiteX47" fmla="*/ 5511871 w 5627973"/>
              <a:gd name="connsiteY47" fmla="*/ 606940 h 5170152"/>
              <a:gd name="connsiteX48" fmla="*/ 5488986 w 5627973"/>
              <a:gd name="connsiteY48" fmla="*/ 622692 h 5170152"/>
              <a:gd name="connsiteX49" fmla="*/ 5186710 w 5627973"/>
              <a:gd name="connsiteY49" fmla="*/ 602293 h 5170152"/>
              <a:gd name="connsiteX50" fmla="*/ 5113367 w 5627973"/>
              <a:gd name="connsiteY50" fmla="*/ 483102 h 5170152"/>
              <a:gd name="connsiteX51" fmla="*/ 5121926 w 5627973"/>
              <a:gd name="connsiteY51" fmla="*/ 469739 h 5170152"/>
              <a:gd name="connsiteX52" fmla="*/ 5135782 w 5627973"/>
              <a:gd name="connsiteY52" fmla="*/ 271573 h 5170152"/>
              <a:gd name="connsiteX53" fmla="*/ 5130595 w 5627973"/>
              <a:gd name="connsiteY53" fmla="*/ 260556 h 5170152"/>
              <a:gd name="connsiteX54" fmla="*/ 5132436 w 5627973"/>
              <a:gd name="connsiteY54" fmla="*/ 248673 h 5170152"/>
              <a:gd name="connsiteX55" fmla="*/ 5120776 w 5627973"/>
              <a:gd name="connsiteY55" fmla="*/ 140994 h 5170152"/>
              <a:gd name="connsiteX56" fmla="*/ 5117243 w 5627973"/>
              <a:gd name="connsiteY56" fmla="*/ 132150 h 5170152"/>
              <a:gd name="connsiteX57" fmla="*/ 5129337 w 5627973"/>
              <a:gd name="connsiteY57" fmla="*/ 146100 h 5170152"/>
              <a:gd name="connsiteX58" fmla="*/ 5145493 w 5627973"/>
              <a:gd name="connsiteY58" fmla="*/ 169534 h 5170152"/>
              <a:gd name="connsiteX59" fmla="*/ 5127215 w 5627973"/>
              <a:gd name="connsiteY59" fmla="*/ 466621 h 5170152"/>
              <a:gd name="connsiteX60" fmla="*/ 5154094 w 5627973"/>
              <a:gd name="connsiteY60" fmla="*/ 657790 h 5170152"/>
              <a:gd name="connsiteX61" fmla="*/ 5152083 w 5627973"/>
              <a:gd name="connsiteY61" fmla="*/ 636088 h 5170152"/>
              <a:gd name="connsiteX62" fmla="*/ 5155570 w 5627973"/>
              <a:gd name="connsiteY62" fmla="*/ 651850 h 5170152"/>
              <a:gd name="connsiteX63" fmla="*/ 5285958 w 5627973"/>
              <a:gd name="connsiteY63" fmla="*/ 807857 h 5170152"/>
              <a:gd name="connsiteX64" fmla="*/ 5297351 w 5627973"/>
              <a:gd name="connsiteY64" fmla="*/ 812436 h 5170152"/>
              <a:gd name="connsiteX65" fmla="*/ 5304467 w 5627973"/>
              <a:gd name="connsiteY65" fmla="*/ 822485 h 5170152"/>
              <a:gd name="connsiteX66" fmla="*/ 5388667 w 5627973"/>
              <a:gd name="connsiteY66" fmla="*/ 894066 h 5170152"/>
              <a:gd name="connsiteX67" fmla="*/ 5397375 w 5627973"/>
              <a:gd name="connsiteY67" fmla="*/ 898174 h 5170152"/>
              <a:gd name="connsiteX68" fmla="*/ 5379103 w 5627973"/>
              <a:gd name="connsiteY68" fmla="*/ 896176 h 5170152"/>
              <a:gd name="connsiteX69" fmla="*/ 5351304 w 5627973"/>
              <a:gd name="connsiteY69" fmla="*/ 889959 h 5170152"/>
              <a:gd name="connsiteX70" fmla="*/ 5154094 w 5627973"/>
              <a:gd name="connsiteY70" fmla="*/ 657790 h 5170152"/>
              <a:gd name="connsiteX71" fmla="*/ 4884797 w 5627973"/>
              <a:gd name="connsiteY71" fmla="*/ 0 h 5170152"/>
              <a:gd name="connsiteX72" fmla="*/ 4906839 w 5627973"/>
              <a:gd name="connsiteY72" fmla="*/ 11088 h 5170152"/>
              <a:gd name="connsiteX73" fmla="*/ 4938805 w 5627973"/>
              <a:gd name="connsiteY73" fmla="*/ 32057 h 5170152"/>
              <a:gd name="connsiteX74" fmla="*/ 5072598 w 5627973"/>
              <a:gd name="connsiteY74" fmla="*/ 423544 h 5170152"/>
              <a:gd name="connsiteX75" fmla="*/ 5064403 w 5627973"/>
              <a:gd name="connsiteY75" fmla="*/ 452491 h 5170152"/>
              <a:gd name="connsiteX76" fmla="*/ 5067800 w 5627973"/>
              <a:gd name="connsiteY76" fmla="*/ 430523 h 5170152"/>
              <a:gd name="connsiteX77" fmla="*/ 4980581 w 5627973"/>
              <a:gd name="connsiteY77" fmla="*/ 168453 h 5170152"/>
              <a:gd name="connsiteX78" fmla="*/ 4968483 w 5627973"/>
              <a:gd name="connsiteY78" fmla="*/ 157238 h 5170152"/>
              <a:gd name="connsiteX79" fmla="*/ 4964483 w 5627973"/>
              <a:gd name="connsiteY79" fmla="*/ 140954 h 5170152"/>
              <a:gd name="connsiteX80" fmla="*/ 4893741 w 5627973"/>
              <a:gd name="connsiteY80" fmla="*/ 9358 h 5170152"/>
              <a:gd name="connsiteX81" fmla="*/ 5145276 w 5627973"/>
              <a:gd name="connsiteY81" fmla="*/ 956324 h 5170152"/>
              <a:gd name="connsiteX82" fmla="*/ 5125590 w 5627973"/>
              <a:gd name="connsiteY82" fmla="*/ 867343 h 5170152"/>
              <a:gd name="connsiteX83" fmla="*/ 5138303 w 5627973"/>
              <a:gd name="connsiteY83" fmla="*/ 711108 h 5170152"/>
              <a:gd name="connsiteX84" fmla="*/ 5148069 w 5627973"/>
              <a:gd name="connsiteY84" fmla="*/ 682685 h 5170152"/>
              <a:gd name="connsiteX85" fmla="*/ 5143476 w 5627973"/>
              <a:gd name="connsiteY85" fmla="*/ 704417 h 5170152"/>
              <a:gd name="connsiteX86" fmla="*/ 5216253 w 5627973"/>
              <a:gd name="connsiteY86" fmla="*/ 971002 h 5170152"/>
              <a:gd name="connsiteX87" fmla="*/ 5227722 w 5627973"/>
              <a:gd name="connsiteY87" fmla="*/ 982889 h 5170152"/>
              <a:gd name="connsiteX88" fmla="*/ 5230827 w 5627973"/>
              <a:gd name="connsiteY88" fmla="*/ 999372 h 5170152"/>
              <a:gd name="connsiteX89" fmla="*/ 5294282 w 5627973"/>
              <a:gd name="connsiteY89" fmla="*/ 1134780 h 5170152"/>
              <a:gd name="connsiteX90" fmla="*/ 5302703 w 5627973"/>
              <a:gd name="connsiteY90" fmla="*/ 1144632 h 5170152"/>
              <a:gd name="connsiteX91" fmla="*/ 5281296 w 5627973"/>
              <a:gd name="connsiteY91" fmla="*/ 1132302 h 5170152"/>
              <a:gd name="connsiteX92" fmla="*/ 5250518 w 5627973"/>
              <a:gd name="connsiteY92" fmla="*/ 1109540 h 5170152"/>
              <a:gd name="connsiteX93" fmla="*/ 5145276 w 5627973"/>
              <a:gd name="connsiteY93" fmla="*/ 956324 h 5170152"/>
              <a:gd name="connsiteX94" fmla="*/ 5036291 w 5627973"/>
              <a:gd name="connsiteY94" fmla="*/ 921622 h 5170152"/>
              <a:gd name="connsiteX95" fmla="*/ 5027141 w 5627973"/>
              <a:gd name="connsiteY95" fmla="*/ 871493 h 5170152"/>
              <a:gd name="connsiteX96" fmla="*/ 5026750 w 5627973"/>
              <a:gd name="connsiteY96" fmla="*/ 837749 h 5170152"/>
              <a:gd name="connsiteX97" fmla="*/ 5091284 w 5627973"/>
              <a:gd name="connsiteY97" fmla="*/ 674965 h 5170152"/>
              <a:gd name="connsiteX98" fmla="*/ 5106071 w 5627973"/>
              <a:gd name="connsiteY98" fmla="*/ 659304 h 5170152"/>
              <a:gd name="connsiteX99" fmla="*/ 5096751 w 5627973"/>
              <a:gd name="connsiteY99" fmla="*/ 672150 h 5170152"/>
              <a:gd name="connsiteX100" fmla="*/ 5071640 w 5627973"/>
              <a:gd name="connsiteY100" fmla="*/ 868893 h 5170152"/>
              <a:gd name="connsiteX101" fmla="*/ 5076202 w 5627973"/>
              <a:gd name="connsiteY101" fmla="*/ 880160 h 5170152"/>
              <a:gd name="connsiteX102" fmla="*/ 5073686 w 5627973"/>
              <a:gd name="connsiteY102" fmla="*/ 891902 h 5170152"/>
              <a:gd name="connsiteX103" fmla="*/ 5079234 w 5627973"/>
              <a:gd name="connsiteY103" fmla="*/ 999869 h 5170152"/>
              <a:gd name="connsiteX104" fmla="*/ 5082266 w 5627973"/>
              <a:gd name="connsiteY104" fmla="*/ 1008878 h 5170152"/>
              <a:gd name="connsiteX105" fmla="*/ 5070962 w 5627973"/>
              <a:gd name="connsiteY105" fmla="*/ 994306 h 5170152"/>
              <a:gd name="connsiteX106" fmla="*/ 5056133 w 5627973"/>
              <a:gd name="connsiteY106" fmla="*/ 970058 h 5170152"/>
              <a:gd name="connsiteX107" fmla="*/ 5036291 w 5627973"/>
              <a:gd name="connsiteY107" fmla="*/ 921622 h 5170152"/>
              <a:gd name="connsiteX108" fmla="*/ 4806580 w 5627973"/>
              <a:gd name="connsiteY108" fmla="*/ 249889 h 5170152"/>
              <a:gd name="connsiteX109" fmla="*/ 4824872 w 5627973"/>
              <a:gd name="connsiteY109" fmla="*/ 251602 h 5170152"/>
              <a:gd name="connsiteX110" fmla="*/ 4852754 w 5627973"/>
              <a:gd name="connsiteY110" fmla="*/ 257385 h 5170152"/>
              <a:gd name="connsiteX111" fmla="*/ 5053587 w 5627973"/>
              <a:gd name="connsiteY111" fmla="*/ 486545 h 5170152"/>
              <a:gd name="connsiteX112" fmla="*/ 5055946 w 5627973"/>
              <a:gd name="connsiteY112" fmla="*/ 508224 h 5170152"/>
              <a:gd name="connsiteX113" fmla="*/ 5052207 w 5627973"/>
              <a:gd name="connsiteY113" fmla="*/ 492511 h 5170152"/>
              <a:gd name="connsiteX114" fmla="*/ 4919384 w 5627973"/>
              <a:gd name="connsiteY114" fmla="*/ 338492 h 5170152"/>
              <a:gd name="connsiteX115" fmla="*/ 4907924 w 5627973"/>
              <a:gd name="connsiteY115" fmla="*/ 334090 h 5170152"/>
              <a:gd name="connsiteX116" fmla="*/ 4900651 w 5627973"/>
              <a:gd name="connsiteY116" fmla="*/ 324149 h 5170152"/>
              <a:gd name="connsiteX117" fmla="*/ 4815348 w 5627973"/>
              <a:gd name="connsiteY117" fmla="*/ 253862 h 5170152"/>
              <a:gd name="connsiteX118" fmla="*/ 4845560 w 5627973"/>
              <a:gd name="connsiteY118" fmla="*/ 1104418 h 5170152"/>
              <a:gd name="connsiteX119" fmla="*/ 4839374 w 5627973"/>
              <a:gd name="connsiteY119" fmla="*/ 1066127 h 5170152"/>
              <a:gd name="connsiteX120" fmla="*/ 5034491 w 5627973"/>
              <a:gd name="connsiteY120" fmla="*/ 704377 h 5170152"/>
              <a:gd name="connsiteX121" fmla="*/ 5061051 w 5627973"/>
              <a:gd name="connsiteY121" fmla="*/ 691424 h 5170152"/>
              <a:gd name="connsiteX122" fmla="*/ 5042788 w 5627973"/>
              <a:gd name="connsiteY122" fmla="*/ 703407 h 5170152"/>
              <a:gd name="connsiteX123" fmla="*/ 4910600 w 5627973"/>
              <a:gd name="connsiteY123" fmla="*/ 943782 h 5170152"/>
              <a:gd name="connsiteX124" fmla="*/ 4910554 w 5627973"/>
              <a:gd name="connsiteY124" fmla="*/ 960448 h 5170152"/>
              <a:gd name="connsiteX125" fmla="*/ 4901389 w 5627973"/>
              <a:gd name="connsiteY125" fmla="*/ 974301 h 5170152"/>
              <a:gd name="connsiteX126" fmla="*/ 4853087 w 5627973"/>
              <a:gd name="connsiteY126" fmla="*/ 1115556 h 5170152"/>
              <a:gd name="connsiteX127" fmla="*/ 4852279 w 5627973"/>
              <a:gd name="connsiteY127" fmla="*/ 1128585 h 5170152"/>
              <a:gd name="connsiteX128" fmla="*/ 4775588 w 5627973"/>
              <a:gd name="connsiteY128" fmla="*/ 861752 h 5170152"/>
              <a:gd name="connsiteX129" fmla="*/ 4777781 w 5627973"/>
              <a:gd name="connsiteY129" fmla="*/ 843880 h 5170152"/>
              <a:gd name="connsiteX130" fmla="*/ 4784336 w 5627973"/>
              <a:gd name="connsiteY130" fmla="*/ 816915 h 5170152"/>
              <a:gd name="connsiteX131" fmla="*/ 5021460 w 5627973"/>
              <a:gd name="connsiteY131" fmla="*/ 639069 h 5170152"/>
              <a:gd name="connsiteX132" fmla="*/ 5043475 w 5627973"/>
              <a:gd name="connsiteY132" fmla="*/ 638638 h 5170152"/>
              <a:gd name="connsiteX133" fmla="*/ 5027467 w 5627973"/>
              <a:gd name="connsiteY133" fmla="*/ 640950 h 5170152"/>
              <a:gd name="connsiteX134" fmla="*/ 4868151 w 5627973"/>
              <a:gd name="connsiteY134" fmla="*/ 758355 h 5170152"/>
              <a:gd name="connsiteX135" fmla="*/ 4863405 w 5627973"/>
              <a:gd name="connsiteY135" fmla="*/ 769262 h 5170152"/>
              <a:gd name="connsiteX136" fmla="*/ 4853155 w 5627973"/>
              <a:gd name="connsiteY136" fmla="*/ 775559 h 5170152"/>
              <a:gd name="connsiteX137" fmla="*/ 4779832 w 5627973"/>
              <a:gd name="connsiteY137" fmla="*/ 853461 h 5170152"/>
              <a:gd name="connsiteX138" fmla="*/ 4678470 w 5627973"/>
              <a:gd name="connsiteY138" fmla="*/ 551352 h 5170152"/>
              <a:gd name="connsiteX139" fmla="*/ 4692256 w 5627973"/>
              <a:gd name="connsiteY139" fmla="*/ 539867 h 5170152"/>
              <a:gd name="connsiteX140" fmla="*/ 4715540 w 5627973"/>
              <a:gd name="connsiteY140" fmla="*/ 524679 h 5170152"/>
              <a:gd name="connsiteX141" fmla="*/ 5017453 w 5627973"/>
              <a:gd name="connsiteY141" fmla="*/ 552281 h 5170152"/>
              <a:gd name="connsiteX142" fmla="*/ 5034589 w 5627973"/>
              <a:gd name="connsiteY142" fmla="*/ 566476 h 5170152"/>
              <a:gd name="connsiteX143" fmla="*/ 5020776 w 5627973"/>
              <a:gd name="connsiteY143" fmla="*/ 557600 h 5170152"/>
              <a:gd name="connsiteX144" fmla="*/ 4819340 w 5627973"/>
              <a:gd name="connsiteY144" fmla="*/ 537547 h 5170152"/>
              <a:gd name="connsiteX145" fmla="*/ 4808321 w 5627973"/>
              <a:gd name="connsiteY145" fmla="*/ 542310 h 5170152"/>
              <a:gd name="connsiteX146" fmla="*/ 4796212 w 5627973"/>
              <a:gd name="connsiteY146" fmla="*/ 540111 h 5170152"/>
              <a:gd name="connsiteX147" fmla="*/ 4687334 w 5627973"/>
              <a:gd name="connsiteY147" fmla="*/ 548149 h 5170152"/>
              <a:gd name="connsiteX148" fmla="*/ 4568632 w 5627973"/>
              <a:gd name="connsiteY148" fmla="*/ 326046 h 5170152"/>
              <a:gd name="connsiteX149" fmla="*/ 4591789 w 5627973"/>
              <a:gd name="connsiteY149" fmla="*/ 317940 h 5170152"/>
              <a:gd name="connsiteX150" fmla="*/ 4628752 w 5627973"/>
              <a:gd name="connsiteY150" fmla="*/ 309657 h 5170152"/>
              <a:gd name="connsiteX151" fmla="*/ 4993474 w 5627973"/>
              <a:gd name="connsiteY151" fmla="*/ 490578 h 5170152"/>
              <a:gd name="connsiteX152" fmla="*/ 5007731 w 5627973"/>
              <a:gd name="connsiteY152" fmla="*/ 517065 h 5170152"/>
              <a:gd name="connsiteX153" fmla="*/ 4994928 w 5627973"/>
              <a:gd name="connsiteY153" fmla="*/ 499010 h 5170152"/>
              <a:gd name="connsiteX154" fmla="*/ 4752423 w 5627973"/>
              <a:gd name="connsiteY154" fmla="*/ 376197 h 5170152"/>
              <a:gd name="connsiteX155" fmla="*/ 4736167 w 5627973"/>
              <a:gd name="connsiteY155" fmla="*/ 377004 h 5170152"/>
              <a:gd name="connsiteX156" fmla="*/ 4722096 w 5627973"/>
              <a:gd name="connsiteY156" fmla="*/ 368345 h 5170152"/>
              <a:gd name="connsiteX157" fmla="*/ 4581388 w 5627973"/>
              <a:gd name="connsiteY157" fmla="*/ 326205 h 5170152"/>
              <a:gd name="connsiteX158" fmla="*/ 4571084 w 5627973"/>
              <a:gd name="connsiteY158" fmla="*/ 785008 h 5170152"/>
              <a:gd name="connsiteX159" fmla="*/ 4581826 w 5627973"/>
              <a:gd name="connsiteY159" fmla="*/ 762507 h 5170152"/>
              <a:gd name="connsiteX160" fmla="*/ 4602180 w 5627973"/>
              <a:gd name="connsiteY160" fmla="*/ 729906 h 5170152"/>
              <a:gd name="connsiteX161" fmla="*/ 4984033 w 5627973"/>
              <a:gd name="connsiteY161" fmla="*/ 595275 h 5170152"/>
              <a:gd name="connsiteX162" fmla="*/ 5012339 w 5627973"/>
              <a:gd name="connsiteY162" fmla="*/ 603838 h 5170152"/>
              <a:gd name="connsiteX163" fmla="*/ 4990869 w 5627973"/>
              <a:gd name="connsiteY163" fmla="*/ 600229 h 5170152"/>
              <a:gd name="connsiteX164" fmla="*/ 4735239 w 5627973"/>
              <a:gd name="connsiteY164" fmla="*/ 687953 h 5170152"/>
              <a:gd name="connsiteX165" fmla="*/ 4724333 w 5627973"/>
              <a:gd name="connsiteY165" fmla="*/ 700272 h 5170152"/>
              <a:gd name="connsiteX166" fmla="*/ 4708444 w 5627973"/>
              <a:gd name="connsiteY166" fmla="*/ 704269 h 5170152"/>
              <a:gd name="connsiteX167" fmla="*/ 4580188 w 5627973"/>
              <a:gd name="connsiteY167" fmla="*/ 775907 h 5170152"/>
              <a:gd name="connsiteX168" fmla="*/ 4153726 w 5627973"/>
              <a:gd name="connsiteY168" fmla="*/ 1013272 h 5170152"/>
              <a:gd name="connsiteX169" fmla="*/ 4185521 w 5627973"/>
              <a:gd name="connsiteY169" fmla="*/ 1014411 h 5170152"/>
              <a:gd name="connsiteX170" fmla="*/ 4543031 w 5627973"/>
              <a:gd name="connsiteY170" fmla="*/ 846169 h 5170152"/>
              <a:gd name="connsiteX171" fmla="*/ 4556903 w 5627973"/>
              <a:gd name="connsiteY171" fmla="*/ 827063 h 5170152"/>
              <a:gd name="connsiteX172" fmla="*/ 4579359 w 5627973"/>
              <a:gd name="connsiteY172" fmla="*/ 818629 h 5170152"/>
              <a:gd name="connsiteX173" fmla="*/ 4754283 w 5627973"/>
              <a:gd name="connsiteY173" fmla="*/ 695793 h 5170152"/>
              <a:gd name="connsiteX174" fmla="*/ 4766053 w 5627973"/>
              <a:gd name="connsiteY174" fmla="*/ 681487 h 5170152"/>
              <a:gd name="connsiteX175" fmla="*/ 4754059 w 5627973"/>
              <a:gd name="connsiteY175" fmla="*/ 714728 h 5170152"/>
              <a:gd name="connsiteX176" fmla="*/ 4729718 w 5627973"/>
              <a:gd name="connsiteY176" fmla="*/ 763757 h 5170152"/>
              <a:gd name="connsiteX177" fmla="*/ 4196257 w 5627973"/>
              <a:gd name="connsiteY177" fmla="*/ 1020065 h 5170152"/>
              <a:gd name="connsiteX178" fmla="*/ 4168670 w 5627973"/>
              <a:gd name="connsiteY178" fmla="*/ 1111310 h 5170152"/>
              <a:gd name="connsiteX179" fmla="*/ 4189231 w 5627973"/>
              <a:gd name="connsiteY179" fmla="*/ 1134946 h 5170152"/>
              <a:gd name="connsiteX180" fmla="*/ 4555928 w 5627973"/>
              <a:gd name="connsiteY180" fmla="*/ 1276514 h 5170152"/>
              <a:gd name="connsiteX181" fmla="*/ 4579570 w 5627973"/>
              <a:gd name="connsiteY181" fmla="*/ 1273379 h 5170152"/>
              <a:gd name="connsiteX182" fmla="*/ 4601006 w 5627973"/>
              <a:gd name="connsiteY182" fmla="*/ 1283734 h 5170152"/>
              <a:gd name="connsiteX183" fmla="*/ 4810750 w 5627973"/>
              <a:gd name="connsiteY183" fmla="*/ 1325206 h 5170152"/>
              <a:gd name="connsiteX184" fmla="*/ 4829383 w 5627973"/>
              <a:gd name="connsiteY184" fmla="*/ 1323852 h 5170152"/>
              <a:gd name="connsiteX185" fmla="*/ 4796427 w 5627973"/>
              <a:gd name="connsiteY185" fmla="*/ 1338034 h 5170152"/>
              <a:gd name="connsiteX186" fmla="*/ 4743339 w 5627973"/>
              <a:gd name="connsiteY186" fmla="*/ 1354171 h 5170152"/>
              <a:gd name="connsiteX187" fmla="*/ 4192229 w 5627973"/>
              <a:gd name="connsiteY187" fmla="*/ 1146542 h 5170152"/>
              <a:gd name="connsiteX188" fmla="*/ 4117372 w 5627973"/>
              <a:gd name="connsiteY188" fmla="*/ 980076 h 5170152"/>
              <a:gd name="connsiteX189" fmla="*/ 4139962 w 5627973"/>
              <a:gd name="connsiteY189" fmla="*/ 973110 h 5170152"/>
              <a:gd name="connsiteX190" fmla="*/ 4343766 w 5627973"/>
              <a:gd name="connsiteY190" fmla="*/ 773039 h 5170152"/>
              <a:gd name="connsiteX191" fmla="*/ 4348186 w 5627973"/>
              <a:gd name="connsiteY191" fmla="*/ 756818 h 5170152"/>
              <a:gd name="connsiteX192" fmla="*/ 4361579 w 5627973"/>
              <a:gd name="connsiteY192" fmla="*/ 745686 h 5170152"/>
              <a:gd name="connsiteX193" fmla="*/ 4450061 w 5627973"/>
              <a:gd name="connsiteY193" fmla="*/ 620551 h 5170152"/>
              <a:gd name="connsiteX194" fmla="*/ 4454339 w 5627973"/>
              <a:gd name="connsiteY194" fmla="*/ 608069 h 5170152"/>
              <a:gd name="connsiteX195" fmla="*/ 4455154 w 5627973"/>
              <a:gd name="connsiteY195" fmla="*/ 633337 h 5170152"/>
              <a:gd name="connsiteX196" fmla="*/ 4451698 w 5627973"/>
              <a:gd name="connsiteY196" fmla="*/ 672223 h 5170152"/>
              <a:gd name="connsiteX197" fmla="*/ 4149051 w 5627973"/>
              <a:gd name="connsiteY197" fmla="*/ 974301 h 5170152"/>
              <a:gd name="connsiteX198" fmla="*/ 4092430 w 5627973"/>
              <a:gd name="connsiteY198" fmla="*/ 917222 h 5170152"/>
              <a:gd name="connsiteX199" fmla="*/ 4116207 w 5627973"/>
              <a:gd name="connsiteY199" fmla="*/ 896290 h 5170152"/>
              <a:gd name="connsiteX200" fmla="*/ 4254665 w 5627973"/>
              <a:gd name="connsiteY200" fmla="*/ 532305 h 5170152"/>
              <a:gd name="connsiteX201" fmla="*/ 4251082 w 5627973"/>
              <a:gd name="connsiteY201" fmla="*/ 509246 h 5170152"/>
              <a:gd name="connsiteX202" fmla="*/ 4261298 w 5627973"/>
              <a:gd name="connsiteY202" fmla="*/ 487899 h 5170152"/>
              <a:gd name="connsiteX203" fmla="*/ 4300196 w 5627973"/>
              <a:gd name="connsiteY203" fmla="*/ 281022 h 5170152"/>
              <a:gd name="connsiteX204" fmla="*/ 4298512 w 5627973"/>
              <a:gd name="connsiteY204" fmla="*/ 262811 h 5170152"/>
              <a:gd name="connsiteX205" fmla="*/ 4313515 w 5627973"/>
              <a:gd name="connsiteY205" fmla="*/ 294627 h 5170152"/>
              <a:gd name="connsiteX206" fmla="*/ 4330839 w 5627973"/>
              <a:gd name="connsiteY206" fmla="*/ 346103 h 5170152"/>
              <a:gd name="connsiteX207" fmla="*/ 4127988 w 5627973"/>
              <a:gd name="connsiteY207" fmla="*/ 892967 h 5170152"/>
              <a:gd name="connsiteX208" fmla="*/ 4130834 w 5627973"/>
              <a:gd name="connsiteY208" fmla="*/ 1060949 h 5170152"/>
              <a:gd name="connsiteX209" fmla="*/ 4152347 w 5627973"/>
              <a:gd name="connsiteY209" fmla="*/ 1070825 h 5170152"/>
              <a:gd name="connsiteX210" fmla="*/ 4448284 w 5627973"/>
              <a:gd name="connsiteY210" fmla="*/ 1062586 h 5170152"/>
              <a:gd name="connsiteX211" fmla="*/ 4463522 w 5627973"/>
              <a:gd name="connsiteY211" fmla="*/ 1053979 h 5170152"/>
              <a:gd name="connsiteX212" fmla="*/ 4481473 w 5627973"/>
              <a:gd name="connsiteY212" fmla="*/ 1054868 h 5170152"/>
              <a:gd name="connsiteX213" fmla="*/ 4638365 w 5627973"/>
              <a:gd name="connsiteY213" fmla="*/ 1024141 h 5170152"/>
              <a:gd name="connsiteX214" fmla="*/ 4650724 w 5627973"/>
              <a:gd name="connsiteY214" fmla="*/ 1018094 h 5170152"/>
              <a:gd name="connsiteX215" fmla="*/ 4632559 w 5627973"/>
              <a:gd name="connsiteY215" fmla="*/ 1036552 h 5170152"/>
              <a:gd name="connsiteX216" fmla="*/ 4601195 w 5627973"/>
              <a:gd name="connsiteY216" fmla="*/ 1061868 h 5170152"/>
              <a:gd name="connsiteX217" fmla="*/ 4158038 w 5627973"/>
              <a:gd name="connsiteY217" fmla="*/ 1077632 h 5170152"/>
              <a:gd name="connsiteX218" fmla="*/ 4117520 w 5627973"/>
              <a:gd name="connsiteY218" fmla="*/ 1159803 h 5170152"/>
              <a:gd name="connsiteX219" fmla="*/ 4111843 w 5627973"/>
              <a:gd name="connsiteY219" fmla="*/ 1129830 h 5170152"/>
              <a:gd name="connsiteX220" fmla="*/ 4118921 w 5627973"/>
              <a:gd name="connsiteY220" fmla="*/ 1151303 h 5170152"/>
              <a:gd name="connsiteX221" fmla="*/ 4328702 w 5627973"/>
              <a:gd name="connsiteY221" fmla="*/ 1349816 h 5170152"/>
              <a:gd name="connsiteX222" fmla="*/ 4345888 w 5627973"/>
              <a:gd name="connsiteY222" fmla="*/ 1354535 h 5170152"/>
              <a:gd name="connsiteX223" fmla="*/ 4357531 w 5627973"/>
              <a:gd name="connsiteY223" fmla="*/ 1367510 h 5170152"/>
              <a:gd name="connsiteX224" fmla="*/ 4489313 w 5627973"/>
              <a:gd name="connsiteY224" fmla="*/ 1455029 h 5170152"/>
              <a:gd name="connsiteX225" fmla="*/ 4502524 w 5627973"/>
              <a:gd name="connsiteY225" fmla="*/ 1459485 h 5170152"/>
              <a:gd name="connsiteX226" fmla="*/ 4475639 w 5627973"/>
              <a:gd name="connsiteY226" fmla="*/ 1459371 h 5170152"/>
              <a:gd name="connsiteX227" fmla="*/ 4434334 w 5627973"/>
              <a:gd name="connsiteY227" fmla="*/ 1454766 h 5170152"/>
              <a:gd name="connsiteX228" fmla="*/ 4117520 w 5627973"/>
              <a:gd name="connsiteY228" fmla="*/ 1159803 h 5170152"/>
              <a:gd name="connsiteX229" fmla="*/ 4036057 w 5627973"/>
              <a:gd name="connsiteY229" fmla="*/ 922123 h 5170152"/>
              <a:gd name="connsiteX230" fmla="*/ 4046842 w 5627973"/>
              <a:gd name="connsiteY230" fmla="*/ 902233 h 5170152"/>
              <a:gd name="connsiteX231" fmla="*/ 4041965 w 5627973"/>
              <a:gd name="connsiteY231" fmla="*/ 623824 h 5170152"/>
              <a:gd name="connsiteX232" fmla="*/ 4033011 w 5627973"/>
              <a:gd name="connsiteY232" fmla="*/ 609217 h 5170152"/>
              <a:gd name="connsiteX233" fmla="*/ 4034191 w 5627973"/>
              <a:gd name="connsiteY233" fmla="*/ 592375 h 5170152"/>
              <a:gd name="connsiteX234" fmla="*/ 4003573 w 5627973"/>
              <a:gd name="connsiteY234" fmla="*/ 443898 h 5170152"/>
              <a:gd name="connsiteX235" fmla="*/ 3997304 w 5627973"/>
              <a:gd name="connsiteY235" fmla="*/ 432081 h 5170152"/>
              <a:gd name="connsiteX236" fmla="*/ 4016696 w 5627973"/>
              <a:gd name="connsiteY236" fmla="*/ 449769 h 5170152"/>
              <a:gd name="connsiteX237" fmla="*/ 4043209 w 5627973"/>
              <a:gd name="connsiteY237" fmla="*/ 480089 h 5170152"/>
              <a:gd name="connsiteX238" fmla="*/ 4054156 w 5627973"/>
              <a:gd name="connsiteY238" fmla="*/ 897111 h 5170152"/>
              <a:gd name="connsiteX239" fmla="*/ 4102487 w 5627973"/>
              <a:gd name="connsiteY239" fmla="*/ 1456238 h 5170152"/>
              <a:gd name="connsiteX240" fmla="*/ 4101250 w 5627973"/>
              <a:gd name="connsiteY240" fmla="*/ 1236477 h 5170152"/>
              <a:gd name="connsiteX241" fmla="*/ 4111889 w 5627973"/>
              <a:gd name="connsiteY241" fmla="*/ 1195406 h 5170152"/>
              <a:gd name="connsiteX242" fmla="*/ 4107943 w 5627973"/>
              <a:gd name="connsiteY242" fmla="*/ 1226388 h 5170152"/>
              <a:gd name="connsiteX243" fmla="*/ 4247748 w 5627973"/>
              <a:gd name="connsiteY243" fmla="*/ 1587550 h 5170152"/>
              <a:gd name="connsiteX244" fmla="*/ 4265967 w 5627973"/>
              <a:gd name="connsiteY244" fmla="*/ 1602452 h 5170152"/>
              <a:gd name="connsiteX245" fmla="*/ 4272578 w 5627973"/>
              <a:gd name="connsiteY245" fmla="*/ 1624987 h 5170152"/>
              <a:gd name="connsiteX246" fmla="*/ 4382198 w 5627973"/>
              <a:gd name="connsiteY246" fmla="*/ 1804559 h 5170152"/>
              <a:gd name="connsiteX247" fmla="*/ 4395719 w 5627973"/>
              <a:gd name="connsiteY247" fmla="*/ 1817069 h 5170152"/>
              <a:gd name="connsiteX248" fmla="*/ 4362957 w 5627973"/>
              <a:gd name="connsiteY248" fmla="*/ 1803003 h 5170152"/>
              <a:gd name="connsiteX249" fmla="*/ 4315216 w 5627973"/>
              <a:gd name="connsiteY249" fmla="*/ 1775759 h 5170152"/>
              <a:gd name="connsiteX250" fmla="*/ 4142438 w 5627973"/>
              <a:gd name="connsiteY250" fmla="*/ 1577461 h 5170152"/>
              <a:gd name="connsiteX251" fmla="*/ 4102487 w 5627973"/>
              <a:gd name="connsiteY251" fmla="*/ 1456238 h 5170152"/>
              <a:gd name="connsiteX252" fmla="*/ 3641787 w 5627973"/>
              <a:gd name="connsiteY252" fmla="*/ 281770 h 5170152"/>
              <a:gd name="connsiteX253" fmla="*/ 3675317 w 5627973"/>
              <a:gd name="connsiteY253" fmla="*/ 294010 h 5170152"/>
              <a:gd name="connsiteX254" fmla="*/ 3724561 w 5627973"/>
              <a:gd name="connsiteY254" fmla="*/ 318579 h 5170152"/>
              <a:gd name="connsiteX255" fmla="*/ 3969100 w 5627973"/>
              <a:gd name="connsiteY255" fmla="*/ 845020 h 5170152"/>
              <a:gd name="connsiteX256" fmla="*/ 3960818 w 5627973"/>
              <a:gd name="connsiteY256" fmla="*/ 886590 h 5170152"/>
              <a:gd name="connsiteX257" fmla="*/ 3962990 w 5627973"/>
              <a:gd name="connsiteY257" fmla="*/ 855455 h 5170152"/>
              <a:gd name="connsiteX258" fmla="*/ 3802707 w 5627973"/>
              <a:gd name="connsiteY258" fmla="*/ 502702 h 5170152"/>
              <a:gd name="connsiteX259" fmla="*/ 3783657 w 5627973"/>
              <a:gd name="connsiteY259" fmla="*/ 488830 h 5170152"/>
              <a:gd name="connsiteX260" fmla="*/ 3775765 w 5627973"/>
              <a:gd name="connsiteY260" fmla="*/ 466704 h 5170152"/>
              <a:gd name="connsiteX261" fmla="*/ 3656008 w 5627973"/>
              <a:gd name="connsiteY261" fmla="*/ 293512 h 5170152"/>
              <a:gd name="connsiteX262" fmla="*/ 3959520 w 5627973"/>
              <a:gd name="connsiteY262" fmla="*/ 1476426 h 5170152"/>
              <a:gd name="connsiteX263" fmla="*/ 3954681 w 5627973"/>
              <a:gd name="connsiteY263" fmla="*/ 1429420 h 5170152"/>
              <a:gd name="connsiteX264" fmla="*/ 4028146 w 5627973"/>
              <a:gd name="connsiteY264" fmla="*/ 1192945 h 5170152"/>
              <a:gd name="connsiteX265" fmla="*/ 4047717 w 5627973"/>
              <a:gd name="connsiteY265" fmla="*/ 1168939 h 5170152"/>
              <a:gd name="connsiteX266" fmla="*/ 4035758 w 5627973"/>
              <a:gd name="connsiteY266" fmla="*/ 1188219 h 5170152"/>
              <a:gd name="connsiteX267" fmla="*/ 4024050 w 5627973"/>
              <a:gd name="connsiteY267" fmla="*/ 1466291 h 5170152"/>
              <a:gd name="connsiteX268" fmla="*/ 4032125 w 5627973"/>
              <a:gd name="connsiteY268" fmla="*/ 1481338 h 5170152"/>
              <a:gd name="connsiteX269" fmla="*/ 4029943 w 5627973"/>
              <a:gd name="connsiteY269" fmla="*/ 1498082 h 5170152"/>
              <a:gd name="connsiteX270" fmla="*/ 4051689 w 5627973"/>
              <a:gd name="connsiteY270" fmla="*/ 1647852 h 5170152"/>
              <a:gd name="connsiteX271" fmla="*/ 4057248 w 5627973"/>
              <a:gd name="connsiteY271" fmla="*/ 1659975 h 5170152"/>
              <a:gd name="connsiteX272" fmla="*/ 4038929 w 5627973"/>
              <a:gd name="connsiteY272" fmla="*/ 1641305 h 5170152"/>
              <a:gd name="connsiteX273" fmla="*/ 4014248 w 5627973"/>
              <a:gd name="connsiteY273" fmla="*/ 1609654 h 5170152"/>
              <a:gd name="connsiteX274" fmla="*/ 3959520 w 5627973"/>
              <a:gd name="connsiteY274" fmla="*/ 1476426 h 5170152"/>
              <a:gd name="connsiteX275" fmla="*/ 3559399 w 5627973"/>
              <a:gd name="connsiteY275" fmla="*/ 641732 h 5170152"/>
              <a:gd name="connsiteX276" fmla="*/ 3586278 w 5627973"/>
              <a:gd name="connsiteY276" fmla="*/ 641445 h 5170152"/>
              <a:gd name="connsiteX277" fmla="*/ 3627649 w 5627973"/>
              <a:gd name="connsiteY277" fmla="*/ 645432 h 5170152"/>
              <a:gd name="connsiteX278" fmla="*/ 3949362 w 5627973"/>
              <a:gd name="connsiteY278" fmla="*/ 935669 h 5170152"/>
              <a:gd name="connsiteX279" fmla="*/ 3955544 w 5627973"/>
              <a:gd name="connsiteY279" fmla="*/ 965558 h 5170152"/>
              <a:gd name="connsiteX280" fmla="*/ 3948106 w 5627973"/>
              <a:gd name="connsiteY280" fmla="*/ 944190 h 5170152"/>
              <a:gd name="connsiteX281" fmla="*/ 3735026 w 5627973"/>
              <a:gd name="connsiteY281" fmla="*/ 748807 h 5170152"/>
              <a:gd name="connsiteX282" fmla="*/ 3717765 w 5627973"/>
              <a:gd name="connsiteY282" fmla="*/ 744345 h 5170152"/>
              <a:gd name="connsiteX283" fmla="*/ 3705907 w 5627973"/>
              <a:gd name="connsiteY283" fmla="*/ 731543 h 5170152"/>
              <a:gd name="connsiteX284" fmla="*/ 3572682 w 5627973"/>
              <a:gd name="connsiteY284" fmla="*/ 645991 h 5170152"/>
              <a:gd name="connsiteX285" fmla="*/ 3724330 w 5627973"/>
              <a:gd name="connsiteY285" fmla="*/ 1827846 h 5170152"/>
              <a:gd name="connsiteX286" fmla="*/ 3710469 w 5627973"/>
              <a:gd name="connsiteY286" fmla="*/ 1775346 h 5170152"/>
              <a:gd name="connsiteX287" fmla="*/ 3949089 w 5627973"/>
              <a:gd name="connsiteY287" fmla="*/ 1242273 h 5170152"/>
              <a:gd name="connsiteX288" fmla="*/ 3986162 w 5627973"/>
              <a:gd name="connsiteY288" fmla="*/ 1220323 h 5170152"/>
              <a:gd name="connsiteX289" fmla="*/ 3961059 w 5627973"/>
              <a:gd name="connsiteY289" fmla="*/ 1239706 h 5170152"/>
              <a:gd name="connsiteX290" fmla="*/ 3798804 w 5627973"/>
              <a:gd name="connsiteY290" fmla="*/ 1594293 h 5170152"/>
              <a:gd name="connsiteX291" fmla="*/ 3800846 w 5627973"/>
              <a:gd name="connsiteY291" fmla="*/ 1617545 h 5170152"/>
              <a:gd name="connsiteX292" fmla="*/ 3789240 w 5627973"/>
              <a:gd name="connsiteY292" fmla="*/ 1638206 h 5170152"/>
              <a:gd name="connsiteX293" fmla="*/ 3736710 w 5627973"/>
              <a:gd name="connsiteY293" fmla="*/ 1842279 h 5170152"/>
              <a:gd name="connsiteX294" fmla="*/ 3737180 w 5627973"/>
              <a:gd name="connsiteY294" fmla="*/ 1860569 h 5170152"/>
              <a:gd name="connsiteX295" fmla="*/ 3591642 w 5627973"/>
              <a:gd name="connsiteY295" fmla="*/ 1499634 h 5170152"/>
              <a:gd name="connsiteX296" fmla="*/ 3592577 w 5627973"/>
              <a:gd name="connsiteY296" fmla="*/ 1474387 h 5170152"/>
              <a:gd name="connsiteX297" fmla="*/ 3598720 w 5627973"/>
              <a:gd name="connsiteY297" fmla="*/ 1435820 h 5170152"/>
              <a:gd name="connsiteX298" fmla="*/ 3921834 w 5627973"/>
              <a:gd name="connsiteY298" fmla="*/ 1153094 h 5170152"/>
              <a:gd name="connsiteX299" fmla="*/ 3953866 w 5627973"/>
              <a:gd name="connsiteY299" fmla="*/ 1149272 h 5170152"/>
              <a:gd name="connsiteX300" fmla="*/ 3930827 w 5627973"/>
              <a:gd name="connsiteY300" fmla="*/ 1154838 h 5170152"/>
              <a:gd name="connsiteX301" fmla="*/ 3713472 w 5627973"/>
              <a:gd name="connsiteY301" fmla="*/ 1341886 h 5170152"/>
              <a:gd name="connsiteX302" fmla="*/ 3707936 w 5627973"/>
              <a:gd name="connsiteY302" fmla="*/ 1357792 h 5170152"/>
              <a:gd name="connsiteX303" fmla="*/ 3693792 w 5627973"/>
              <a:gd name="connsiteY303" fmla="*/ 1368074 h 5170152"/>
              <a:gd name="connsiteX304" fmla="*/ 3596777 w 5627973"/>
              <a:gd name="connsiteY304" fmla="*/ 1487449 h 5170152"/>
              <a:gd name="connsiteX305" fmla="*/ 3410817 w 5627973"/>
              <a:gd name="connsiteY305" fmla="*/ 1080921 h 5170152"/>
              <a:gd name="connsiteX306" fmla="*/ 3429457 w 5627973"/>
              <a:gd name="connsiteY306" fmla="*/ 1062887 h 5170152"/>
              <a:gd name="connsiteX307" fmla="*/ 3461472 w 5627973"/>
              <a:gd name="connsiteY307" fmla="*/ 1038299 h 5170152"/>
              <a:gd name="connsiteX308" fmla="*/ 3905013 w 5627973"/>
              <a:gd name="connsiteY308" fmla="*/ 1032635 h 5170152"/>
              <a:gd name="connsiteX309" fmla="*/ 3931786 w 5627973"/>
              <a:gd name="connsiteY309" fmla="*/ 1049928 h 5170152"/>
              <a:gd name="connsiteX310" fmla="*/ 3910528 w 5627973"/>
              <a:gd name="connsiteY310" fmla="*/ 1039568 h 5170152"/>
              <a:gd name="connsiteX311" fmla="*/ 3614393 w 5627973"/>
              <a:gd name="connsiteY311" fmla="*/ 1041063 h 5170152"/>
              <a:gd name="connsiteX312" fmla="*/ 3598935 w 5627973"/>
              <a:gd name="connsiteY312" fmla="*/ 1049319 h 5170152"/>
              <a:gd name="connsiteX313" fmla="*/ 3581007 w 5627973"/>
              <a:gd name="connsiteY313" fmla="*/ 1048022 h 5170152"/>
              <a:gd name="connsiteX314" fmla="*/ 3423332 w 5627973"/>
              <a:gd name="connsiteY314" fmla="*/ 1075159 h 5170152"/>
              <a:gd name="connsiteX315" fmla="*/ 3222219 w 5627973"/>
              <a:gd name="connsiteY315" fmla="*/ 782752 h 5170152"/>
              <a:gd name="connsiteX316" fmla="*/ 3254946 w 5627973"/>
              <a:gd name="connsiteY316" fmla="*/ 768060 h 5170152"/>
              <a:gd name="connsiteX317" fmla="*/ 3307772 w 5627973"/>
              <a:gd name="connsiteY317" fmla="*/ 751100 h 5170152"/>
              <a:gd name="connsiteX318" fmla="*/ 3862256 w 5627973"/>
              <a:gd name="connsiteY318" fmla="*/ 950087 h 5170152"/>
              <a:gd name="connsiteX319" fmla="*/ 3886387 w 5627973"/>
              <a:gd name="connsiteY319" fmla="*/ 984942 h 5170152"/>
              <a:gd name="connsiteX320" fmla="*/ 3865443 w 5627973"/>
              <a:gd name="connsiteY320" fmla="*/ 961632 h 5170152"/>
              <a:gd name="connsiteX321" fmla="*/ 3496445 w 5627973"/>
              <a:gd name="connsiteY321" fmla="*/ 825817 h 5170152"/>
              <a:gd name="connsiteX322" fmla="*/ 3472853 w 5627973"/>
              <a:gd name="connsiteY322" fmla="*/ 829320 h 5170152"/>
              <a:gd name="connsiteX323" fmla="*/ 3451249 w 5627973"/>
              <a:gd name="connsiteY323" fmla="*/ 819301 h 5170152"/>
              <a:gd name="connsiteX324" fmla="*/ 3240830 w 5627973"/>
              <a:gd name="connsiteY324" fmla="*/ 781109 h 5170152"/>
              <a:gd name="connsiteX325" fmla="*/ 3283861 w 5627973"/>
              <a:gd name="connsiteY325" fmla="*/ 1422511 h 5170152"/>
              <a:gd name="connsiteX326" fmla="*/ 3296671 w 5627973"/>
              <a:gd name="connsiteY326" fmla="*/ 1389558 h 5170152"/>
              <a:gd name="connsiteX327" fmla="*/ 3322212 w 5627973"/>
              <a:gd name="connsiteY327" fmla="*/ 1341111 h 5170152"/>
              <a:gd name="connsiteX328" fmla="*/ 3861741 w 5627973"/>
              <a:gd name="connsiteY328" fmla="*/ 1097488 h 5170152"/>
              <a:gd name="connsiteX329" fmla="*/ 3904083 w 5627973"/>
              <a:gd name="connsiteY329" fmla="*/ 1105291 h 5170152"/>
              <a:gd name="connsiteX330" fmla="*/ 3872332 w 5627973"/>
              <a:gd name="connsiteY330" fmla="*/ 1103397 h 5170152"/>
              <a:gd name="connsiteX331" fmla="*/ 3510842 w 5627973"/>
              <a:gd name="connsiteY331" fmla="*/ 1263138 h 5170152"/>
              <a:gd name="connsiteX332" fmla="*/ 3496505 w 5627973"/>
              <a:gd name="connsiteY332" fmla="*/ 1281913 h 5170152"/>
              <a:gd name="connsiteX333" fmla="*/ 3473852 w 5627973"/>
              <a:gd name="connsiteY333" fmla="*/ 1289813 h 5170152"/>
              <a:gd name="connsiteX334" fmla="*/ 3295979 w 5627973"/>
              <a:gd name="connsiteY334" fmla="*/ 1408486 h 5170152"/>
              <a:gd name="connsiteX335" fmla="*/ 2694772 w 5627973"/>
              <a:gd name="connsiteY335" fmla="*/ 1747664 h 5170152"/>
              <a:gd name="connsiteX336" fmla="*/ 2738702 w 5627973"/>
              <a:gd name="connsiteY336" fmla="*/ 1750865 h 5170152"/>
              <a:gd name="connsiteX337" fmla="*/ 3244931 w 5627973"/>
              <a:gd name="connsiteY337" fmla="*/ 1543659 h 5170152"/>
              <a:gd name="connsiteX338" fmla="*/ 3265426 w 5627973"/>
              <a:gd name="connsiteY338" fmla="*/ 1518723 h 5170152"/>
              <a:gd name="connsiteX339" fmla="*/ 3297079 w 5627973"/>
              <a:gd name="connsiteY339" fmla="*/ 1508574 h 5170152"/>
              <a:gd name="connsiteX340" fmla="*/ 3547513 w 5627973"/>
              <a:gd name="connsiteY340" fmla="*/ 1352765 h 5170152"/>
              <a:gd name="connsiteX341" fmla="*/ 3564772 w 5627973"/>
              <a:gd name="connsiteY341" fmla="*/ 1334168 h 5170152"/>
              <a:gd name="connsiteX342" fmla="*/ 3545920 w 5627973"/>
              <a:gd name="connsiteY342" fmla="*/ 1378188 h 5170152"/>
              <a:gd name="connsiteX343" fmla="*/ 3508908 w 5627973"/>
              <a:gd name="connsiteY343" fmla="*/ 1442768 h 5170152"/>
              <a:gd name="connsiteX344" fmla="*/ 2753178 w 5627973"/>
              <a:gd name="connsiteY344" fmla="*/ 1759024 h 5170152"/>
              <a:gd name="connsiteX345" fmla="*/ 2708817 w 5627973"/>
              <a:gd name="connsiteY345" fmla="*/ 1880141 h 5170152"/>
              <a:gd name="connsiteX346" fmla="*/ 2735674 w 5627973"/>
              <a:gd name="connsiteY346" fmla="*/ 1912971 h 5170152"/>
              <a:gd name="connsiteX347" fmla="*/ 3233634 w 5627973"/>
              <a:gd name="connsiteY347" fmla="*/ 2122405 h 5170152"/>
              <a:gd name="connsiteX348" fmla="*/ 3266570 w 5627973"/>
              <a:gd name="connsiteY348" fmla="*/ 2119436 h 5170152"/>
              <a:gd name="connsiteX349" fmla="*/ 3295539 w 5627973"/>
              <a:gd name="connsiteY349" fmla="*/ 2134473 h 5170152"/>
              <a:gd name="connsiteX350" fmla="*/ 3583038 w 5627973"/>
              <a:gd name="connsiteY350" fmla="*/ 2201203 h 5170152"/>
              <a:gd name="connsiteX351" fmla="*/ 3608921 w 5627973"/>
              <a:gd name="connsiteY351" fmla="*/ 2200364 h 5170152"/>
              <a:gd name="connsiteX352" fmla="*/ 3562345 w 5627973"/>
              <a:gd name="connsiteY352" fmla="*/ 2217682 h 5170152"/>
              <a:gd name="connsiteX353" fmla="*/ 3487772 w 5627973"/>
              <a:gd name="connsiteY353" fmla="*/ 2236568 h 5170152"/>
              <a:gd name="connsiteX354" fmla="*/ 2739038 w 5627973"/>
              <a:gd name="connsiteY354" fmla="*/ 1928704 h 5170152"/>
              <a:gd name="connsiteX355" fmla="*/ 2646703 w 5627973"/>
              <a:gd name="connsiteY355" fmla="*/ 1701163 h 5170152"/>
              <a:gd name="connsiteX356" fmla="*/ 2678442 w 5627973"/>
              <a:gd name="connsiteY356" fmla="*/ 1692992 h 5170152"/>
              <a:gd name="connsiteX357" fmla="*/ 2974079 w 5627973"/>
              <a:gd name="connsiteY357" fmla="*/ 1434954 h 5170152"/>
              <a:gd name="connsiteX358" fmla="*/ 2981295 w 5627973"/>
              <a:gd name="connsiteY358" fmla="*/ 1413397 h 5170152"/>
              <a:gd name="connsiteX359" fmla="*/ 3000587 w 5627973"/>
              <a:gd name="connsiteY359" fmla="*/ 1399148 h 5170152"/>
              <a:gd name="connsiteX360" fmla="*/ 3131531 w 5627973"/>
              <a:gd name="connsiteY360" fmla="*/ 1235708 h 5170152"/>
              <a:gd name="connsiteX361" fmla="*/ 3138298 w 5627973"/>
              <a:gd name="connsiteY361" fmla="*/ 1219166 h 5170152"/>
              <a:gd name="connsiteX362" fmla="*/ 3137715 w 5627973"/>
              <a:gd name="connsiteY362" fmla="*/ 1253151 h 5170152"/>
              <a:gd name="connsiteX363" fmla="*/ 3130297 w 5627973"/>
              <a:gd name="connsiteY363" fmla="*/ 1305203 h 5170152"/>
              <a:gd name="connsiteX364" fmla="*/ 2690942 w 5627973"/>
              <a:gd name="connsiteY364" fmla="*/ 1695070 h 5170152"/>
              <a:gd name="connsiteX365" fmla="*/ 2616437 w 5627973"/>
              <a:gd name="connsiteY365" fmla="*/ 1615422 h 5170152"/>
              <a:gd name="connsiteX366" fmla="*/ 2650765 w 5627973"/>
              <a:gd name="connsiteY366" fmla="*/ 1588555 h 5170152"/>
              <a:gd name="connsiteX367" fmla="*/ 2867058 w 5627973"/>
              <a:gd name="connsiteY367" fmla="*/ 1106901 h 5170152"/>
              <a:gd name="connsiteX368" fmla="*/ 2863661 w 5627973"/>
              <a:gd name="connsiteY368" fmla="*/ 1075738 h 5170152"/>
              <a:gd name="connsiteX369" fmla="*/ 2879247 w 5627973"/>
              <a:gd name="connsiteY369" fmla="*/ 1047600 h 5170152"/>
              <a:gd name="connsiteX370" fmla="*/ 2947098 w 5627973"/>
              <a:gd name="connsiteY370" fmla="*/ 771754 h 5170152"/>
              <a:gd name="connsiteX371" fmla="*/ 2946000 w 5627973"/>
              <a:gd name="connsiteY371" fmla="*/ 747202 h 5170152"/>
              <a:gd name="connsiteX372" fmla="*/ 2964611 w 5627973"/>
              <a:gd name="connsiteY372" fmla="*/ 790729 h 5170152"/>
              <a:gd name="connsiteX373" fmla="*/ 2985104 w 5627973"/>
              <a:gd name="connsiteY373" fmla="*/ 860784 h 5170152"/>
              <a:gd name="connsiteX374" fmla="*/ 2667295 w 5627973"/>
              <a:gd name="connsiteY374" fmla="*/ 1584709 h 5170152"/>
              <a:gd name="connsiteX375" fmla="*/ 2659858 w 5627973"/>
              <a:gd name="connsiteY375" fmla="*/ 1810505 h 5170152"/>
              <a:gd name="connsiteX376" fmla="*/ 2688965 w 5627973"/>
              <a:gd name="connsiteY376" fmla="*/ 1824901 h 5170152"/>
              <a:gd name="connsiteX377" fmla="*/ 3099134 w 5627973"/>
              <a:gd name="connsiteY377" fmla="*/ 1829386 h 5170152"/>
              <a:gd name="connsiteX378" fmla="*/ 3120807 w 5627973"/>
              <a:gd name="connsiteY378" fmla="*/ 1818625 h 5170152"/>
              <a:gd name="connsiteX379" fmla="*/ 3145593 w 5627973"/>
              <a:gd name="connsiteY379" fmla="*/ 1820762 h 5170152"/>
              <a:gd name="connsiteX380" fmla="*/ 3364829 w 5627973"/>
              <a:gd name="connsiteY380" fmla="*/ 1787733 h 5170152"/>
              <a:gd name="connsiteX381" fmla="*/ 3382345 w 5627973"/>
              <a:gd name="connsiteY381" fmla="*/ 1780260 h 5170152"/>
              <a:gd name="connsiteX382" fmla="*/ 3355952 w 5627973"/>
              <a:gd name="connsiteY382" fmla="*/ 1804099 h 5170152"/>
              <a:gd name="connsiteX383" fmla="*/ 3310827 w 5627973"/>
              <a:gd name="connsiteY383" fmla="*/ 1836457 h 5170152"/>
              <a:gd name="connsiteX384" fmla="*/ 2696381 w 5627973"/>
              <a:gd name="connsiteY384" fmla="*/ 1834343 h 5170152"/>
              <a:gd name="connsiteX385" fmla="*/ 2634735 w 5627973"/>
              <a:gd name="connsiteY385" fmla="*/ 1942592 h 5170152"/>
              <a:gd name="connsiteX386" fmla="*/ 2628908 w 5627973"/>
              <a:gd name="connsiteY386" fmla="*/ 1902031 h 5170152"/>
              <a:gd name="connsiteX387" fmla="*/ 2637249 w 5627973"/>
              <a:gd name="connsiteY387" fmla="*/ 1931248 h 5170152"/>
              <a:gd name="connsiteX388" fmla="*/ 2914165 w 5627973"/>
              <a:gd name="connsiteY388" fmla="*/ 2208928 h 5170152"/>
              <a:gd name="connsiteX389" fmla="*/ 2937632 w 5627973"/>
              <a:gd name="connsiteY389" fmla="*/ 2216171 h 5170152"/>
              <a:gd name="connsiteX390" fmla="*/ 2952868 w 5627973"/>
              <a:gd name="connsiteY390" fmla="*/ 2234211 h 5170152"/>
              <a:gd name="connsiteX391" fmla="*/ 3129341 w 5627973"/>
              <a:gd name="connsiteY391" fmla="*/ 2358698 h 5170152"/>
              <a:gd name="connsiteX392" fmla="*/ 3147324 w 5627973"/>
              <a:gd name="connsiteY392" fmla="*/ 2365378 h 5170152"/>
              <a:gd name="connsiteX393" fmla="*/ 3110122 w 5627973"/>
              <a:gd name="connsiteY393" fmla="*/ 2363811 h 5170152"/>
              <a:gd name="connsiteX394" fmla="*/ 3053262 w 5627973"/>
              <a:gd name="connsiteY394" fmla="*/ 2355455 h 5170152"/>
              <a:gd name="connsiteX395" fmla="*/ 2634735 w 5627973"/>
              <a:gd name="connsiteY395" fmla="*/ 1942592 h 5170152"/>
              <a:gd name="connsiteX396" fmla="*/ 2538079 w 5627973"/>
              <a:gd name="connsiteY396" fmla="*/ 1619042 h 5170152"/>
              <a:gd name="connsiteX397" fmla="*/ 2554354 w 5627973"/>
              <a:gd name="connsiteY397" fmla="*/ 1592892 h 5170152"/>
              <a:gd name="connsiteX398" fmla="*/ 2566459 w 5627973"/>
              <a:gd name="connsiteY398" fmla="*/ 1218658 h 5170152"/>
              <a:gd name="connsiteX399" fmla="*/ 2555056 w 5627973"/>
              <a:gd name="connsiteY399" fmla="*/ 1198566 h 5170152"/>
              <a:gd name="connsiteX400" fmla="*/ 2557831 w 5627973"/>
              <a:gd name="connsiteY400" fmla="*/ 1176004 h 5170152"/>
              <a:gd name="connsiteX401" fmla="*/ 2525507 w 5627973"/>
              <a:gd name="connsiteY401" fmla="*/ 974952 h 5170152"/>
              <a:gd name="connsiteX402" fmla="*/ 2517630 w 5627973"/>
              <a:gd name="connsiteY402" fmla="*/ 958749 h 5170152"/>
              <a:gd name="connsiteX403" fmla="*/ 2543274 w 5627973"/>
              <a:gd name="connsiteY403" fmla="*/ 983527 h 5170152"/>
              <a:gd name="connsiteX404" fmla="*/ 2577917 w 5627973"/>
              <a:gd name="connsiteY404" fmla="*/ 1025648 h 5170152"/>
              <a:gd name="connsiteX405" fmla="*/ 2564824 w 5627973"/>
              <a:gd name="connsiteY405" fmla="*/ 1586396 h 5170152"/>
              <a:gd name="connsiteX406" fmla="*/ 2612299 w 5627973"/>
              <a:gd name="connsiteY406" fmla="*/ 2424277 h 5170152"/>
              <a:gd name="connsiteX407" fmla="*/ 2593850 w 5627973"/>
              <a:gd name="connsiteY407" fmla="*/ 2339994 h 5170152"/>
              <a:gd name="connsiteX408" fmla="*/ 2607022 w 5627973"/>
              <a:gd name="connsiteY408" fmla="*/ 2044731 h 5170152"/>
              <a:gd name="connsiteX409" fmla="*/ 2624528 w 5627973"/>
              <a:gd name="connsiteY409" fmla="*/ 1990120 h 5170152"/>
              <a:gd name="connsiteX410" fmla="*/ 2616969 w 5627973"/>
              <a:gd name="connsiteY410" fmla="*/ 2031530 h 5170152"/>
              <a:gd name="connsiteX411" fmla="*/ 2786012 w 5627973"/>
              <a:gd name="connsiteY411" fmla="*/ 2524015 h 5170152"/>
              <a:gd name="connsiteX412" fmla="*/ 2810222 w 5627973"/>
              <a:gd name="connsiteY412" fmla="*/ 2544990 h 5170152"/>
              <a:gd name="connsiteX413" fmla="*/ 2817845 w 5627973"/>
              <a:gd name="connsiteY413" fmla="*/ 2575607 h 5170152"/>
              <a:gd name="connsiteX414" fmla="*/ 2957409 w 5627973"/>
              <a:gd name="connsiteY414" fmla="*/ 2822582 h 5170152"/>
              <a:gd name="connsiteX415" fmla="*/ 2975276 w 5627973"/>
              <a:gd name="connsiteY415" fmla="*/ 2840096 h 5170152"/>
              <a:gd name="connsiteX416" fmla="*/ 2930882 w 5627973"/>
              <a:gd name="connsiteY416" fmla="*/ 2819480 h 5170152"/>
              <a:gd name="connsiteX417" fmla="*/ 2866650 w 5627973"/>
              <a:gd name="connsiteY417" fmla="*/ 2780375 h 5170152"/>
              <a:gd name="connsiteX418" fmla="*/ 2640937 w 5627973"/>
              <a:gd name="connsiteY418" fmla="*/ 2504928 h 5170152"/>
              <a:gd name="connsiteX419" fmla="*/ 2612299 w 5627973"/>
              <a:gd name="connsiteY419" fmla="*/ 2424277 h 5170152"/>
              <a:gd name="connsiteX420" fmla="*/ 2035737 w 5627973"/>
              <a:gd name="connsiteY420" fmla="*/ 738158 h 5170152"/>
              <a:gd name="connsiteX421" fmla="*/ 2081317 w 5627973"/>
              <a:gd name="connsiteY421" fmla="*/ 756362 h 5170152"/>
              <a:gd name="connsiteX422" fmla="*/ 2147812 w 5627973"/>
              <a:gd name="connsiteY422" fmla="*/ 791953 h 5170152"/>
              <a:gd name="connsiteX423" fmla="*/ 2450624 w 5627973"/>
              <a:gd name="connsiteY423" fmla="*/ 1511954 h 5170152"/>
              <a:gd name="connsiteX424" fmla="*/ 2436347 w 5627973"/>
              <a:gd name="connsiteY424" fmla="*/ 1567359 h 5170152"/>
              <a:gd name="connsiteX425" fmla="*/ 2441461 w 5627973"/>
              <a:gd name="connsiteY425" fmla="*/ 1525651 h 5170152"/>
              <a:gd name="connsiteX426" fmla="*/ 2243505 w 5627973"/>
              <a:gd name="connsiteY426" fmla="*/ 1043385 h 5170152"/>
              <a:gd name="connsiteX427" fmla="*/ 2218075 w 5627973"/>
              <a:gd name="connsiteY427" fmla="*/ 1023750 h 5170152"/>
              <a:gd name="connsiteX428" fmla="*/ 2208652 w 5627973"/>
              <a:gd name="connsiteY428" fmla="*/ 993614 h 5170152"/>
              <a:gd name="connsiteX429" fmla="*/ 2054624 w 5627973"/>
              <a:gd name="connsiteY429" fmla="*/ 754678 h 5170152"/>
              <a:gd name="connsiteX430" fmla="*/ 2417193 w 5627973"/>
              <a:gd name="connsiteY430" fmla="*/ 2452749 h 5170152"/>
              <a:gd name="connsiteX431" fmla="*/ 2394601 w 5627973"/>
              <a:gd name="connsiteY431" fmla="*/ 2359598 h 5170152"/>
              <a:gd name="connsiteX432" fmla="*/ 2391086 w 5627973"/>
              <a:gd name="connsiteY432" fmla="*/ 2296202 h 5170152"/>
              <a:gd name="connsiteX433" fmla="*/ 2508786 w 5627973"/>
              <a:gd name="connsiteY433" fmla="*/ 1982414 h 5170152"/>
              <a:gd name="connsiteX434" fmla="*/ 2537500 w 5627973"/>
              <a:gd name="connsiteY434" fmla="*/ 1951196 h 5170152"/>
              <a:gd name="connsiteX435" fmla="*/ 2519642 w 5627973"/>
              <a:gd name="connsiteY435" fmla="*/ 1976466 h 5170152"/>
              <a:gd name="connsiteX436" fmla="*/ 2484604 w 5627973"/>
              <a:gd name="connsiteY436" fmla="*/ 2349375 h 5170152"/>
              <a:gd name="connsiteX437" fmla="*/ 2494761 w 5627973"/>
              <a:gd name="connsiteY437" fmla="*/ 2370012 h 5170152"/>
              <a:gd name="connsiteX438" fmla="*/ 2490607 w 5627973"/>
              <a:gd name="connsiteY438" fmla="*/ 2392389 h 5170152"/>
              <a:gd name="connsiteX439" fmla="*/ 2510562 w 5627973"/>
              <a:gd name="connsiteY439" fmla="*/ 2594713 h 5170152"/>
              <a:gd name="connsiteX440" fmla="*/ 2517435 w 5627973"/>
              <a:gd name="connsiteY440" fmla="*/ 2611289 h 5170152"/>
              <a:gd name="connsiteX441" fmla="*/ 2493344 w 5627973"/>
              <a:gd name="connsiteY441" fmla="*/ 2585248 h 5170152"/>
              <a:gd name="connsiteX442" fmla="*/ 2461326 w 5627973"/>
              <a:gd name="connsiteY442" fmla="*/ 2541435 h 5170152"/>
              <a:gd name="connsiteX443" fmla="*/ 2417193 w 5627973"/>
              <a:gd name="connsiteY443" fmla="*/ 2452749 h 5170152"/>
              <a:gd name="connsiteX444" fmla="*/ 1897323 w 5627973"/>
              <a:gd name="connsiteY444" fmla="*/ 1217353 h 5170152"/>
              <a:gd name="connsiteX445" fmla="*/ 1934545 w 5627973"/>
              <a:gd name="connsiteY445" fmla="*/ 1218380 h 5170152"/>
              <a:gd name="connsiteX446" fmla="*/ 1991537 w 5627973"/>
              <a:gd name="connsiteY446" fmla="*/ 1225910 h 5170152"/>
              <a:gd name="connsiteX447" fmla="*/ 2417165 w 5627973"/>
              <a:gd name="connsiteY447" fmla="*/ 1632682 h 5170152"/>
              <a:gd name="connsiteX448" fmla="*/ 2423698 w 5627973"/>
              <a:gd name="connsiteY448" fmla="*/ 1673157 h 5170152"/>
              <a:gd name="connsiteX449" fmla="*/ 2414850 w 5627973"/>
              <a:gd name="connsiteY449" fmla="*/ 1644063 h 5170152"/>
              <a:gd name="connsiteX450" fmla="*/ 2133157 w 5627973"/>
              <a:gd name="connsiteY450" fmla="*/ 1370413 h 5170152"/>
              <a:gd name="connsiteX451" fmla="*/ 2109568 w 5627973"/>
              <a:gd name="connsiteY451" fmla="*/ 1363512 h 5170152"/>
              <a:gd name="connsiteX452" fmla="*/ 2094022 w 5627973"/>
              <a:gd name="connsiteY452" fmla="*/ 1345693 h 5170152"/>
              <a:gd name="connsiteX453" fmla="*/ 1915419 w 5627973"/>
              <a:gd name="connsiteY453" fmla="*/ 1223772 h 5170152"/>
              <a:gd name="connsiteX454" fmla="*/ 2045270 w 5627973"/>
              <a:gd name="connsiteY454" fmla="*/ 2819290 h 5170152"/>
              <a:gd name="connsiteX455" fmla="*/ 2029641 w 5627973"/>
              <a:gd name="connsiteY455" fmla="*/ 2748040 h 5170152"/>
              <a:gd name="connsiteX456" fmla="*/ 2396022 w 5627973"/>
              <a:gd name="connsiteY456" fmla="*/ 2044520 h 5170152"/>
              <a:gd name="connsiteX457" fmla="*/ 2448822 w 5627973"/>
              <a:gd name="connsiteY457" fmla="*/ 2016984 h 5170152"/>
              <a:gd name="connsiteX458" fmla="*/ 2412764 w 5627973"/>
              <a:gd name="connsiteY458" fmla="*/ 2041700 h 5170152"/>
              <a:gd name="connsiteX459" fmla="*/ 2164168 w 5627973"/>
              <a:gd name="connsiteY459" fmla="*/ 2509479 h 5170152"/>
              <a:gd name="connsiteX460" fmla="*/ 2165420 w 5627973"/>
              <a:gd name="connsiteY460" fmla="*/ 2540820 h 5170152"/>
              <a:gd name="connsiteX461" fmla="*/ 2147957 w 5627973"/>
              <a:gd name="connsiteY461" fmla="*/ 2567964 h 5170152"/>
              <a:gd name="connsiteX462" fmla="*/ 2061427 w 5627973"/>
              <a:gd name="connsiteY462" fmla="*/ 2839328 h 5170152"/>
              <a:gd name="connsiteX463" fmla="*/ 2060839 w 5627973"/>
              <a:gd name="connsiteY463" fmla="*/ 2863921 h 5170152"/>
              <a:gd name="connsiteX464" fmla="*/ 1883844 w 5627973"/>
              <a:gd name="connsiteY464" fmla="*/ 2371440 h 5170152"/>
              <a:gd name="connsiteX465" fmla="*/ 1886848 w 5627973"/>
              <a:gd name="connsiteY465" fmla="*/ 2337575 h 5170152"/>
              <a:gd name="connsiteX466" fmla="*/ 1897963 w 5627973"/>
              <a:gd name="connsiteY466" fmla="*/ 2286093 h 5170152"/>
              <a:gd name="connsiteX467" fmla="*/ 2364338 w 5627973"/>
              <a:gd name="connsiteY467" fmla="*/ 1923296 h 5170152"/>
              <a:gd name="connsiteX468" fmla="*/ 2408933 w 5627973"/>
              <a:gd name="connsiteY468" fmla="*/ 1919846 h 5170152"/>
              <a:gd name="connsiteX469" fmla="*/ 2376668 w 5627973"/>
              <a:gd name="connsiteY469" fmla="*/ 1926111 h 5170152"/>
              <a:gd name="connsiteX470" fmla="*/ 2063155 w 5627973"/>
              <a:gd name="connsiteY470" fmla="*/ 2165945 h 5170152"/>
              <a:gd name="connsiteX471" fmla="*/ 2054415 w 5627973"/>
              <a:gd name="connsiteY471" fmla="*/ 2187020 h 5170152"/>
              <a:gd name="connsiteX472" fmla="*/ 2034142 w 5627973"/>
              <a:gd name="connsiteY472" fmla="*/ 2200087 h 5170152"/>
              <a:gd name="connsiteX473" fmla="*/ 1891778 w 5627973"/>
              <a:gd name="connsiteY473" fmla="*/ 2355342 h 5170152"/>
              <a:gd name="connsiteX474" fmla="*/ 1661922 w 5627973"/>
              <a:gd name="connsiteY474" fmla="*/ 1799494 h 5170152"/>
              <a:gd name="connsiteX475" fmla="*/ 1688944 w 5627973"/>
              <a:gd name="connsiteY475" fmla="*/ 1776249 h 5170152"/>
              <a:gd name="connsiteX476" fmla="*/ 1734921 w 5627973"/>
              <a:gd name="connsiteY476" fmla="*/ 1744902 h 5170152"/>
              <a:gd name="connsiteX477" fmla="*/ 2349214 w 5627973"/>
              <a:gd name="connsiteY477" fmla="*/ 1760604 h 5170152"/>
              <a:gd name="connsiteX478" fmla="*/ 2385099 w 5627973"/>
              <a:gd name="connsiteY478" fmla="*/ 1785239 h 5170152"/>
              <a:gd name="connsiteX479" fmla="*/ 2356379 w 5627973"/>
              <a:gd name="connsiteY479" fmla="*/ 1770206 h 5170152"/>
              <a:gd name="connsiteX480" fmla="*/ 1946393 w 5627973"/>
              <a:gd name="connsiteY480" fmla="*/ 1756653 h 5170152"/>
              <a:gd name="connsiteX481" fmla="*/ 1924438 w 5627973"/>
              <a:gd name="connsiteY481" fmla="*/ 1766929 h 5170152"/>
              <a:gd name="connsiteX482" fmla="*/ 1899712 w 5627973"/>
              <a:gd name="connsiteY482" fmla="*/ 1764245 h 5170152"/>
              <a:gd name="connsiteX483" fmla="*/ 1679634 w 5627973"/>
              <a:gd name="connsiteY483" fmla="*/ 1792411 h 5170152"/>
              <a:gd name="connsiteX484" fmla="*/ 1421076 w 5627973"/>
              <a:gd name="connsiteY484" fmla="*/ 1389062 h 5170152"/>
              <a:gd name="connsiteX485" fmla="*/ 1467369 w 5627973"/>
              <a:gd name="connsiteY485" fmla="*/ 1371047 h 5170152"/>
              <a:gd name="connsiteX486" fmla="*/ 1541636 w 5627973"/>
              <a:gd name="connsiteY486" fmla="*/ 1351041 h 5170152"/>
              <a:gd name="connsiteX487" fmla="*/ 2295625 w 5627973"/>
              <a:gd name="connsiteY487" fmla="*/ 1647472 h 5170152"/>
              <a:gd name="connsiteX488" fmla="*/ 2326664 w 5627973"/>
              <a:gd name="connsiteY488" fmla="*/ 1695560 h 5170152"/>
              <a:gd name="connsiteX489" fmla="*/ 2299253 w 5627973"/>
              <a:gd name="connsiteY489" fmla="*/ 1663149 h 5170152"/>
              <a:gd name="connsiteX490" fmla="*/ 1797719 w 5627973"/>
              <a:gd name="connsiteY490" fmla="*/ 1461320 h 5170152"/>
              <a:gd name="connsiteX491" fmla="*/ 1764828 w 5627973"/>
              <a:gd name="connsiteY491" fmla="*/ 1464786 h 5170152"/>
              <a:gd name="connsiteX492" fmla="*/ 1735604 w 5627973"/>
              <a:gd name="connsiteY492" fmla="*/ 1450192 h 5170152"/>
              <a:gd name="connsiteX493" fmla="*/ 1446949 w 5627973"/>
              <a:gd name="connsiteY493" fmla="*/ 1387832 h 5170152"/>
              <a:gd name="connsiteX494" fmla="*/ 1463065 w 5627973"/>
              <a:gd name="connsiteY494" fmla="*/ 2251668 h 5170152"/>
              <a:gd name="connsiteX495" fmla="*/ 1483028 w 5627973"/>
              <a:gd name="connsiteY495" fmla="*/ 2208076 h 5170152"/>
              <a:gd name="connsiteX496" fmla="*/ 1521661 w 5627973"/>
              <a:gd name="connsiteY496" fmla="*/ 2144342 h 5170152"/>
              <a:gd name="connsiteX497" fmla="*/ 2284930 w 5627973"/>
              <a:gd name="connsiteY497" fmla="*/ 1845445 h 5170152"/>
              <a:gd name="connsiteX498" fmla="*/ 2343006 w 5627973"/>
              <a:gd name="connsiteY498" fmla="*/ 1858151 h 5170152"/>
              <a:gd name="connsiteX499" fmla="*/ 2299188 w 5627973"/>
              <a:gd name="connsiteY499" fmla="*/ 1853938 h 5170152"/>
              <a:gd name="connsiteX500" fmla="*/ 1788027 w 5627973"/>
              <a:gd name="connsiteY500" fmla="*/ 2049516 h 5170152"/>
              <a:gd name="connsiteX501" fmla="*/ 1766910 w 5627973"/>
              <a:gd name="connsiteY501" fmla="*/ 2073983 h 5170152"/>
              <a:gd name="connsiteX502" fmla="*/ 1735021 w 5627973"/>
              <a:gd name="connsiteY502" fmla="*/ 2083404 h 5170152"/>
              <a:gd name="connsiteX503" fmla="*/ 1480787 w 5627973"/>
              <a:gd name="connsiteY503" fmla="*/ 2233465 h 5170152"/>
              <a:gd name="connsiteX504" fmla="*/ 1778763 w 5627973"/>
              <a:gd name="connsiteY504" fmla="*/ 3625789 h 5170152"/>
              <a:gd name="connsiteX505" fmla="*/ 1837688 w 5627973"/>
              <a:gd name="connsiteY505" fmla="*/ 3639518 h 5170152"/>
              <a:gd name="connsiteX506" fmla="*/ 2568769 w 5627973"/>
              <a:gd name="connsiteY506" fmla="*/ 3466048 h 5170152"/>
              <a:gd name="connsiteX507" fmla="*/ 2601895 w 5627973"/>
              <a:gd name="connsiteY507" fmla="*/ 3436540 h 5170152"/>
              <a:gd name="connsiteX508" fmla="*/ 2647008 w 5627973"/>
              <a:gd name="connsiteY508" fmla="*/ 3429508 h 5170152"/>
              <a:gd name="connsiteX509" fmla="*/ 3020043 w 5627973"/>
              <a:gd name="connsiteY509" fmla="*/ 3271259 h 5170152"/>
              <a:gd name="connsiteX510" fmla="*/ 3047428 w 5627973"/>
              <a:gd name="connsiteY510" fmla="*/ 3249673 h 5170152"/>
              <a:gd name="connsiteX511" fmla="*/ 3012461 w 5627973"/>
              <a:gd name="connsiteY511" fmla="*/ 3305465 h 5170152"/>
              <a:gd name="connsiteX512" fmla="*/ 2948470 w 5627973"/>
              <a:gd name="connsiteY512" fmla="*/ 3385317 h 5170152"/>
              <a:gd name="connsiteX513" fmla="*/ 1855592 w 5627973"/>
              <a:gd name="connsiteY513" fmla="*/ 3653697 h 5170152"/>
              <a:gd name="connsiteX514" fmla="*/ 1700666 w 5627973"/>
              <a:gd name="connsiteY514" fmla="*/ 3429363 h 5170152"/>
              <a:gd name="connsiteX515" fmla="*/ 1752974 w 5627973"/>
              <a:gd name="connsiteY515" fmla="*/ 3400185 h 5170152"/>
              <a:gd name="connsiteX516" fmla="*/ 2149161 w 5627973"/>
              <a:gd name="connsiteY516" fmla="*/ 2791867 h 5170152"/>
              <a:gd name="connsiteX517" fmla="*/ 2151195 w 5627973"/>
              <a:gd name="connsiteY517" fmla="*/ 2748795 h 5170152"/>
              <a:gd name="connsiteX518" fmla="*/ 2178343 w 5627973"/>
              <a:gd name="connsiteY518" fmla="*/ 2713888 h 5170152"/>
              <a:gd name="connsiteX519" fmla="*/ 2329225 w 5627973"/>
              <a:gd name="connsiteY519" fmla="*/ 2353537 h 5170152"/>
              <a:gd name="connsiteX520" fmla="*/ 2332971 w 5627973"/>
              <a:gd name="connsiteY520" fmla="*/ 2319941 h 5170152"/>
              <a:gd name="connsiteX521" fmla="*/ 2348943 w 5627973"/>
              <a:gd name="connsiteY521" fmla="*/ 2383062 h 5170152"/>
              <a:gd name="connsiteX522" fmla="*/ 2361812 w 5627973"/>
              <a:gd name="connsiteY522" fmla="*/ 2482633 h 5170152"/>
              <a:gd name="connsiteX523" fmla="*/ 1776225 w 5627973"/>
              <a:gd name="connsiteY523" fmla="*/ 3398488 h 5170152"/>
              <a:gd name="connsiteX524" fmla="*/ 1723452 w 5627973"/>
              <a:gd name="connsiteY524" fmla="*/ 3552336 h 5170152"/>
              <a:gd name="connsiteX525" fmla="*/ 1768261 w 5627973"/>
              <a:gd name="connsiteY525" fmla="*/ 3548010 h 5170152"/>
              <a:gd name="connsiteX526" fmla="*/ 2224429 w 5627973"/>
              <a:gd name="connsiteY526" fmla="*/ 3260498 h 5170152"/>
              <a:gd name="connsiteX527" fmla="*/ 2238817 w 5627973"/>
              <a:gd name="connsiteY527" fmla="*/ 3232746 h 5170152"/>
              <a:gd name="connsiteX528" fmla="*/ 2268032 w 5627973"/>
              <a:gd name="connsiteY528" fmla="*/ 3217503 h 5170152"/>
              <a:gd name="connsiteX529" fmla="*/ 2480558 w 5627973"/>
              <a:gd name="connsiteY529" fmla="*/ 3023370 h 5170152"/>
              <a:gd name="connsiteX530" fmla="*/ 2493267 w 5627973"/>
              <a:gd name="connsiteY530" fmla="*/ 3002338 h 5170152"/>
              <a:gd name="connsiteX531" fmla="*/ 2485230 w 5627973"/>
              <a:gd name="connsiteY531" fmla="*/ 3048393 h 5170152"/>
              <a:gd name="connsiteX532" fmla="*/ 2464066 w 5627973"/>
              <a:gd name="connsiteY532" fmla="*/ 3117542 h 5170152"/>
              <a:gd name="connsiteX533" fmla="*/ 1784778 w 5627973"/>
              <a:gd name="connsiteY533" fmla="*/ 3553502 h 5170152"/>
              <a:gd name="connsiteX534" fmla="*/ 1769572 w 5627973"/>
              <a:gd name="connsiteY534" fmla="*/ 3808806 h 5170152"/>
              <a:gd name="connsiteX535" fmla="*/ 1799015 w 5627973"/>
              <a:gd name="connsiteY535" fmla="*/ 3859152 h 5170152"/>
              <a:gd name="connsiteX536" fmla="*/ 2430040 w 5627973"/>
              <a:gd name="connsiteY536" fmla="*/ 4250074 h 5170152"/>
              <a:gd name="connsiteX537" fmla="*/ 2475364 w 5627973"/>
              <a:gd name="connsiteY537" fmla="*/ 4253072 h 5170152"/>
              <a:gd name="connsiteX538" fmla="*/ 2511465 w 5627973"/>
              <a:gd name="connsiteY538" fmla="*/ 4279691 h 5170152"/>
              <a:gd name="connsiteX539" fmla="*/ 2887344 w 5627973"/>
              <a:gd name="connsiteY539" fmla="*/ 4431757 h 5170152"/>
              <a:gd name="connsiteX540" fmla="*/ 2922643 w 5627973"/>
              <a:gd name="connsiteY540" fmla="*/ 4436144 h 5170152"/>
              <a:gd name="connsiteX541" fmla="*/ 2855752 w 5627973"/>
              <a:gd name="connsiteY541" fmla="*/ 4449732 h 5170152"/>
              <a:gd name="connsiteX542" fmla="*/ 2750537 w 5627973"/>
              <a:gd name="connsiteY542" fmla="*/ 4459472 h 5170152"/>
              <a:gd name="connsiteX543" fmla="*/ 1800226 w 5627973"/>
              <a:gd name="connsiteY543" fmla="*/ 3881251 h 5170152"/>
              <a:gd name="connsiteX544" fmla="*/ 1717989 w 5627973"/>
              <a:gd name="connsiteY544" fmla="*/ 3703726 h 5170152"/>
              <a:gd name="connsiteX545" fmla="*/ 1754415 w 5627973"/>
              <a:gd name="connsiteY545" fmla="*/ 3729503 h 5170152"/>
              <a:gd name="connsiteX546" fmla="*/ 2310014 w 5627973"/>
              <a:gd name="connsiteY546" fmla="*/ 3823180 h 5170152"/>
              <a:gd name="connsiteX547" fmla="*/ 2341717 w 5627973"/>
              <a:gd name="connsiteY547" fmla="*/ 3813186 h 5170152"/>
              <a:gd name="connsiteX548" fmla="*/ 2374894 w 5627973"/>
              <a:gd name="connsiteY548" fmla="*/ 3821382 h 5170152"/>
              <a:gd name="connsiteX549" fmla="*/ 2679416 w 5627973"/>
              <a:gd name="connsiteY549" fmla="*/ 3823314 h 5170152"/>
              <a:gd name="connsiteX550" fmla="*/ 2704778 w 5627973"/>
              <a:gd name="connsiteY550" fmla="*/ 3816899 h 5170152"/>
              <a:gd name="connsiteX551" fmla="*/ 2663882 w 5627973"/>
              <a:gd name="connsiteY551" fmla="*/ 3843658 h 5170152"/>
              <a:gd name="connsiteX552" fmla="*/ 2595752 w 5627973"/>
              <a:gd name="connsiteY552" fmla="*/ 3877993 h 5170152"/>
              <a:gd name="connsiteX553" fmla="*/ 1762464 w 5627973"/>
              <a:gd name="connsiteY553" fmla="*/ 3743917 h 5170152"/>
              <a:gd name="connsiteX554" fmla="*/ 1593570 w 5627973"/>
              <a:gd name="connsiteY554" fmla="*/ 3417551 h 5170152"/>
              <a:gd name="connsiteX555" fmla="*/ 1621230 w 5627973"/>
              <a:gd name="connsiteY555" fmla="*/ 3385491 h 5170152"/>
              <a:gd name="connsiteX556" fmla="*/ 1717450 w 5627973"/>
              <a:gd name="connsiteY556" fmla="*/ 2879542 h 5170152"/>
              <a:gd name="connsiteX557" fmla="*/ 1706261 w 5627973"/>
              <a:gd name="connsiteY557" fmla="*/ 2849805 h 5170152"/>
              <a:gd name="connsiteX558" fmla="*/ 1714836 w 5627973"/>
              <a:gd name="connsiteY558" fmla="*/ 2819740 h 5170152"/>
              <a:gd name="connsiteX559" fmla="*/ 1713844 w 5627973"/>
              <a:gd name="connsiteY559" fmla="*/ 2539635 h 5170152"/>
              <a:gd name="connsiteX560" fmla="*/ 1706611 w 5627973"/>
              <a:gd name="connsiteY560" fmla="*/ 2515935 h 5170152"/>
              <a:gd name="connsiteX561" fmla="*/ 1736124 w 5627973"/>
              <a:gd name="connsiteY561" fmla="*/ 2555081 h 5170152"/>
              <a:gd name="connsiteX562" fmla="*/ 1774149 w 5627973"/>
              <a:gd name="connsiteY562" fmla="*/ 2619715 h 5170152"/>
              <a:gd name="connsiteX563" fmla="*/ 1636822 w 5627973"/>
              <a:gd name="connsiteY563" fmla="*/ 3378900 h 5170152"/>
              <a:gd name="connsiteX564" fmla="*/ 1694576 w 5627973"/>
              <a:gd name="connsiteY564" fmla="*/ 4073468 h 5170152"/>
              <a:gd name="connsiteX565" fmla="*/ 1670220 w 5627973"/>
              <a:gd name="connsiteY565" fmla="*/ 3983985 h 5170152"/>
              <a:gd name="connsiteX566" fmla="*/ 1655736 w 5627973"/>
              <a:gd name="connsiteY566" fmla="*/ 3877850 h 5170152"/>
              <a:gd name="connsiteX567" fmla="*/ 1656477 w 5627973"/>
              <a:gd name="connsiteY567" fmla="*/ 3821489 h 5170152"/>
              <a:gd name="connsiteX568" fmla="*/ 1661566 w 5627973"/>
              <a:gd name="connsiteY568" fmla="*/ 3862972 h 5170152"/>
              <a:gd name="connsiteX569" fmla="*/ 1978105 w 5627973"/>
              <a:gd name="connsiteY569" fmla="*/ 4299431 h 5170152"/>
              <a:gd name="connsiteX570" fmla="*/ 2008403 w 5627973"/>
              <a:gd name="connsiteY570" fmla="*/ 4314284 h 5170152"/>
              <a:gd name="connsiteX571" fmla="*/ 2025230 w 5627973"/>
              <a:gd name="connsiteY571" fmla="*/ 4342051 h 5170152"/>
              <a:gd name="connsiteX572" fmla="*/ 2238142 w 5627973"/>
              <a:gd name="connsiteY572" fmla="*/ 4548895 h 5170152"/>
              <a:gd name="connsiteX573" fmla="*/ 2261120 w 5627973"/>
              <a:gd name="connsiteY573" fmla="*/ 4561812 h 5170152"/>
              <a:gd name="connsiteX574" fmla="*/ 2210974 w 5627973"/>
              <a:gd name="connsiteY574" fmla="*/ 4551739 h 5170152"/>
              <a:gd name="connsiteX575" fmla="*/ 2135604 w 5627973"/>
              <a:gd name="connsiteY575" fmla="*/ 4528243 h 5170152"/>
              <a:gd name="connsiteX576" fmla="*/ 1694576 w 5627973"/>
              <a:gd name="connsiteY576" fmla="*/ 4073468 h 5170152"/>
              <a:gd name="connsiteX577" fmla="*/ 1099766 w 5627973"/>
              <a:gd name="connsiteY577" fmla="*/ 2113284 h 5170152"/>
              <a:gd name="connsiteX578" fmla="*/ 1157732 w 5627973"/>
              <a:gd name="connsiteY578" fmla="*/ 2147753 h 5170152"/>
              <a:gd name="connsiteX579" fmla="*/ 1240371 w 5627973"/>
              <a:gd name="connsiteY579" fmla="*/ 2210315 h 5170152"/>
              <a:gd name="connsiteX580" fmla="*/ 1497737 w 5627973"/>
              <a:gd name="connsiteY580" fmla="*/ 3253358 h 5170152"/>
              <a:gd name="connsiteX581" fmla="*/ 1466550 w 5627973"/>
              <a:gd name="connsiteY581" fmla="*/ 3325598 h 5170152"/>
              <a:gd name="connsiteX582" fmla="*/ 1482384 w 5627973"/>
              <a:gd name="connsiteY582" fmla="*/ 3270014 h 5170152"/>
              <a:gd name="connsiteX583" fmla="*/ 1316605 w 5627973"/>
              <a:gd name="connsiteY583" fmla="*/ 2572410 h 5170152"/>
              <a:gd name="connsiteX584" fmla="*/ 1286287 w 5627973"/>
              <a:gd name="connsiteY584" fmla="*/ 2540299 h 5170152"/>
              <a:gd name="connsiteX585" fmla="*/ 1279926 w 5627973"/>
              <a:gd name="connsiteY585" fmla="*/ 2497337 h 5170152"/>
              <a:gd name="connsiteX586" fmla="*/ 1121872 w 5627973"/>
              <a:gd name="connsiteY586" fmla="*/ 2139765 h 5170152"/>
              <a:gd name="connsiteX587" fmla="*/ 1544250 w 5627973"/>
              <a:gd name="connsiteY587" fmla="*/ 4643312 h 5170152"/>
              <a:gd name="connsiteX588" fmla="*/ 1515525 w 5627973"/>
              <a:gd name="connsiteY588" fmla="*/ 4409135 h 5170152"/>
              <a:gd name="connsiteX589" fmla="*/ 1596353 w 5627973"/>
              <a:gd name="connsiteY589" fmla="*/ 4010725 h 5170152"/>
              <a:gd name="connsiteX590" fmla="*/ 1631753 w 5627973"/>
              <a:gd name="connsiteY590" fmla="*/ 3940255 h 5170152"/>
              <a:gd name="connsiteX591" fmla="*/ 1612666 w 5627973"/>
              <a:gd name="connsiteY591" fmla="*/ 3994911 h 5170152"/>
              <a:gd name="connsiteX592" fmla="*/ 1737033 w 5627973"/>
              <a:gd name="connsiteY592" fmla="*/ 4700227 h 5170152"/>
              <a:gd name="connsiteX593" fmla="*/ 1765410 w 5627973"/>
              <a:gd name="connsiteY593" fmla="*/ 4733898 h 5170152"/>
              <a:gd name="connsiteX594" fmla="*/ 1769226 w 5627973"/>
              <a:gd name="connsiteY594" fmla="*/ 4777131 h 5170152"/>
              <a:gd name="connsiteX595" fmla="*/ 1905940 w 5627973"/>
              <a:gd name="connsiteY595" fmla="*/ 5142538 h 5170152"/>
              <a:gd name="connsiteX596" fmla="*/ 1926449 w 5627973"/>
              <a:gd name="connsiteY596" fmla="*/ 5170152 h 5170152"/>
              <a:gd name="connsiteX597" fmla="*/ 1870608 w 5627973"/>
              <a:gd name="connsiteY597" fmla="*/ 5132658 h 5170152"/>
              <a:gd name="connsiteX598" fmla="*/ 1791789 w 5627973"/>
              <a:gd name="connsiteY598" fmla="*/ 5065804 h 5170152"/>
              <a:gd name="connsiteX599" fmla="*/ 1544250 w 5627973"/>
              <a:gd name="connsiteY599" fmla="*/ 4643312 h 5170152"/>
              <a:gd name="connsiteX600" fmla="*/ 809778 w 5627973"/>
              <a:gd name="connsiteY600" fmla="*/ 2734890 h 5170152"/>
              <a:gd name="connsiteX601" fmla="*/ 860066 w 5627973"/>
              <a:gd name="connsiteY601" fmla="*/ 2744234 h 5170152"/>
              <a:gd name="connsiteX602" fmla="*/ 935793 w 5627973"/>
              <a:gd name="connsiteY602" fmla="*/ 2766636 h 5170152"/>
              <a:gd name="connsiteX603" fmla="*/ 1426595 w 5627973"/>
              <a:gd name="connsiteY603" fmla="*/ 3410268 h 5170152"/>
              <a:gd name="connsiteX604" fmla="*/ 1426829 w 5627973"/>
              <a:gd name="connsiteY604" fmla="*/ 3466662 h 5170152"/>
              <a:gd name="connsiteX605" fmla="*/ 1421026 w 5627973"/>
              <a:gd name="connsiteY605" fmla="*/ 3425238 h 5170152"/>
              <a:gd name="connsiteX606" fmla="*/ 1097146 w 5627973"/>
              <a:gd name="connsiteY606" fmla="*/ 2993235 h 5170152"/>
              <a:gd name="connsiteX607" fmla="*/ 1066610 w 5627973"/>
              <a:gd name="connsiteY607" fmla="*/ 2978820 h 5170152"/>
              <a:gd name="connsiteX608" fmla="*/ 1049315 w 5627973"/>
              <a:gd name="connsiteY608" fmla="*/ 2951287 h 5170152"/>
              <a:gd name="connsiteX609" fmla="*/ 832965 w 5627973"/>
              <a:gd name="connsiteY609" fmla="*/ 2747476 h 5170152"/>
              <a:gd name="connsiteX610" fmla="*/ 1268389 w 5627973"/>
              <a:gd name="connsiteY610" fmla="*/ 4589977 h 5170152"/>
              <a:gd name="connsiteX611" fmla="*/ 1240985 w 5627973"/>
              <a:gd name="connsiteY611" fmla="*/ 4393229 h 5170152"/>
              <a:gd name="connsiteX612" fmla="*/ 1249733 w 5627973"/>
              <a:gd name="connsiteY612" fmla="*/ 4306332 h 5170152"/>
              <a:gd name="connsiteX613" fmla="*/ 1476345 w 5627973"/>
              <a:gd name="connsiteY613" fmla="*/ 3905069 h 5170152"/>
              <a:gd name="connsiteX614" fmla="*/ 1521964 w 5627973"/>
              <a:gd name="connsiteY614" fmla="*/ 3868779 h 5170152"/>
              <a:gd name="connsiteX615" fmla="*/ 1492344 w 5627973"/>
              <a:gd name="connsiteY615" fmla="*/ 3899304 h 5170152"/>
              <a:gd name="connsiteX616" fmla="*/ 1365289 w 5627973"/>
              <a:gd name="connsiteY616" fmla="*/ 4398556 h 5170152"/>
              <a:gd name="connsiteX617" fmla="*/ 1374672 w 5627973"/>
              <a:gd name="connsiteY617" fmla="*/ 4428767 h 5170152"/>
              <a:gd name="connsiteX618" fmla="*/ 1364263 w 5627973"/>
              <a:gd name="connsiteY618" fmla="*/ 4458288 h 5170152"/>
              <a:gd name="connsiteX619" fmla="*/ 1348201 w 5627973"/>
              <a:gd name="connsiteY619" fmla="*/ 4737480 h 5170152"/>
              <a:gd name="connsiteX620" fmla="*/ 1353993 w 5627973"/>
              <a:gd name="connsiteY620" fmla="*/ 4761472 h 5170152"/>
              <a:gd name="connsiteX621" fmla="*/ 1326856 w 5627973"/>
              <a:gd name="connsiteY621" fmla="*/ 4720941 h 5170152"/>
              <a:gd name="connsiteX622" fmla="*/ 1292753 w 5627973"/>
              <a:gd name="connsiteY622" fmla="*/ 4654569 h 5170152"/>
              <a:gd name="connsiteX623" fmla="*/ 1268389 w 5627973"/>
              <a:gd name="connsiteY623" fmla="*/ 4589977 h 5170152"/>
              <a:gd name="connsiteX624" fmla="*/ 366241 w 5627973"/>
              <a:gd name="connsiteY624" fmla="*/ 3475676 h 5170152"/>
              <a:gd name="connsiteX625" fmla="*/ 407863 w 5627973"/>
              <a:gd name="connsiteY625" fmla="*/ 3449859 h 5170152"/>
              <a:gd name="connsiteX626" fmla="*/ 476933 w 5627973"/>
              <a:gd name="connsiteY626" fmla="*/ 3417081 h 5170152"/>
              <a:gd name="connsiteX627" fmla="*/ 1307117 w 5627973"/>
              <a:gd name="connsiteY627" fmla="*/ 3569586 h 5170152"/>
              <a:gd name="connsiteX628" fmla="*/ 1350557 w 5627973"/>
              <a:gd name="connsiteY628" fmla="*/ 3610724 h 5170152"/>
              <a:gd name="connsiteX629" fmla="*/ 1314791 w 5627973"/>
              <a:gd name="connsiteY629" fmla="*/ 3584163 h 5170152"/>
              <a:gd name="connsiteX630" fmla="*/ 761373 w 5627973"/>
              <a:gd name="connsiteY630" fmla="*/ 3478203 h 5170152"/>
              <a:gd name="connsiteX631" fmla="*/ 729391 w 5627973"/>
              <a:gd name="connsiteY631" fmla="*/ 3487479 h 5170152"/>
              <a:gd name="connsiteX632" fmla="*/ 696413 w 5627973"/>
              <a:gd name="connsiteY632" fmla="*/ 3478552 h 5170152"/>
              <a:gd name="connsiteX633" fmla="*/ 391784 w 5627973"/>
              <a:gd name="connsiteY633" fmla="*/ 3469833 h 5170152"/>
              <a:gd name="connsiteX634" fmla="*/ 545415 w 5627973"/>
              <a:gd name="connsiteY634" fmla="*/ 4300260 h 5170152"/>
              <a:gd name="connsiteX635" fmla="*/ 556712 w 5627973"/>
              <a:gd name="connsiteY635" fmla="*/ 4254883 h 5170152"/>
              <a:gd name="connsiteX636" fmla="*/ 582772 w 5627973"/>
              <a:gd name="connsiteY636" fmla="*/ 4187299 h 5170152"/>
              <a:gd name="connsiteX637" fmla="*/ 1292949 w 5627973"/>
              <a:gd name="connsiteY637" fmla="*/ 3793892 h 5170152"/>
              <a:gd name="connsiteX638" fmla="*/ 1354196 w 5627973"/>
              <a:gd name="connsiteY638" fmla="*/ 3798726 h 5170152"/>
              <a:gd name="connsiteX639" fmla="*/ 1309079 w 5627973"/>
              <a:gd name="connsiteY639" fmla="*/ 3800350 h 5170152"/>
              <a:gd name="connsiteX640" fmla="*/ 832538 w 5627973"/>
              <a:gd name="connsiteY640" fmla="*/ 4059308 h 5170152"/>
              <a:gd name="connsiteX641" fmla="*/ 816185 w 5627973"/>
              <a:gd name="connsiteY641" fmla="*/ 4086079 h 5170152"/>
              <a:gd name="connsiteX642" fmla="*/ 785891 w 5627973"/>
              <a:gd name="connsiteY642" fmla="*/ 4099508 h 5170152"/>
              <a:gd name="connsiteX643" fmla="*/ 559613 w 5627973"/>
              <a:gd name="connsiteY643" fmla="*/ 4280079 h 5170152"/>
              <a:gd name="connsiteX644" fmla="*/ 126950 w 5627973"/>
              <a:gd name="connsiteY644" fmla="*/ 2866526 h 5170152"/>
              <a:gd name="connsiteX645" fmla="*/ 193605 w 5627973"/>
              <a:gd name="connsiteY645" fmla="*/ 2851930 h 5170152"/>
              <a:gd name="connsiteX646" fmla="*/ 298644 w 5627973"/>
              <a:gd name="connsiteY646" fmla="*/ 2840604 h 5170152"/>
              <a:gd name="connsiteX647" fmla="*/ 1258524 w 5627973"/>
              <a:gd name="connsiteY647" fmla="*/ 3404412 h 5170152"/>
              <a:gd name="connsiteX648" fmla="*/ 1290387 w 5627973"/>
              <a:gd name="connsiteY648" fmla="*/ 3476385 h 5170152"/>
              <a:gd name="connsiteX649" fmla="*/ 1260105 w 5627973"/>
              <a:gd name="connsiteY649" fmla="*/ 3426489 h 5170152"/>
              <a:gd name="connsiteX650" fmla="*/ 622609 w 5627973"/>
              <a:gd name="connsiteY650" fmla="*/ 3045139 h 5170152"/>
              <a:gd name="connsiteX651" fmla="*/ 577240 w 5627973"/>
              <a:gd name="connsiteY651" fmla="*/ 3042826 h 5170152"/>
              <a:gd name="connsiteX652" fmla="*/ 540698 w 5627973"/>
              <a:gd name="connsiteY652" fmla="*/ 3016754 h 5170152"/>
              <a:gd name="connsiteX653" fmla="*/ 162318 w 5627973"/>
              <a:gd name="connsiteY653" fmla="*/ 2870379 h 5170152"/>
              <a:gd name="connsiteX654" fmla="*/ 680573 w 5627973"/>
              <a:gd name="connsiteY654" fmla="*/ 5007269 h 5170152"/>
              <a:gd name="connsiteX655" fmla="*/ 668963 w 5627973"/>
              <a:gd name="connsiteY655" fmla="*/ 4943296 h 5170152"/>
              <a:gd name="connsiteX656" fmla="*/ 662949 w 5627973"/>
              <a:gd name="connsiteY656" fmla="*/ 4843140 h 5170152"/>
              <a:gd name="connsiteX657" fmla="*/ 1310094 w 5627973"/>
              <a:gd name="connsiteY657" fmla="*/ 3965384 h 5170152"/>
              <a:gd name="connsiteX658" fmla="*/ 1387610 w 5627973"/>
              <a:gd name="connsiteY658" fmla="*/ 3939241 h 5170152"/>
              <a:gd name="connsiteX659" fmla="*/ 1333412 w 5627973"/>
              <a:gd name="connsiteY659" fmla="*/ 3965127 h 5170152"/>
              <a:gd name="connsiteX660" fmla="*/ 896354 w 5627973"/>
              <a:gd name="connsiteY660" fmla="*/ 4547693 h 5170152"/>
              <a:gd name="connsiteX661" fmla="*/ 891370 w 5627973"/>
              <a:gd name="connsiteY661" fmla="*/ 4590548 h 5170152"/>
              <a:gd name="connsiteX662" fmla="*/ 861886 w 5627973"/>
              <a:gd name="connsiteY662" fmla="*/ 4623705 h 5170152"/>
              <a:gd name="connsiteX663" fmla="*/ 686615 w 5627973"/>
              <a:gd name="connsiteY663" fmla="*/ 4973975 h 5170152"/>
              <a:gd name="connsiteX664" fmla="*/ 0 w 5627973"/>
              <a:gd name="connsiteY664" fmla="*/ 4047657 h 5170152"/>
              <a:gd name="connsiteX665" fmla="*/ 36382 w 5627973"/>
              <a:gd name="connsiteY665" fmla="*/ 3992684 h 5170152"/>
              <a:gd name="connsiteX666" fmla="*/ 102392 w 5627973"/>
              <a:gd name="connsiteY666" fmla="*/ 3914327 h 5170152"/>
              <a:gd name="connsiteX667" fmla="*/ 1201799 w 5627973"/>
              <a:gd name="connsiteY667" fmla="*/ 3671146 h 5170152"/>
              <a:gd name="connsiteX668" fmla="*/ 1277894 w 5627973"/>
              <a:gd name="connsiteY668" fmla="*/ 3700813 h 5170152"/>
              <a:gd name="connsiteX669" fmla="*/ 1219336 w 5627973"/>
              <a:gd name="connsiteY669" fmla="*/ 3685732 h 5170152"/>
              <a:gd name="connsiteX670" fmla="*/ 484042 w 5627973"/>
              <a:gd name="connsiteY670" fmla="*/ 3842348 h 5170152"/>
              <a:gd name="connsiteX671" fmla="*/ 450172 w 5627973"/>
              <a:gd name="connsiteY671" fmla="*/ 3871086 h 5170152"/>
              <a:gd name="connsiteX672" fmla="*/ 404893 w 5627973"/>
              <a:gd name="connsiteY672" fmla="*/ 3877079 h 5170152"/>
              <a:gd name="connsiteX673" fmla="*/ 27928 w 5627973"/>
              <a:gd name="connsiteY673" fmla="*/ 4026706 h 5170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</a:cxnLst>
            <a:rect l="l" t="t" r="r" b="b"/>
            <a:pathLst>
              <a:path w="5627973" h="5170152">
                <a:moveTo>
                  <a:pt x="5187748" y="556256"/>
                </a:moveTo>
                <a:lnTo>
                  <a:pt x="5209295" y="559333"/>
                </a:lnTo>
                <a:cubicBezTo>
                  <a:pt x="5307498" y="566018"/>
                  <a:pt x="5400516" y="533846"/>
                  <a:pt x="5462744" y="465284"/>
                </a:cubicBezTo>
                <a:lnTo>
                  <a:pt x="5473354" y="452697"/>
                </a:lnTo>
                <a:lnTo>
                  <a:pt x="5489142" y="448306"/>
                </a:lnTo>
                <a:cubicBezTo>
                  <a:pt x="5536124" y="432635"/>
                  <a:pt x="5579283" y="407577"/>
                  <a:pt x="5615649" y="373500"/>
                </a:cubicBezTo>
                <a:lnTo>
                  <a:pt x="5624535" y="364175"/>
                </a:lnTo>
                <a:lnTo>
                  <a:pt x="5614329" y="386938"/>
                </a:lnTo>
                <a:cubicBezTo>
                  <a:pt x="5608485" y="398239"/>
                  <a:pt x="5601964" y="409288"/>
                  <a:pt x="5594755" y="420039"/>
                </a:cubicBezTo>
                <a:cubicBezTo>
                  <a:pt x="5512758" y="542334"/>
                  <a:pt x="5363846" y="593173"/>
                  <a:pt x="5216246" y="564116"/>
                </a:cubicBezTo>
                <a:close/>
                <a:moveTo>
                  <a:pt x="5191862" y="626981"/>
                </a:moveTo>
                <a:lnTo>
                  <a:pt x="5204383" y="645241"/>
                </a:lnTo>
                <a:cubicBezTo>
                  <a:pt x="5266707" y="723503"/>
                  <a:pt x="5353324" y="771602"/>
                  <a:pt x="5444969" y="771976"/>
                </a:cubicBezTo>
                <a:lnTo>
                  <a:pt x="5461238" y="771434"/>
                </a:lnTo>
                <a:lnTo>
                  <a:pt x="5475174" y="780321"/>
                </a:lnTo>
                <a:cubicBezTo>
                  <a:pt x="5518508" y="805005"/>
                  <a:pt x="5565954" y="820473"/>
                  <a:pt x="5615221" y="824742"/>
                </a:cubicBezTo>
                <a:lnTo>
                  <a:pt x="5627973" y="825110"/>
                </a:lnTo>
                <a:lnTo>
                  <a:pt x="5604691" y="832836"/>
                </a:lnTo>
                <a:cubicBezTo>
                  <a:pt x="5592602" y="836087"/>
                  <a:pt x="5580230" y="838661"/>
                  <a:pt x="5567601" y="840517"/>
                </a:cubicBezTo>
                <a:cubicBezTo>
                  <a:pt x="5423951" y="861625"/>
                  <a:pt x="5285762" y="784175"/>
                  <a:pt x="5205707" y="653694"/>
                </a:cubicBezTo>
                <a:close/>
                <a:moveTo>
                  <a:pt x="5165078" y="530078"/>
                </a:moveTo>
                <a:lnTo>
                  <a:pt x="5180867" y="526739"/>
                </a:lnTo>
                <a:cubicBezTo>
                  <a:pt x="5250865" y="506543"/>
                  <a:pt x="5306876" y="461295"/>
                  <a:pt x="5331773" y="399115"/>
                </a:cubicBezTo>
                <a:lnTo>
                  <a:pt x="5335779" y="387904"/>
                </a:lnTo>
                <a:lnTo>
                  <a:pt x="5345572" y="380950"/>
                </a:lnTo>
                <a:cubicBezTo>
                  <a:pt x="5374017" y="358488"/>
                  <a:pt x="5397296" y="330621"/>
                  <a:pt x="5413449" y="298347"/>
                </a:cubicBezTo>
                <a:lnTo>
                  <a:pt x="5417127" y="289783"/>
                </a:lnTo>
                <a:lnTo>
                  <a:pt x="5416123" y="307795"/>
                </a:lnTo>
                <a:cubicBezTo>
                  <a:pt x="5415084" y="316932"/>
                  <a:pt x="5413508" y="326070"/>
                  <a:pt x="5411375" y="335178"/>
                </a:cubicBezTo>
                <a:cubicBezTo>
                  <a:pt x="5387107" y="438787"/>
                  <a:pt x="5297262" y="510774"/>
                  <a:pt x="5186973" y="528233"/>
                </a:cubicBezTo>
                <a:close/>
                <a:moveTo>
                  <a:pt x="5151997" y="483640"/>
                </a:moveTo>
                <a:lnTo>
                  <a:pt x="5169454" y="470463"/>
                </a:lnTo>
                <a:cubicBezTo>
                  <a:pt x="5244018" y="405125"/>
                  <a:pt x="5288405" y="315520"/>
                  <a:pt x="5286042" y="221713"/>
                </a:cubicBezTo>
                <a:lnTo>
                  <a:pt x="5285027" y="205073"/>
                </a:lnTo>
                <a:lnTo>
                  <a:pt x="5293290" y="190634"/>
                </a:lnTo>
                <a:cubicBezTo>
                  <a:pt x="5316104" y="145792"/>
                  <a:pt x="5329794" y="96924"/>
                  <a:pt x="5332496" y="46415"/>
                </a:cubicBezTo>
                <a:lnTo>
                  <a:pt x="5332475" y="33356"/>
                </a:lnTo>
                <a:lnTo>
                  <a:pt x="5340713" y="57032"/>
                </a:lnTo>
                <a:cubicBezTo>
                  <a:pt x="5344247" y="69341"/>
                  <a:pt x="5347129" y="81953"/>
                  <a:pt x="5349317" y="94842"/>
                </a:cubicBezTo>
                <a:cubicBezTo>
                  <a:pt x="5374206" y="241451"/>
                  <a:pt x="5302694" y="384421"/>
                  <a:pt x="5177669" y="468941"/>
                </a:cubicBezTo>
                <a:close/>
                <a:moveTo>
                  <a:pt x="5169243" y="588501"/>
                </a:moveTo>
                <a:lnTo>
                  <a:pt x="5183261" y="597051"/>
                </a:lnTo>
                <a:cubicBezTo>
                  <a:pt x="5249222" y="631216"/>
                  <a:pt x="5322591" y="638348"/>
                  <a:pt x="5384977" y="612298"/>
                </a:cubicBezTo>
                <a:lnTo>
                  <a:pt x="5395868" y="607269"/>
                </a:lnTo>
                <a:lnTo>
                  <a:pt x="5408019" y="609181"/>
                </a:lnTo>
                <a:cubicBezTo>
                  <a:pt x="5444912" y="613162"/>
                  <a:pt x="5481819" y="609834"/>
                  <a:pt x="5516584" y="598536"/>
                </a:cubicBezTo>
                <a:lnTo>
                  <a:pt x="5525360" y="595121"/>
                </a:lnTo>
                <a:lnTo>
                  <a:pt x="5511871" y="606940"/>
                </a:lnTo>
                <a:cubicBezTo>
                  <a:pt x="5504638" y="612572"/>
                  <a:pt x="5497007" y="617834"/>
                  <a:pt x="5488986" y="622692"/>
                </a:cubicBezTo>
                <a:cubicBezTo>
                  <a:pt x="5397743" y="677952"/>
                  <a:pt x="5280476" y="666098"/>
                  <a:pt x="5186710" y="602293"/>
                </a:cubicBezTo>
                <a:close/>
                <a:moveTo>
                  <a:pt x="5113367" y="483102"/>
                </a:moveTo>
                <a:lnTo>
                  <a:pt x="5121926" y="469739"/>
                </a:lnTo>
                <a:cubicBezTo>
                  <a:pt x="5156048" y="406526"/>
                  <a:pt x="5162696" y="334535"/>
                  <a:pt x="5135782" y="271573"/>
                </a:cubicBezTo>
                <a:lnTo>
                  <a:pt x="5130595" y="260556"/>
                </a:lnTo>
                <a:lnTo>
                  <a:pt x="5132436" y="248673"/>
                </a:lnTo>
                <a:cubicBezTo>
                  <a:pt x="5136180" y="212494"/>
                  <a:pt x="5132510" y="175905"/>
                  <a:pt x="5120776" y="140994"/>
                </a:cubicBezTo>
                <a:lnTo>
                  <a:pt x="5117243" y="132150"/>
                </a:lnTo>
                <a:lnTo>
                  <a:pt x="5129337" y="146100"/>
                </a:lnTo>
                <a:cubicBezTo>
                  <a:pt x="5135105" y="153543"/>
                  <a:pt x="5140502" y="161357"/>
                  <a:pt x="5145493" y="169534"/>
                </a:cubicBezTo>
                <a:cubicBezTo>
                  <a:pt x="5202260" y="262552"/>
                  <a:pt x="5191173" y="377592"/>
                  <a:pt x="5127215" y="466621"/>
                </a:cubicBezTo>
                <a:close/>
                <a:moveTo>
                  <a:pt x="5154094" y="657790"/>
                </a:moveTo>
                <a:lnTo>
                  <a:pt x="5152083" y="636088"/>
                </a:lnTo>
                <a:lnTo>
                  <a:pt x="5155570" y="651850"/>
                </a:lnTo>
                <a:cubicBezTo>
                  <a:pt x="5176498" y="722031"/>
                  <a:pt x="5222742" y="779816"/>
                  <a:pt x="5285958" y="807857"/>
                </a:cubicBezTo>
                <a:lnTo>
                  <a:pt x="5297351" y="812436"/>
                </a:lnTo>
                <a:lnTo>
                  <a:pt x="5304467" y="822485"/>
                </a:lnTo>
                <a:cubicBezTo>
                  <a:pt x="5327427" y="851802"/>
                  <a:pt x="5355835" y="876326"/>
                  <a:pt x="5388667" y="894066"/>
                </a:cubicBezTo>
                <a:lnTo>
                  <a:pt x="5397375" y="898174"/>
                </a:lnTo>
                <a:lnTo>
                  <a:pt x="5379103" y="896176"/>
                </a:lnTo>
                <a:cubicBezTo>
                  <a:pt x="5369831" y="894639"/>
                  <a:pt x="5360554" y="892573"/>
                  <a:pt x="5351304" y="889959"/>
                </a:cubicBezTo>
                <a:cubicBezTo>
                  <a:pt x="5246081" y="860221"/>
                  <a:pt x="5172505" y="767563"/>
                  <a:pt x="5154094" y="657790"/>
                </a:cubicBezTo>
                <a:close/>
                <a:moveTo>
                  <a:pt x="4884797" y="0"/>
                </a:moveTo>
                <a:lnTo>
                  <a:pt x="4906839" y="11088"/>
                </a:lnTo>
                <a:cubicBezTo>
                  <a:pt x="4917767" y="17389"/>
                  <a:pt x="4928438" y="24375"/>
                  <a:pt x="4938805" y="32057"/>
                </a:cubicBezTo>
                <a:cubicBezTo>
                  <a:pt x="5056731" y="119435"/>
                  <a:pt x="5103661" y="273287"/>
                  <a:pt x="5072598" y="423544"/>
                </a:cubicBezTo>
                <a:lnTo>
                  <a:pt x="5064403" y="452491"/>
                </a:lnTo>
                <a:lnTo>
                  <a:pt x="5067800" y="430523"/>
                </a:lnTo>
                <a:cubicBezTo>
                  <a:pt x="5076118" y="330197"/>
                  <a:pt x="5046397" y="234080"/>
                  <a:pt x="4980581" y="168453"/>
                </a:cubicBezTo>
                <a:lnTo>
                  <a:pt x="4968483" y="157238"/>
                </a:lnTo>
                <a:lnTo>
                  <a:pt x="4964483" y="140954"/>
                </a:lnTo>
                <a:cubicBezTo>
                  <a:pt x="4950037" y="92424"/>
                  <a:pt x="4926354" y="47542"/>
                  <a:pt x="4893741" y="9358"/>
                </a:cubicBezTo>
                <a:close/>
                <a:moveTo>
                  <a:pt x="5145276" y="956324"/>
                </a:moveTo>
                <a:cubicBezTo>
                  <a:pt x="5135326" y="927846"/>
                  <a:pt x="5128754" y="897966"/>
                  <a:pt x="5125590" y="867343"/>
                </a:cubicBezTo>
                <a:cubicBezTo>
                  <a:pt x="5120316" y="816307"/>
                  <a:pt x="5124507" y="763210"/>
                  <a:pt x="5138303" y="711108"/>
                </a:cubicBezTo>
                <a:lnTo>
                  <a:pt x="5148069" y="682685"/>
                </a:lnTo>
                <a:lnTo>
                  <a:pt x="5143476" y="704417"/>
                </a:lnTo>
                <a:cubicBezTo>
                  <a:pt x="5129683" y="804081"/>
                  <a:pt x="5154110" y="901724"/>
                  <a:pt x="5216253" y="971002"/>
                </a:cubicBezTo>
                <a:lnTo>
                  <a:pt x="5227722" y="982889"/>
                </a:lnTo>
                <a:lnTo>
                  <a:pt x="5230827" y="999372"/>
                </a:lnTo>
                <a:cubicBezTo>
                  <a:pt x="5242601" y="1048641"/>
                  <a:pt x="5263799" y="1094797"/>
                  <a:pt x="5294282" y="1134780"/>
                </a:cubicBezTo>
                <a:lnTo>
                  <a:pt x="5302703" y="1144632"/>
                </a:lnTo>
                <a:lnTo>
                  <a:pt x="5281296" y="1132302"/>
                </a:lnTo>
                <a:cubicBezTo>
                  <a:pt x="5270726" y="1125387"/>
                  <a:pt x="5260451" y="1117802"/>
                  <a:pt x="5250518" y="1109540"/>
                </a:cubicBezTo>
                <a:cubicBezTo>
                  <a:pt x="5201082" y="1068426"/>
                  <a:pt x="5165913" y="1015390"/>
                  <a:pt x="5145276" y="956324"/>
                </a:cubicBezTo>
                <a:close/>
                <a:moveTo>
                  <a:pt x="5036291" y="921622"/>
                </a:moveTo>
                <a:cubicBezTo>
                  <a:pt x="5031485" y="905125"/>
                  <a:pt x="5028461" y="888346"/>
                  <a:pt x="5027141" y="871493"/>
                </a:cubicBezTo>
                <a:cubicBezTo>
                  <a:pt x="5026261" y="860258"/>
                  <a:pt x="5026138" y="848989"/>
                  <a:pt x="5026750" y="837749"/>
                </a:cubicBezTo>
                <a:cubicBezTo>
                  <a:pt x="5029895" y="779943"/>
                  <a:pt x="5052457" y="722891"/>
                  <a:pt x="5091284" y="674965"/>
                </a:cubicBezTo>
                <a:lnTo>
                  <a:pt x="5106071" y="659304"/>
                </a:lnTo>
                <a:lnTo>
                  <a:pt x="5096751" y="672150"/>
                </a:lnTo>
                <a:cubicBezTo>
                  <a:pt x="5059034" y="733268"/>
                  <a:pt x="5048296" y="804654"/>
                  <a:pt x="5071640" y="868893"/>
                </a:cubicBezTo>
                <a:lnTo>
                  <a:pt x="5076202" y="880160"/>
                </a:lnTo>
                <a:lnTo>
                  <a:pt x="5073686" y="891902"/>
                </a:lnTo>
                <a:cubicBezTo>
                  <a:pt x="5067887" y="927755"/>
                  <a:pt x="5069479" y="964426"/>
                  <a:pt x="5079234" y="999869"/>
                </a:cubicBezTo>
                <a:lnTo>
                  <a:pt x="5082266" y="1008878"/>
                </a:lnTo>
                <a:lnTo>
                  <a:pt x="5070962" y="994306"/>
                </a:lnTo>
                <a:cubicBezTo>
                  <a:pt x="5065615" y="986569"/>
                  <a:pt x="5060660" y="978484"/>
                  <a:pt x="5056133" y="970058"/>
                </a:cubicBezTo>
                <a:cubicBezTo>
                  <a:pt x="5047684" y="954333"/>
                  <a:pt x="5041096" y="938119"/>
                  <a:pt x="5036291" y="921622"/>
                </a:cubicBezTo>
                <a:close/>
                <a:moveTo>
                  <a:pt x="4806580" y="249889"/>
                </a:moveTo>
                <a:lnTo>
                  <a:pt x="4824872" y="251602"/>
                </a:lnTo>
                <a:cubicBezTo>
                  <a:pt x="4834164" y="252993"/>
                  <a:pt x="4843468" y="254915"/>
                  <a:pt x="4852754" y="257385"/>
                </a:cubicBezTo>
                <a:cubicBezTo>
                  <a:pt x="4958392" y="285482"/>
                  <a:pt x="5033417" y="377020"/>
                  <a:pt x="5053587" y="486545"/>
                </a:cubicBezTo>
                <a:lnTo>
                  <a:pt x="5055946" y="508224"/>
                </a:lnTo>
                <a:lnTo>
                  <a:pt x="5052207" y="492511"/>
                </a:lnTo>
                <a:cubicBezTo>
                  <a:pt x="5030160" y="422632"/>
                  <a:pt x="4983013" y="365551"/>
                  <a:pt x="4919384" y="338492"/>
                </a:cubicBezTo>
                <a:lnTo>
                  <a:pt x="4907924" y="334090"/>
                </a:lnTo>
                <a:lnTo>
                  <a:pt x="4900651" y="324149"/>
                </a:lnTo>
                <a:cubicBezTo>
                  <a:pt x="4877232" y="295181"/>
                  <a:pt x="4848446" y="271093"/>
                  <a:pt x="4815348" y="253862"/>
                </a:cubicBezTo>
                <a:close/>
                <a:moveTo>
                  <a:pt x="4845560" y="1104418"/>
                </a:moveTo>
                <a:cubicBezTo>
                  <a:pt x="4842814" y="1091903"/>
                  <a:pt x="4840739" y="1079130"/>
                  <a:pt x="4839374" y="1066127"/>
                </a:cubicBezTo>
                <a:cubicBezTo>
                  <a:pt x="4823848" y="918218"/>
                  <a:pt x="4904318" y="780361"/>
                  <a:pt x="5034491" y="704377"/>
                </a:cubicBezTo>
                <a:lnTo>
                  <a:pt x="5061051" y="691424"/>
                </a:lnTo>
                <a:lnTo>
                  <a:pt x="5042788" y="703407"/>
                </a:lnTo>
                <a:cubicBezTo>
                  <a:pt x="4964205" y="763617"/>
                  <a:pt x="4914203" y="850046"/>
                  <a:pt x="4910600" y="943782"/>
                </a:cubicBezTo>
                <a:lnTo>
                  <a:pt x="4910554" y="960448"/>
                </a:lnTo>
                <a:lnTo>
                  <a:pt x="4901389" y="974301"/>
                </a:lnTo>
                <a:cubicBezTo>
                  <a:pt x="4875766" y="1017514"/>
                  <a:pt x="4858995" y="1065350"/>
                  <a:pt x="4853087" y="1115556"/>
                </a:cubicBezTo>
                <a:lnTo>
                  <a:pt x="4852279" y="1128585"/>
                </a:lnTo>
                <a:close/>
                <a:moveTo>
                  <a:pt x="4775588" y="861752"/>
                </a:moveTo>
                <a:lnTo>
                  <a:pt x="4777781" y="843880"/>
                </a:lnTo>
                <a:cubicBezTo>
                  <a:pt x="4779423" y="834847"/>
                  <a:pt x="4781602" y="825849"/>
                  <a:pt x="4784336" y="816915"/>
                </a:cubicBezTo>
                <a:cubicBezTo>
                  <a:pt x="4815441" y="715294"/>
                  <a:pt x="4910029" y="649375"/>
                  <a:pt x="5021460" y="639069"/>
                </a:cubicBezTo>
                <a:lnTo>
                  <a:pt x="5043475" y="638638"/>
                </a:lnTo>
                <a:lnTo>
                  <a:pt x="5027467" y="640950"/>
                </a:lnTo>
                <a:cubicBezTo>
                  <a:pt x="4956143" y="656566"/>
                  <a:pt x="4897150" y="698031"/>
                  <a:pt x="4868151" y="758355"/>
                </a:cubicBezTo>
                <a:lnTo>
                  <a:pt x="4863405" y="769262"/>
                </a:lnTo>
                <a:lnTo>
                  <a:pt x="4853155" y="775559"/>
                </a:lnTo>
                <a:cubicBezTo>
                  <a:pt x="4823230" y="796101"/>
                  <a:pt x="4798113" y="822357"/>
                  <a:pt x="4779832" y="853461"/>
                </a:cubicBezTo>
                <a:close/>
                <a:moveTo>
                  <a:pt x="4678470" y="551352"/>
                </a:moveTo>
                <a:lnTo>
                  <a:pt x="4692256" y="539867"/>
                </a:lnTo>
                <a:cubicBezTo>
                  <a:pt x="4699632" y="534414"/>
                  <a:pt x="4707395" y="529340"/>
                  <a:pt x="4715540" y="524679"/>
                </a:cubicBezTo>
                <a:cubicBezTo>
                  <a:pt x="4808182" y="471657"/>
                  <a:pt x="4925212" y="486301"/>
                  <a:pt x="5017453" y="552281"/>
                </a:cubicBezTo>
                <a:lnTo>
                  <a:pt x="5034589" y="566476"/>
                </a:lnTo>
                <a:lnTo>
                  <a:pt x="5020776" y="557600"/>
                </a:lnTo>
                <a:cubicBezTo>
                  <a:pt x="4955623" y="521894"/>
                  <a:pt x="4882396" y="513015"/>
                  <a:pt x="4819340" y="537547"/>
                </a:cubicBezTo>
                <a:lnTo>
                  <a:pt x="4808321" y="542310"/>
                </a:lnTo>
                <a:lnTo>
                  <a:pt x="4796212" y="540111"/>
                </a:lnTo>
                <a:cubicBezTo>
                  <a:pt x="4759399" y="535251"/>
                  <a:pt x="4722393" y="537694"/>
                  <a:pt x="4687334" y="548149"/>
                </a:cubicBezTo>
                <a:close/>
                <a:moveTo>
                  <a:pt x="4568632" y="326046"/>
                </a:moveTo>
                <a:lnTo>
                  <a:pt x="4591789" y="317940"/>
                </a:lnTo>
                <a:cubicBezTo>
                  <a:pt x="4603826" y="314492"/>
                  <a:pt x="4616155" y="311718"/>
                  <a:pt x="4628752" y="309657"/>
                </a:cubicBezTo>
                <a:cubicBezTo>
                  <a:pt x="4772045" y="286210"/>
                  <a:pt x="4911408" y="361407"/>
                  <a:pt x="4993474" y="490578"/>
                </a:cubicBezTo>
                <a:lnTo>
                  <a:pt x="5007731" y="517065"/>
                </a:lnTo>
                <a:lnTo>
                  <a:pt x="4994928" y="499010"/>
                </a:lnTo>
                <a:cubicBezTo>
                  <a:pt x="4931403" y="421766"/>
                  <a:pt x="4844055" y="375079"/>
                  <a:pt x="4752423" y="376197"/>
                </a:cubicBezTo>
                <a:lnTo>
                  <a:pt x="4736167" y="377004"/>
                </a:lnTo>
                <a:lnTo>
                  <a:pt x="4722096" y="368345"/>
                </a:lnTo>
                <a:cubicBezTo>
                  <a:pt x="4678387" y="344367"/>
                  <a:pt x="4630710" y="329673"/>
                  <a:pt x="4581388" y="326205"/>
                </a:cubicBezTo>
                <a:close/>
                <a:moveTo>
                  <a:pt x="4571084" y="785008"/>
                </a:moveTo>
                <a:lnTo>
                  <a:pt x="4581826" y="762507"/>
                </a:lnTo>
                <a:cubicBezTo>
                  <a:pt x="4587937" y="751357"/>
                  <a:pt x="4594718" y="740474"/>
                  <a:pt x="4602180" y="729906"/>
                </a:cubicBezTo>
                <a:cubicBezTo>
                  <a:pt x="4687057" y="609695"/>
                  <a:pt x="4837145" y="562570"/>
                  <a:pt x="4984033" y="595275"/>
                </a:cubicBezTo>
                <a:lnTo>
                  <a:pt x="5012339" y="603838"/>
                </a:lnTo>
                <a:lnTo>
                  <a:pt x="4990869" y="600229"/>
                </a:lnTo>
                <a:cubicBezTo>
                  <a:pt x="4892842" y="591111"/>
                  <a:pt x="4799078" y="620962"/>
                  <a:pt x="4735239" y="687953"/>
                </a:cubicBezTo>
                <a:lnTo>
                  <a:pt x="4724333" y="700272"/>
                </a:lnTo>
                <a:lnTo>
                  <a:pt x="4708444" y="704269"/>
                </a:lnTo>
                <a:cubicBezTo>
                  <a:pt x="4661099" y="718769"/>
                  <a:pt x="4617355" y="742746"/>
                  <a:pt x="4580188" y="775907"/>
                </a:cubicBezTo>
                <a:close/>
                <a:moveTo>
                  <a:pt x="4153726" y="1013272"/>
                </a:moveTo>
                <a:lnTo>
                  <a:pt x="4185521" y="1014411"/>
                </a:lnTo>
                <a:cubicBezTo>
                  <a:pt x="4329500" y="1009371"/>
                  <a:pt x="4461007" y="950895"/>
                  <a:pt x="4543031" y="846169"/>
                </a:cubicBezTo>
                <a:lnTo>
                  <a:pt x="4556903" y="827063"/>
                </a:lnTo>
                <a:lnTo>
                  <a:pt x="4579359" y="818629"/>
                </a:lnTo>
                <a:cubicBezTo>
                  <a:pt x="4645855" y="789900"/>
                  <a:pt x="4705589" y="748640"/>
                  <a:pt x="4754283" y="695793"/>
                </a:cubicBezTo>
                <a:lnTo>
                  <a:pt x="4766053" y="681487"/>
                </a:lnTo>
                <a:lnTo>
                  <a:pt x="4754059" y="714728"/>
                </a:lnTo>
                <a:cubicBezTo>
                  <a:pt x="4746971" y="731344"/>
                  <a:pt x="4738864" y="747707"/>
                  <a:pt x="4729718" y="763757"/>
                </a:cubicBezTo>
                <a:cubicBezTo>
                  <a:pt x="4625677" y="946316"/>
                  <a:pt x="4415065" y="1039002"/>
                  <a:pt x="4196257" y="1020065"/>
                </a:cubicBezTo>
                <a:close/>
                <a:moveTo>
                  <a:pt x="4168670" y="1111310"/>
                </a:moveTo>
                <a:lnTo>
                  <a:pt x="4189231" y="1134946"/>
                </a:lnTo>
                <a:cubicBezTo>
                  <a:pt x="4289971" y="1234983"/>
                  <a:pt x="4422304" y="1289397"/>
                  <a:pt x="4555928" y="1276514"/>
                </a:cubicBezTo>
                <a:lnTo>
                  <a:pt x="4579570" y="1273379"/>
                </a:lnTo>
                <a:lnTo>
                  <a:pt x="4601006" y="1283734"/>
                </a:lnTo>
                <a:cubicBezTo>
                  <a:pt x="4667291" y="1311824"/>
                  <a:pt x="4738402" y="1326457"/>
                  <a:pt x="4810750" y="1325206"/>
                </a:cubicBezTo>
                <a:lnTo>
                  <a:pt x="4829383" y="1323852"/>
                </a:lnTo>
                <a:lnTo>
                  <a:pt x="4796427" y="1338034"/>
                </a:lnTo>
                <a:cubicBezTo>
                  <a:pt x="4779217" y="1344337"/>
                  <a:pt x="4761511" y="1349736"/>
                  <a:pt x="4743339" y="1354171"/>
                </a:cubicBezTo>
                <a:cubicBezTo>
                  <a:pt x="4536635" y="1404622"/>
                  <a:pt x="4325422" y="1316815"/>
                  <a:pt x="4192229" y="1146542"/>
                </a:cubicBezTo>
                <a:close/>
                <a:moveTo>
                  <a:pt x="4117372" y="980076"/>
                </a:moveTo>
                <a:lnTo>
                  <a:pt x="4139962" y="973110"/>
                </a:lnTo>
                <a:cubicBezTo>
                  <a:pt x="4239431" y="934705"/>
                  <a:pt x="4315344" y="863404"/>
                  <a:pt x="4343766" y="773039"/>
                </a:cubicBezTo>
                <a:lnTo>
                  <a:pt x="4348186" y="756818"/>
                </a:lnTo>
                <a:lnTo>
                  <a:pt x="4361579" y="745686"/>
                </a:lnTo>
                <a:cubicBezTo>
                  <a:pt x="4400196" y="710198"/>
                  <a:pt x="4430602" y="667927"/>
                  <a:pt x="4450061" y="620551"/>
                </a:cubicBezTo>
                <a:lnTo>
                  <a:pt x="4454339" y="608069"/>
                </a:lnTo>
                <a:lnTo>
                  <a:pt x="4455154" y="633337"/>
                </a:lnTo>
                <a:cubicBezTo>
                  <a:pt x="4454796" y="646233"/>
                  <a:pt x="4453655" y="659208"/>
                  <a:pt x="4451698" y="672223"/>
                </a:cubicBezTo>
                <a:cubicBezTo>
                  <a:pt x="4429436" y="820277"/>
                  <a:pt x="4307592" y="933819"/>
                  <a:pt x="4149051" y="974301"/>
                </a:cubicBezTo>
                <a:close/>
                <a:moveTo>
                  <a:pt x="4092430" y="917222"/>
                </a:moveTo>
                <a:lnTo>
                  <a:pt x="4116207" y="896290"/>
                </a:lnTo>
                <a:cubicBezTo>
                  <a:pt x="4216619" y="794258"/>
                  <a:pt x="4269978" y="662792"/>
                  <a:pt x="4254665" y="532305"/>
                </a:cubicBezTo>
                <a:lnTo>
                  <a:pt x="4251082" y="509246"/>
                </a:lnTo>
                <a:lnTo>
                  <a:pt x="4261298" y="487899"/>
                </a:lnTo>
                <a:cubicBezTo>
                  <a:pt x="4288876" y="422020"/>
                  <a:pt x="4302647" y="351862"/>
                  <a:pt x="4300196" y="281022"/>
                </a:cubicBezTo>
                <a:lnTo>
                  <a:pt x="4298512" y="262811"/>
                </a:lnTo>
                <a:lnTo>
                  <a:pt x="4313515" y="294627"/>
                </a:lnTo>
                <a:cubicBezTo>
                  <a:pt x="4320225" y="311278"/>
                  <a:pt x="4326019" y="328446"/>
                  <a:pt x="4330839" y="346103"/>
                </a:cubicBezTo>
                <a:cubicBezTo>
                  <a:pt x="4385664" y="546939"/>
                  <a:pt x="4299523" y="756800"/>
                  <a:pt x="4127988" y="892967"/>
                </a:cubicBezTo>
                <a:close/>
                <a:moveTo>
                  <a:pt x="4130834" y="1060949"/>
                </a:moveTo>
                <a:lnTo>
                  <a:pt x="4152347" y="1070825"/>
                </a:lnTo>
                <a:cubicBezTo>
                  <a:pt x="4252810" y="1108827"/>
                  <a:pt x="4360650" y="1108043"/>
                  <a:pt x="4448284" y="1062586"/>
                </a:cubicBezTo>
                <a:lnTo>
                  <a:pt x="4463522" y="1053979"/>
                </a:lnTo>
                <a:lnTo>
                  <a:pt x="4481473" y="1054868"/>
                </a:lnTo>
                <a:cubicBezTo>
                  <a:pt x="4535751" y="1055024"/>
                  <a:pt x="4589123" y="1044984"/>
                  <a:pt x="4638365" y="1024141"/>
                </a:cubicBezTo>
                <a:lnTo>
                  <a:pt x="4650724" y="1018094"/>
                </a:lnTo>
                <a:lnTo>
                  <a:pt x="4632559" y="1036552"/>
                </a:lnTo>
                <a:cubicBezTo>
                  <a:pt x="4622727" y="1045465"/>
                  <a:pt x="4612272" y="1053920"/>
                  <a:pt x="4601195" y="1061868"/>
                </a:cubicBezTo>
                <a:cubicBezTo>
                  <a:pt x="4475197" y="1152286"/>
                  <a:pt x="4302777" y="1152906"/>
                  <a:pt x="4158038" y="1077632"/>
                </a:cubicBezTo>
                <a:close/>
                <a:moveTo>
                  <a:pt x="4117520" y="1159803"/>
                </a:moveTo>
                <a:lnTo>
                  <a:pt x="4111843" y="1129830"/>
                </a:lnTo>
                <a:lnTo>
                  <a:pt x="4118921" y="1151303"/>
                </a:lnTo>
                <a:cubicBezTo>
                  <a:pt x="4158303" y="1246124"/>
                  <a:pt x="4233017" y="1319954"/>
                  <a:pt x="4328702" y="1349816"/>
                </a:cubicBezTo>
                <a:lnTo>
                  <a:pt x="4345888" y="1354535"/>
                </a:lnTo>
                <a:lnTo>
                  <a:pt x="4357531" y="1367510"/>
                </a:lnTo>
                <a:cubicBezTo>
                  <a:pt x="4394705" y="1405040"/>
                  <a:pt x="4439213" y="1435090"/>
                  <a:pt x="4489313" y="1455029"/>
                </a:cubicBezTo>
                <a:lnTo>
                  <a:pt x="4502524" y="1459485"/>
                </a:lnTo>
                <a:lnTo>
                  <a:pt x="4475639" y="1459371"/>
                </a:lnTo>
                <a:cubicBezTo>
                  <a:pt x="4461930" y="1458584"/>
                  <a:pt x="4448148" y="1457059"/>
                  <a:pt x="4434334" y="1454766"/>
                </a:cubicBezTo>
                <a:cubicBezTo>
                  <a:pt x="4277206" y="1428681"/>
                  <a:pt x="4158244" y="1310212"/>
                  <a:pt x="4117520" y="1159803"/>
                </a:cubicBezTo>
                <a:close/>
                <a:moveTo>
                  <a:pt x="4036057" y="922123"/>
                </a:moveTo>
                <a:lnTo>
                  <a:pt x="4046842" y="902233"/>
                </a:lnTo>
                <a:cubicBezTo>
                  <a:pt x="4088577" y="809079"/>
                  <a:pt x="4089160" y="707700"/>
                  <a:pt x="4041965" y="623824"/>
                </a:cubicBezTo>
                <a:lnTo>
                  <a:pt x="4033011" y="609217"/>
                </a:lnTo>
                <a:lnTo>
                  <a:pt x="4034191" y="592375"/>
                </a:lnTo>
                <a:cubicBezTo>
                  <a:pt x="4035071" y="541368"/>
                  <a:pt x="4025093" y="490872"/>
                  <a:pt x="4003573" y="443898"/>
                </a:cubicBezTo>
                <a:lnTo>
                  <a:pt x="3997304" y="432081"/>
                </a:lnTo>
                <a:lnTo>
                  <a:pt x="4016696" y="449769"/>
                </a:lnTo>
                <a:cubicBezTo>
                  <a:pt x="4026046" y="459305"/>
                  <a:pt x="4034900" y="469414"/>
                  <a:pt x="4043209" y="480089"/>
                </a:cubicBezTo>
                <a:cubicBezTo>
                  <a:pt x="4137718" y="601518"/>
                  <a:pt x="4136114" y="763587"/>
                  <a:pt x="4054156" y="897111"/>
                </a:cubicBezTo>
                <a:close/>
                <a:moveTo>
                  <a:pt x="4102487" y="1456238"/>
                </a:moveTo>
                <a:cubicBezTo>
                  <a:pt x="4088343" y="1385828"/>
                  <a:pt x="4087735" y="1311161"/>
                  <a:pt x="4101250" y="1236477"/>
                </a:cubicBezTo>
                <a:lnTo>
                  <a:pt x="4111889" y="1195406"/>
                </a:lnTo>
                <a:lnTo>
                  <a:pt x="4107943" y="1226388"/>
                </a:lnTo>
                <a:cubicBezTo>
                  <a:pt x="4100449" y="1367408"/>
                  <a:pt x="4148406" y="1500017"/>
                  <a:pt x="4247748" y="1587550"/>
                </a:cubicBezTo>
                <a:lnTo>
                  <a:pt x="4265967" y="1602452"/>
                </a:lnTo>
                <a:lnTo>
                  <a:pt x="4272578" y="1624987"/>
                </a:lnTo>
                <a:cubicBezTo>
                  <a:pt x="4295973" y="1691980"/>
                  <a:pt x="4332709" y="1753253"/>
                  <a:pt x="4382198" y="1804559"/>
                </a:cubicBezTo>
                <a:lnTo>
                  <a:pt x="4395719" y="1817069"/>
                </a:lnTo>
                <a:lnTo>
                  <a:pt x="4362957" y="1803003"/>
                </a:lnTo>
                <a:cubicBezTo>
                  <a:pt x="4346676" y="1794904"/>
                  <a:pt x="4330741" y="1785828"/>
                  <a:pt x="4315216" y="1775759"/>
                </a:cubicBezTo>
                <a:cubicBezTo>
                  <a:pt x="4237961" y="1725647"/>
                  <a:pt x="4179991" y="1656822"/>
                  <a:pt x="4142438" y="1577461"/>
                </a:cubicBezTo>
                <a:cubicBezTo>
                  <a:pt x="4124333" y="1539197"/>
                  <a:pt x="4110974" y="1498484"/>
                  <a:pt x="4102487" y="1456238"/>
                </a:cubicBezTo>
                <a:close/>
                <a:moveTo>
                  <a:pt x="3641787" y="281770"/>
                </a:moveTo>
                <a:lnTo>
                  <a:pt x="3675317" y="294010"/>
                </a:lnTo>
                <a:cubicBezTo>
                  <a:pt x="3692042" y="301200"/>
                  <a:pt x="3708479" y="309383"/>
                  <a:pt x="3724561" y="318579"/>
                </a:cubicBezTo>
                <a:cubicBezTo>
                  <a:pt x="3907497" y="423198"/>
                  <a:pt x="3995365" y="630913"/>
                  <a:pt x="3969100" y="845020"/>
                </a:cubicBezTo>
                <a:lnTo>
                  <a:pt x="3960818" y="886590"/>
                </a:lnTo>
                <a:lnTo>
                  <a:pt x="3962990" y="855455"/>
                </a:lnTo>
                <a:cubicBezTo>
                  <a:pt x="3962420" y="714313"/>
                  <a:pt x="3906941" y="584606"/>
                  <a:pt x="3802707" y="502702"/>
                </a:cubicBezTo>
                <a:lnTo>
                  <a:pt x="3783657" y="488830"/>
                </a:lnTo>
                <a:lnTo>
                  <a:pt x="3775765" y="466704"/>
                </a:lnTo>
                <a:cubicBezTo>
                  <a:pt x="3748569" y="401131"/>
                  <a:pt x="3708374" y="341999"/>
                  <a:pt x="3656008" y="293512"/>
                </a:cubicBezTo>
                <a:close/>
                <a:moveTo>
                  <a:pt x="3959520" y="1476426"/>
                </a:moveTo>
                <a:cubicBezTo>
                  <a:pt x="3956817" y="1460885"/>
                  <a:pt x="3955212" y="1445186"/>
                  <a:pt x="3954681" y="1429420"/>
                </a:cubicBezTo>
                <a:cubicBezTo>
                  <a:pt x="3951952" y="1348338"/>
                  <a:pt x="3977618" y="1265466"/>
                  <a:pt x="4028146" y="1192945"/>
                </a:cubicBezTo>
                <a:lnTo>
                  <a:pt x="4047717" y="1168939"/>
                </a:lnTo>
                <a:lnTo>
                  <a:pt x="4035758" y="1188219"/>
                </a:lnTo>
                <a:cubicBezTo>
                  <a:pt x="3988517" y="1278978"/>
                  <a:pt x="3981898" y="1380110"/>
                  <a:pt x="4024050" y="1466291"/>
                </a:cubicBezTo>
                <a:lnTo>
                  <a:pt x="4032125" y="1481338"/>
                </a:lnTo>
                <a:lnTo>
                  <a:pt x="4029943" y="1498082"/>
                </a:lnTo>
                <a:cubicBezTo>
                  <a:pt x="4026027" y="1548934"/>
                  <a:pt x="4032988" y="1599847"/>
                  <a:pt x="4051689" y="1647852"/>
                </a:cubicBezTo>
                <a:lnTo>
                  <a:pt x="4057248" y="1659975"/>
                </a:lnTo>
                <a:lnTo>
                  <a:pt x="4038929" y="1641305"/>
                </a:lnTo>
                <a:cubicBezTo>
                  <a:pt x="4030156" y="1631296"/>
                  <a:pt x="4021912" y="1620743"/>
                  <a:pt x="4014248" y="1609654"/>
                </a:cubicBezTo>
                <a:cubicBezTo>
                  <a:pt x="3985641" y="1568263"/>
                  <a:pt x="3967632" y="1523050"/>
                  <a:pt x="3959520" y="1476426"/>
                </a:cubicBezTo>
                <a:close/>
                <a:moveTo>
                  <a:pt x="3559399" y="641732"/>
                </a:moveTo>
                <a:lnTo>
                  <a:pt x="3586278" y="641445"/>
                </a:lnTo>
                <a:cubicBezTo>
                  <a:pt x="3599997" y="642027"/>
                  <a:pt x="3613801" y="643346"/>
                  <a:pt x="3627649" y="645432"/>
                </a:cubicBezTo>
                <a:cubicBezTo>
                  <a:pt x="3785174" y="669169"/>
                  <a:pt x="3906106" y="785864"/>
                  <a:pt x="3949362" y="935669"/>
                </a:cubicBezTo>
                <a:lnTo>
                  <a:pt x="3955544" y="965558"/>
                </a:lnTo>
                <a:lnTo>
                  <a:pt x="3948106" y="944190"/>
                </a:lnTo>
                <a:cubicBezTo>
                  <a:pt x="3907131" y="849955"/>
                  <a:pt x="3831190" y="777240"/>
                  <a:pt x="3735026" y="748807"/>
                </a:cubicBezTo>
                <a:lnTo>
                  <a:pt x="3717765" y="744345"/>
                </a:lnTo>
                <a:lnTo>
                  <a:pt x="3705907" y="731543"/>
                </a:lnTo>
                <a:cubicBezTo>
                  <a:pt x="3668108" y="694567"/>
                  <a:pt x="3623104" y="665182"/>
                  <a:pt x="3572682" y="645991"/>
                </a:cubicBezTo>
                <a:close/>
                <a:moveTo>
                  <a:pt x="3724330" y="1827846"/>
                </a:moveTo>
                <a:cubicBezTo>
                  <a:pt x="3718744" y="1810793"/>
                  <a:pt x="3714104" y="1793282"/>
                  <a:pt x="3710469" y="1775346"/>
                </a:cubicBezTo>
                <a:cubicBezTo>
                  <a:pt x="3669127" y="1571328"/>
                  <a:pt x="3768972" y="1367288"/>
                  <a:pt x="3949089" y="1242273"/>
                </a:cubicBezTo>
                <a:lnTo>
                  <a:pt x="3986162" y="1220323"/>
                </a:lnTo>
                <a:lnTo>
                  <a:pt x="3961059" y="1239706"/>
                </a:lnTo>
                <a:cubicBezTo>
                  <a:pt x="3854141" y="1335175"/>
                  <a:pt x="3792195" y="1463033"/>
                  <a:pt x="3798804" y="1594293"/>
                </a:cubicBezTo>
                <a:lnTo>
                  <a:pt x="3800846" y="1617545"/>
                </a:lnTo>
                <a:lnTo>
                  <a:pt x="3789240" y="1638206"/>
                </a:lnTo>
                <a:cubicBezTo>
                  <a:pt x="3757362" y="1702223"/>
                  <a:pt x="3738969" y="1771394"/>
                  <a:pt x="3736710" y="1842279"/>
                </a:cubicBezTo>
                <a:lnTo>
                  <a:pt x="3737180" y="1860569"/>
                </a:lnTo>
                <a:close/>
                <a:moveTo>
                  <a:pt x="3591642" y="1499634"/>
                </a:moveTo>
                <a:lnTo>
                  <a:pt x="3592577" y="1474387"/>
                </a:lnTo>
                <a:cubicBezTo>
                  <a:pt x="3593827" y="1461548"/>
                  <a:pt x="3595865" y="1448680"/>
                  <a:pt x="3598720" y="1435820"/>
                </a:cubicBezTo>
                <a:cubicBezTo>
                  <a:pt x="3631198" y="1289539"/>
                  <a:pt x="3760723" y="1183766"/>
                  <a:pt x="3921834" y="1153094"/>
                </a:cubicBezTo>
                <a:lnTo>
                  <a:pt x="3953866" y="1149272"/>
                </a:lnTo>
                <a:lnTo>
                  <a:pt x="3930827" y="1154838"/>
                </a:lnTo>
                <a:cubicBezTo>
                  <a:pt x="3828845" y="1187051"/>
                  <a:pt x="3748107" y="1253511"/>
                  <a:pt x="3713472" y="1341886"/>
                </a:cubicBezTo>
                <a:lnTo>
                  <a:pt x="3707936" y="1357792"/>
                </a:lnTo>
                <a:lnTo>
                  <a:pt x="3693792" y="1368074"/>
                </a:lnTo>
                <a:cubicBezTo>
                  <a:pt x="3652774" y="1401102"/>
                  <a:pt x="3619487" y="1441395"/>
                  <a:pt x="3596777" y="1487449"/>
                </a:cubicBezTo>
                <a:close/>
                <a:moveTo>
                  <a:pt x="3410817" y="1080921"/>
                </a:moveTo>
                <a:lnTo>
                  <a:pt x="3429457" y="1062887"/>
                </a:lnTo>
                <a:cubicBezTo>
                  <a:pt x="3439517" y="1054203"/>
                  <a:pt x="3450191" y="1045991"/>
                  <a:pt x="3461472" y="1038299"/>
                </a:cubicBezTo>
                <a:cubicBezTo>
                  <a:pt x="3589793" y="950799"/>
                  <a:pt x="3762221" y="954105"/>
                  <a:pt x="3905013" y="1032635"/>
                </a:cubicBezTo>
                <a:lnTo>
                  <a:pt x="3931786" y="1049928"/>
                </a:lnTo>
                <a:lnTo>
                  <a:pt x="3910528" y="1039568"/>
                </a:lnTo>
                <a:cubicBezTo>
                  <a:pt x="3811049" y="999299"/>
                  <a:pt x="3703194" y="997626"/>
                  <a:pt x="3614393" y="1041063"/>
                </a:cubicBezTo>
                <a:lnTo>
                  <a:pt x="3598935" y="1049319"/>
                </a:lnTo>
                <a:lnTo>
                  <a:pt x="3581007" y="1048022"/>
                </a:lnTo>
                <a:cubicBezTo>
                  <a:pt x="3526736" y="1046630"/>
                  <a:pt x="3473108" y="1055449"/>
                  <a:pt x="3423332" y="1075159"/>
                </a:cubicBezTo>
                <a:close/>
                <a:moveTo>
                  <a:pt x="3222219" y="782752"/>
                </a:moveTo>
                <a:lnTo>
                  <a:pt x="3254946" y="768060"/>
                </a:lnTo>
                <a:cubicBezTo>
                  <a:pt x="3272053" y="761491"/>
                  <a:pt x="3289672" y="755818"/>
                  <a:pt x="3307772" y="751100"/>
                </a:cubicBezTo>
                <a:cubicBezTo>
                  <a:pt x="3513659" y="697441"/>
                  <a:pt x="3726300" y="781934"/>
                  <a:pt x="3862256" y="950087"/>
                </a:cubicBezTo>
                <a:lnTo>
                  <a:pt x="3886387" y="984942"/>
                </a:lnTo>
                <a:lnTo>
                  <a:pt x="3865443" y="961632"/>
                </a:lnTo>
                <a:cubicBezTo>
                  <a:pt x="3763078" y="863192"/>
                  <a:pt x="3629861" y="810854"/>
                  <a:pt x="3496445" y="825817"/>
                </a:cubicBezTo>
                <a:lnTo>
                  <a:pt x="3472853" y="829320"/>
                </a:lnTo>
                <a:lnTo>
                  <a:pt x="3451249" y="819301"/>
                </a:lnTo>
                <a:cubicBezTo>
                  <a:pt x="3384508" y="792251"/>
                  <a:pt x="3313158" y="778730"/>
                  <a:pt x="3240830" y="781109"/>
                </a:cubicBezTo>
                <a:close/>
                <a:moveTo>
                  <a:pt x="3283861" y="1422511"/>
                </a:moveTo>
                <a:lnTo>
                  <a:pt x="3296671" y="1389558"/>
                </a:lnTo>
                <a:cubicBezTo>
                  <a:pt x="3304167" y="1373112"/>
                  <a:pt x="3312673" y="1356942"/>
                  <a:pt x="3322212" y="1341111"/>
                </a:cubicBezTo>
                <a:cubicBezTo>
                  <a:pt x="3430713" y="1161037"/>
                  <a:pt x="3643510" y="1073359"/>
                  <a:pt x="3861741" y="1097488"/>
                </a:cubicBezTo>
                <a:lnTo>
                  <a:pt x="3904083" y="1105291"/>
                </a:lnTo>
                <a:lnTo>
                  <a:pt x="3872332" y="1103397"/>
                </a:lnTo>
                <a:cubicBezTo>
                  <a:pt x="3728300" y="1105018"/>
                  <a:pt x="3595414" y="1160367"/>
                  <a:pt x="3510842" y="1263138"/>
                </a:cubicBezTo>
                <a:lnTo>
                  <a:pt x="3496505" y="1281913"/>
                </a:lnTo>
                <a:lnTo>
                  <a:pt x="3473852" y="1289813"/>
                </a:lnTo>
                <a:cubicBezTo>
                  <a:pt x="3406679" y="1316960"/>
                  <a:pt x="3345955" y="1356799"/>
                  <a:pt x="3295979" y="1408486"/>
                </a:cubicBezTo>
                <a:close/>
                <a:moveTo>
                  <a:pt x="2694772" y="1747664"/>
                </a:moveTo>
                <a:lnTo>
                  <a:pt x="2738702" y="1750865"/>
                </a:lnTo>
                <a:cubicBezTo>
                  <a:pt x="2938327" y="1751662"/>
                  <a:pt x="3124308" y="1680024"/>
                  <a:pt x="3244931" y="1543659"/>
                </a:cubicBezTo>
                <a:lnTo>
                  <a:pt x="3265426" y="1518723"/>
                </a:lnTo>
                <a:lnTo>
                  <a:pt x="3297079" y="1508574"/>
                </a:lnTo>
                <a:cubicBezTo>
                  <a:pt x="3391062" y="1473479"/>
                  <a:pt x="3476535" y="1421194"/>
                  <a:pt x="3547513" y="1352765"/>
                </a:cubicBezTo>
                <a:lnTo>
                  <a:pt x="3564772" y="1334168"/>
                </a:lnTo>
                <a:lnTo>
                  <a:pt x="3545920" y="1378188"/>
                </a:lnTo>
                <a:cubicBezTo>
                  <a:pt x="3534983" y="1400135"/>
                  <a:pt x="3522654" y="1421690"/>
                  <a:pt x="3508908" y="1442768"/>
                </a:cubicBezTo>
                <a:cubicBezTo>
                  <a:pt x="3352539" y="1682526"/>
                  <a:pt x="3054752" y="1795960"/>
                  <a:pt x="2753178" y="1759024"/>
                </a:cubicBezTo>
                <a:close/>
                <a:moveTo>
                  <a:pt x="2708817" y="1880141"/>
                </a:moveTo>
                <a:lnTo>
                  <a:pt x="2735674" y="1912971"/>
                </a:lnTo>
                <a:cubicBezTo>
                  <a:pt x="2868334" y="2052641"/>
                  <a:pt x="3047812" y="2132688"/>
                  <a:pt x="3233634" y="2122405"/>
                </a:cubicBezTo>
                <a:lnTo>
                  <a:pt x="3266570" y="2119436"/>
                </a:lnTo>
                <a:lnTo>
                  <a:pt x="3295539" y="2134473"/>
                </a:lnTo>
                <a:cubicBezTo>
                  <a:pt x="3385382" y="2175689"/>
                  <a:pt x="3482816" y="2199081"/>
                  <a:pt x="3583038" y="2201203"/>
                </a:cubicBezTo>
                <a:lnTo>
                  <a:pt x="3608921" y="2200364"/>
                </a:lnTo>
                <a:lnTo>
                  <a:pt x="3562345" y="2217682"/>
                </a:lnTo>
                <a:cubicBezTo>
                  <a:pt x="3538098" y="2225244"/>
                  <a:pt x="3513224" y="2231565"/>
                  <a:pt x="3487772" y="2236568"/>
                </a:cubicBezTo>
                <a:cubicBezTo>
                  <a:pt x="3198254" y="2293475"/>
                  <a:pt x="2911859" y="2164427"/>
                  <a:pt x="2739038" y="1928704"/>
                </a:cubicBezTo>
                <a:close/>
                <a:moveTo>
                  <a:pt x="2646703" y="1701163"/>
                </a:moveTo>
                <a:lnTo>
                  <a:pt x="2678442" y="1692992"/>
                </a:lnTo>
                <a:cubicBezTo>
                  <a:pt x="2818719" y="1646632"/>
                  <a:pt x="2928620" y="1554845"/>
                  <a:pt x="2974079" y="1434954"/>
                </a:cubicBezTo>
                <a:lnTo>
                  <a:pt x="2981295" y="1413397"/>
                </a:lnTo>
                <a:lnTo>
                  <a:pt x="3000587" y="1399148"/>
                </a:lnTo>
                <a:cubicBezTo>
                  <a:pt x="3056441" y="1353507"/>
                  <a:pt x="3101389" y="1298324"/>
                  <a:pt x="3131531" y="1235708"/>
                </a:cubicBezTo>
                <a:lnTo>
                  <a:pt x="3138298" y="1219166"/>
                </a:lnTo>
                <a:lnTo>
                  <a:pt x="3137715" y="1253151"/>
                </a:lnTo>
                <a:cubicBezTo>
                  <a:pt x="3136345" y="1270454"/>
                  <a:pt x="3133887" y="1287823"/>
                  <a:pt x="3130297" y="1305203"/>
                </a:cubicBezTo>
                <a:cubicBezTo>
                  <a:pt x="3089456" y="1502910"/>
                  <a:pt x="2913120" y="1649024"/>
                  <a:pt x="2690942" y="1695070"/>
                </a:cubicBezTo>
                <a:close/>
                <a:moveTo>
                  <a:pt x="2616437" y="1615422"/>
                </a:moveTo>
                <a:lnTo>
                  <a:pt x="2650765" y="1588555"/>
                </a:lnTo>
                <a:cubicBezTo>
                  <a:pt x="2796657" y="1456775"/>
                  <a:pt x="2879416" y="1282985"/>
                  <a:pt x="2867058" y="1106901"/>
                </a:cubicBezTo>
                <a:lnTo>
                  <a:pt x="2863661" y="1075738"/>
                </a:lnTo>
                <a:lnTo>
                  <a:pt x="2879247" y="1047600"/>
                </a:lnTo>
                <a:cubicBezTo>
                  <a:pt x="2921880" y="960557"/>
                  <a:pt x="2945693" y="867040"/>
                  <a:pt x="2947098" y="771754"/>
                </a:cubicBezTo>
                <a:lnTo>
                  <a:pt x="2946000" y="747202"/>
                </a:lnTo>
                <a:lnTo>
                  <a:pt x="2964611" y="790729"/>
                </a:lnTo>
                <a:cubicBezTo>
                  <a:pt x="2972770" y="813448"/>
                  <a:pt x="2979628" y="836815"/>
                  <a:pt x="2985104" y="860784"/>
                </a:cubicBezTo>
                <a:cubicBezTo>
                  <a:pt x="3047385" y="1133443"/>
                  <a:pt x="2913941" y="1410815"/>
                  <a:pt x="2667295" y="1584709"/>
                </a:cubicBezTo>
                <a:close/>
                <a:moveTo>
                  <a:pt x="2659858" y="1810505"/>
                </a:moveTo>
                <a:lnTo>
                  <a:pt x="2688965" y="1824901"/>
                </a:lnTo>
                <a:cubicBezTo>
                  <a:pt x="2825444" y="1881227"/>
                  <a:pt x="2974759" y="1885841"/>
                  <a:pt x="3099134" y="1829386"/>
                </a:cubicBezTo>
                <a:lnTo>
                  <a:pt x="3120807" y="1818625"/>
                </a:lnTo>
                <a:lnTo>
                  <a:pt x="3145593" y="1820762"/>
                </a:lnTo>
                <a:cubicBezTo>
                  <a:pt x="3220709" y="1823825"/>
                  <a:pt x="3295261" y="1813143"/>
                  <a:pt x="3364829" y="1787733"/>
                </a:cubicBezTo>
                <a:lnTo>
                  <a:pt x="3382345" y="1780260"/>
                </a:lnTo>
                <a:lnTo>
                  <a:pt x="3355952" y="1804099"/>
                </a:lnTo>
                <a:cubicBezTo>
                  <a:pt x="3341741" y="1815555"/>
                  <a:pt x="3326696" y="1826362"/>
                  <a:pt x="3310827" y="1836457"/>
                </a:cubicBezTo>
                <a:cubicBezTo>
                  <a:pt x="3130308" y="1951291"/>
                  <a:pt x="2891617" y="1943062"/>
                  <a:pt x="2696381" y="1834343"/>
                </a:cubicBezTo>
                <a:close/>
                <a:moveTo>
                  <a:pt x="2634735" y="1942592"/>
                </a:moveTo>
                <a:lnTo>
                  <a:pt x="2628908" y="1902031"/>
                </a:lnTo>
                <a:lnTo>
                  <a:pt x="2637249" y="1931248"/>
                </a:lnTo>
                <a:cubicBezTo>
                  <a:pt x="2685336" y="2060687"/>
                  <a:pt x="2783747" y="2163787"/>
                  <a:pt x="2914165" y="2208928"/>
                </a:cubicBezTo>
                <a:lnTo>
                  <a:pt x="2937632" y="2216171"/>
                </a:lnTo>
                <a:lnTo>
                  <a:pt x="2952868" y="2234211"/>
                </a:lnTo>
                <a:cubicBezTo>
                  <a:pt x="3001780" y="2286578"/>
                  <a:pt x="3061349" y="2329282"/>
                  <a:pt x="3129341" y="2358698"/>
                </a:cubicBezTo>
                <a:lnTo>
                  <a:pt x="3147324" y="2365378"/>
                </a:lnTo>
                <a:lnTo>
                  <a:pt x="3110122" y="2363811"/>
                </a:lnTo>
                <a:cubicBezTo>
                  <a:pt x="3091199" y="2362034"/>
                  <a:pt x="3072227" y="2359262"/>
                  <a:pt x="3053262" y="2355455"/>
                </a:cubicBezTo>
                <a:cubicBezTo>
                  <a:pt x="2837547" y="2312159"/>
                  <a:pt x="2680913" y="2146772"/>
                  <a:pt x="2634735" y="1942592"/>
                </a:cubicBezTo>
                <a:close/>
                <a:moveTo>
                  <a:pt x="2538079" y="1619042"/>
                </a:moveTo>
                <a:lnTo>
                  <a:pt x="2554354" y="1592892"/>
                </a:lnTo>
                <a:cubicBezTo>
                  <a:pt x="2618429" y="1469955"/>
                  <a:pt x="2626101" y="1333807"/>
                  <a:pt x="2566459" y="1218658"/>
                </a:cubicBezTo>
                <a:lnTo>
                  <a:pt x="2555056" y="1198566"/>
                </a:lnTo>
                <a:lnTo>
                  <a:pt x="2557831" y="1176004"/>
                </a:lnTo>
                <a:cubicBezTo>
                  <a:pt x="2562502" y="1107534"/>
                  <a:pt x="2552112" y="1039182"/>
                  <a:pt x="2525507" y="974952"/>
                </a:cubicBezTo>
                <a:lnTo>
                  <a:pt x="2517630" y="958749"/>
                </a:lnTo>
                <a:lnTo>
                  <a:pt x="2543274" y="983527"/>
                </a:lnTo>
                <a:cubicBezTo>
                  <a:pt x="2555569" y="996829"/>
                  <a:pt x="2567140" y="1010872"/>
                  <a:pt x="2577917" y="1025648"/>
                </a:cubicBezTo>
                <a:cubicBezTo>
                  <a:pt x="2700503" y="1193727"/>
                  <a:pt x="2687306" y="1411344"/>
                  <a:pt x="2564824" y="1586396"/>
                </a:cubicBezTo>
                <a:close/>
                <a:moveTo>
                  <a:pt x="2612299" y="2424277"/>
                </a:moveTo>
                <a:cubicBezTo>
                  <a:pt x="2604447" y="2396737"/>
                  <a:pt x="2598292" y="2368591"/>
                  <a:pt x="2593850" y="2339994"/>
                </a:cubicBezTo>
                <a:cubicBezTo>
                  <a:pt x="2579042" y="2244671"/>
                  <a:pt x="2583258" y="2144340"/>
                  <a:pt x="2607022" y="2044731"/>
                </a:cubicBezTo>
                <a:lnTo>
                  <a:pt x="2624528" y="1990120"/>
                </a:lnTo>
                <a:lnTo>
                  <a:pt x="2616969" y="2031530"/>
                </a:lnTo>
                <a:cubicBezTo>
                  <a:pt x="2597045" y="2220563"/>
                  <a:pt x="2654442" y="2401214"/>
                  <a:pt x="2786012" y="2524015"/>
                </a:cubicBezTo>
                <a:lnTo>
                  <a:pt x="2810222" y="2544990"/>
                </a:lnTo>
                <a:lnTo>
                  <a:pt x="2817845" y="2575607"/>
                </a:lnTo>
                <a:cubicBezTo>
                  <a:pt x="2845689" y="2666827"/>
                  <a:pt x="2892386" y="2751063"/>
                  <a:pt x="2957409" y="2822582"/>
                </a:cubicBezTo>
                <a:lnTo>
                  <a:pt x="2975276" y="2840096"/>
                </a:lnTo>
                <a:lnTo>
                  <a:pt x="2930882" y="2819480"/>
                </a:lnTo>
                <a:cubicBezTo>
                  <a:pt x="2908897" y="2807745"/>
                  <a:pt x="2887455" y="2794717"/>
                  <a:pt x="2866650" y="2780375"/>
                </a:cubicBezTo>
                <a:cubicBezTo>
                  <a:pt x="2763113" y="2709002"/>
                  <a:pt x="2687538" y="2613505"/>
                  <a:pt x="2640937" y="2504928"/>
                </a:cubicBezTo>
                <a:cubicBezTo>
                  <a:pt x="2629702" y="2478753"/>
                  <a:pt x="2620152" y="2451818"/>
                  <a:pt x="2612299" y="2424277"/>
                </a:cubicBezTo>
                <a:close/>
                <a:moveTo>
                  <a:pt x="2035737" y="738158"/>
                </a:moveTo>
                <a:lnTo>
                  <a:pt x="2081317" y="756362"/>
                </a:lnTo>
                <a:cubicBezTo>
                  <a:pt x="2103980" y="766898"/>
                  <a:pt x="2126175" y="778753"/>
                  <a:pt x="2147812" y="791953"/>
                </a:cubicBezTo>
                <a:cubicBezTo>
                  <a:pt x="2393930" y="942097"/>
                  <a:pt x="2501480" y="1225731"/>
                  <a:pt x="2450624" y="1511954"/>
                </a:cubicBezTo>
                <a:lnTo>
                  <a:pt x="2436347" y="1567359"/>
                </a:lnTo>
                <a:lnTo>
                  <a:pt x="2441461" y="1525651"/>
                </a:lnTo>
                <a:cubicBezTo>
                  <a:pt x="2450232" y="1336029"/>
                  <a:pt x="2382228" y="1158882"/>
                  <a:pt x="2243505" y="1043385"/>
                </a:cubicBezTo>
                <a:lnTo>
                  <a:pt x="2218075" y="1023750"/>
                </a:lnTo>
                <a:lnTo>
                  <a:pt x="2208652" y="993614"/>
                </a:lnTo>
                <a:cubicBezTo>
                  <a:pt x="2175451" y="904103"/>
                  <a:pt x="2123820" y="822560"/>
                  <a:pt x="2054624" y="754678"/>
                </a:cubicBezTo>
                <a:close/>
                <a:moveTo>
                  <a:pt x="2417193" y="2452749"/>
                </a:moveTo>
                <a:cubicBezTo>
                  <a:pt x="2406119" y="2422309"/>
                  <a:pt x="2398636" y="2391126"/>
                  <a:pt x="2394601" y="2359598"/>
                </a:cubicBezTo>
                <a:cubicBezTo>
                  <a:pt x="2391911" y="2338580"/>
                  <a:pt x="2390753" y="2317408"/>
                  <a:pt x="2391086" y="2296202"/>
                </a:cubicBezTo>
                <a:cubicBezTo>
                  <a:pt x="2392800" y="2187144"/>
                  <a:pt x="2433939" y="2077174"/>
                  <a:pt x="2508786" y="1982414"/>
                </a:cubicBezTo>
                <a:lnTo>
                  <a:pt x="2537500" y="1951196"/>
                </a:lnTo>
                <a:lnTo>
                  <a:pt x="2519642" y="1976466"/>
                </a:lnTo>
                <a:cubicBezTo>
                  <a:pt x="2448108" y="2095896"/>
                  <a:pt x="2432097" y="2231396"/>
                  <a:pt x="2484604" y="2349375"/>
                </a:cubicBezTo>
                <a:lnTo>
                  <a:pt x="2494761" y="2370012"/>
                </a:lnTo>
                <a:lnTo>
                  <a:pt x="2490607" y="2392389"/>
                </a:lnTo>
                <a:cubicBezTo>
                  <a:pt x="2481743" y="2460491"/>
                  <a:pt x="2487929" y="2529246"/>
                  <a:pt x="2510562" y="2594713"/>
                </a:cubicBezTo>
                <a:lnTo>
                  <a:pt x="2517435" y="2611289"/>
                </a:lnTo>
                <a:lnTo>
                  <a:pt x="2493344" y="2585248"/>
                </a:lnTo>
                <a:cubicBezTo>
                  <a:pt x="2481879" y="2571342"/>
                  <a:pt x="2471184" y="2556734"/>
                  <a:pt x="2461326" y="2541435"/>
                </a:cubicBezTo>
                <a:cubicBezTo>
                  <a:pt x="2442930" y="2512884"/>
                  <a:pt x="2428266" y="2483188"/>
                  <a:pt x="2417193" y="2452749"/>
                </a:cubicBezTo>
                <a:close/>
                <a:moveTo>
                  <a:pt x="1897323" y="1217353"/>
                </a:moveTo>
                <a:lnTo>
                  <a:pt x="1934545" y="1218380"/>
                </a:lnTo>
                <a:cubicBezTo>
                  <a:pt x="1953494" y="1219882"/>
                  <a:pt x="1972511" y="1222380"/>
                  <a:pt x="1991537" y="1225910"/>
                </a:cubicBezTo>
                <a:cubicBezTo>
                  <a:pt x="2207961" y="1266073"/>
                  <a:pt x="2367441" y="1429181"/>
                  <a:pt x="2417165" y="1632682"/>
                </a:cubicBezTo>
                <a:lnTo>
                  <a:pt x="2423698" y="1673157"/>
                </a:lnTo>
                <a:lnTo>
                  <a:pt x="2414850" y="1644063"/>
                </a:lnTo>
                <a:cubicBezTo>
                  <a:pt x="2364519" y="1515327"/>
                  <a:pt x="2264333" y="1413660"/>
                  <a:pt x="2133157" y="1370413"/>
                </a:cubicBezTo>
                <a:lnTo>
                  <a:pt x="2109568" y="1363512"/>
                </a:lnTo>
                <a:lnTo>
                  <a:pt x="2094022" y="1345693"/>
                </a:lnTo>
                <a:cubicBezTo>
                  <a:pt x="2044208" y="1294038"/>
                  <a:pt x="1983909" y="1252201"/>
                  <a:pt x="1915419" y="1223772"/>
                </a:cubicBezTo>
                <a:close/>
                <a:moveTo>
                  <a:pt x="2045270" y="2819290"/>
                </a:moveTo>
                <a:cubicBezTo>
                  <a:pt x="2038693" y="2796089"/>
                  <a:pt x="2033457" y="2772323"/>
                  <a:pt x="2029641" y="2748040"/>
                </a:cubicBezTo>
                <a:cubicBezTo>
                  <a:pt x="1986236" y="2471816"/>
                  <a:pt x="2138253" y="2202983"/>
                  <a:pt x="2396022" y="2044520"/>
                </a:cubicBezTo>
                <a:lnTo>
                  <a:pt x="2448822" y="2016984"/>
                </a:lnTo>
                <a:lnTo>
                  <a:pt x="2412764" y="2041700"/>
                </a:lnTo>
                <a:cubicBezTo>
                  <a:pt x="2258310" y="2164322"/>
                  <a:pt x="2163912" y="2332814"/>
                  <a:pt x="2164168" y="2509479"/>
                </a:cubicBezTo>
                <a:lnTo>
                  <a:pt x="2165420" y="2540820"/>
                </a:lnTo>
                <a:lnTo>
                  <a:pt x="2147957" y="2567964"/>
                </a:lnTo>
                <a:cubicBezTo>
                  <a:pt x="2099498" y="2652280"/>
                  <a:pt x="2069355" y="2744228"/>
                  <a:pt x="2061427" y="2839328"/>
                </a:cubicBezTo>
                <a:lnTo>
                  <a:pt x="2060839" y="2863921"/>
                </a:lnTo>
                <a:close/>
                <a:moveTo>
                  <a:pt x="1883844" y="2371440"/>
                </a:moveTo>
                <a:lnTo>
                  <a:pt x="1886848" y="2337575"/>
                </a:lnTo>
                <a:cubicBezTo>
                  <a:pt x="1889448" y="2320396"/>
                  <a:pt x="1893140" y="2303217"/>
                  <a:pt x="1897963" y="2286093"/>
                </a:cubicBezTo>
                <a:cubicBezTo>
                  <a:pt x="1952824" y="2091305"/>
                  <a:pt x="2139265" y="1956029"/>
                  <a:pt x="2364338" y="1923296"/>
                </a:cubicBezTo>
                <a:lnTo>
                  <a:pt x="2408933" y="1919846"/>
                </a:lnTo>
                <a:lnTo>
                  <a:pt x="2376668" y="1926111"/>
                </a:lnTo>
                <a:cubicBezTo>
                  <a:pt x="2233332" y="1964023"/>
                  <a:pt x="2117080" y="2049053"/>
                  <a:pt x="2063155" y="2165945"/>
                </a:cubicBezTo>
                <a:lnTo>
                  <a:pt x="2054415" y="2187020"/>
                </a:lnTo>
                <a:lnTo>
                  <a:pt x="2034142" y="2200087"/>
                </a:lnTo>
                <a:cubicBezTo>
                  <a:pt x="1975133" y="2242297"/>
                  <a:pt x="1926330" y="2294672"/>
                  <a:pt x="1891778" y="2355342"/>
                </a:cubicBezTo>
                <a:close/>
                <a:moveTo>
                  <a:pt x="1661922" y="1799494"/>
                </a:moveTo>
                <a:lnTo>
                  <a:pt x="1688944" y="1776249"/>
                </a:lnTo>
                <a:cubicBezTo>
                  <a:pt x="1703456" y="1765113"/>
                  <a:pt x="1718785" y="1754643"/>
                  <a:pt x="1734921" y="1744902"/>
                </a:cubicBezTo>
                <a:cubicBezTo>
                  <a:pt x="1918459" y="1634110"/>
                  <a:pt x="2156894" y="1647613"/>
                  <a:pt x="2349214" y="1760604"/>
                </a:cubicBezTo>
                <a:lnTo>
                  <a:pt x="2385099" y="1785239"/>
                </a:lnTo>
                <a:lnTo>
                  <a:pt x="2356379" y="1770206"/>
                </a:lnTo>
                <a:cubicBezTo>
                  <a:pt x="2221416" y="1710886"/>
                  <a:pt x="2072246" y="1702972"/>
                  <a:pt x="1946393" y="1756653"/>
                </a:cubicBezTo>
                <a:lnTo>
                  <a:pt x="1924438" y="1766929"/>
                </a:lnTo>
                <a:lnTo>
                  <a:pt x="1899712" y="1764245"/>
                </a:lnTo>
                <a:cubicBezTo>
                  <a:pt x="1824689" y="1759523"/>
                  <a:pt x="1749865" y="1768552"/>
                  <a:pt x="1679634" y="1792411"/>
                </a:cubicBezTo>
                <a:close/>
                <a:moveTo>
                  <a:pt x="1421076" y="1389062"/>
                </a:moveTo>
                <a:lnTo>
                  <a:pt x="1467369" y="1371047"/>
                </a:lnTo>
                <a:cubicBezTo>
                  <a:pt x="1491492" y="1363121"/>
                  <a:pt x="1516264" y="1356426"/>
                  <a:pt x="1541636" y="1351041"/>
                </a:cubicBezTo>
                <a:cubicBezTo>
                  <a:pt x="1830240" y="1289782"/>
                  <a:pt x="2118835" y="1414453"/>
                  <a:pt x="2295625" y="1647472"/>
                </a:cubicBezTo>
                <a:lnTo>
                  <a:pt x="2326664" y="1695560"/>
                </a:lnTo>
                <a:lnTo>
                  <a:pt x="2299253" y="1663149"/>
                </a:lnTo>
                <a:cubicBezTo>
                  <a:pt x="2164238" y="1525537"/>
                  <a:pt x="1983394" y="1448233"/>
                  <a:pt x="1797719" y="1461320"/>
                </a:cubicBezTo>
                <a:lnTo>
                  <a:pt x="1764828" y="1464786"/>
                </a:lnTo>
                <a:lnTo>
                  <a:pt x="1735604" y="1450192"/>
                </a:lnTo>
                <a:cubicBezTo>
                  <a:pt x="1645058" y="1410350"/>
                  <a:pt x="1547219" y="1388438"/>
                  <a:pt x="1446949" y="1387832"/>
                </a:cubicBezTo>
                <a:close/>
                <a:moveTo>
                  <a:pt x="1463065" y="2251668"/>
                </a:moveTo>
                <a:lnTo>
                  <a:pt x="1483028" y="2208076"/>
                </a:lnTo>
                <a:cubicBezTo>
                  <a:pt x="1494516" y="2186379"/>
                  <a:pt x="1507386" y="2165106"/>
                  <a:pt x="1521661" y="2144342"/>
                </a:cubicBezTo>
                <a:cubicBezTo>
                  <a:pt x="1684035" y="1908157"/>
                  <a:pt x="1984507" y="1801564"/>
                  <a:pt x="2284930" y="1845445"/>
                </a:cubicBezTo>
                <a:lnTo>
                  <a:pt x="2343006" y="1858151"/>
                </a:lnTo>
                <a:lnTo>
                  <a:pt x="2299188" y="1853938"/>
                </a:lnTo>
                <a:cubicBezTo>
                  <a:pt x="2099722" y="1848547"/>
                  <a:pt x="1912043" y="1915912"/>
                  <a:pt x="1788027" y="2049516"/>
                </a:cubicBezTo>
                <a:lnTo>
                  <a:pt x="1766910" y="2073983"/>
                </a:lnTo>
                <a:lnTo>
                  <a:pt x="1735021" y="2083404"/>
                </a:lnTo>
                <a:cubicBezTo>
                  <a:pt x="1640208" y="2116340"/>
                  <a:pt x="1553461" y="2166663"/>
                  <a:pt x="1480787" y="2233465"/>
                </a:cubicBezTo>
                <a:close/>
                <a:moveTo>
                  <a:pt x="1778763" y="3625789"/>
                </a:moveTo>
                <a:lnTo>
                  <a:pt x="1837688" y="3639518"/>
                </a:lnTo>
                <a:cubicBezTo>
                  <a:pt x="2108389" y="3683227"/>
                  <a:pt x="2376020" y="3625593"/>
                  <a:pt x="2568769" y="3466048"/>
                </a:cubicBezTo>
                <a:lnTo>
                  <a:pt x="2601895" y="3436540"/>
                </a:lnTo>
                <a:lnTo>
                  <a:pt x="2647008" y="3429508"/>
                </a:lnTo>
                <a:cubicBezTo>
                  <a:pt x="2782017" y="3401886"/>
                  <a:pt x="2909144" y="3349089"/>
                  <a:pt x="3020043" y="3271259"/>
                </a:cubicBezTo>
                <a:lnTo>
                  <a:pt x="3047428" y="3249673"/>
                </a:lnTo>
                <a:lnTo>
                  <a:pt x="3012461" y="3305465"/>
                </a:lnTo>
                <a:cubicBezTo>
                  <a:pt x="2992942" y="3332953"/>
                  <a:pt x="2971617" y="3359611"/>
                  <a:pt x="2948470" y="3385317"/>
                </a:cubicBezTo>
                <a:cubicBezTo>
                  <a:pt x="2685173" y="3677727"/>
                  <a:pt x="2256920" y="3768283"/>
                  <a:pt x="1855592" y="3653697"/>
                </a:cubicBezTo>
                <a:close/>
                <a:moveTo>
                  <a:pt x="1700666" y="3429363"/>
                </a:moveTo>
                <a:lnTo>
                  <a:pt x="1752974" y="3400185"/>
                </a:lnTo>
                <a:cubicBezTo>
                  <a:pt x="1979033" y="3252266"/>
                  <a:pt x="2128383" y="3033780"/>
                  <a:pt x="2149161" y="2791867"/>
                </a:cubicBezTo>
                <a:lnTo>
                  <a:pt x="2151195" y="2748795"/>
                </a:lnTo>
                <a:lnTo>
                  <a:pt x="2178343" y="2713888"/>
                </a:lnTo>
                <a:cubicBezTo>
                  <a:pt x="2254751" y="2604711"/>
                  <a:pt x="2307002" y="2482718"/>
                  <a:pt x="2329225" y="2353537"/>
                </a:cubicBezTo>
                <a:lnTo>
                  <a:pt x="2332971" y="2319941"/>
                </a:lnTo>
                <a:lnTo>
                  <a:pt x="2348943" y="2383062"/>
                </a:lnTo>
                <a:cubicBezTo>
                  <a:pt x="2355170" y="2415676"/>
                  <a:pt x="2359493" y="2448893"/>
                  <a:pt x="2361812" y="2482633"/>
                </a:cubicBezTo>
                <a:cubicBezTo>
                  <a:pt x="2388185" y="2866438"/>
                  <a:pt x="2147975" y="3214855"/>
                  <a:pt x="1776225" y="3398488"/>
                </a:cubicBezTo>
                <a:close/>
                <a:moveTo>
                  <a:pt x="1723452" y="3552336"/>
                </a:moveTo>
                <a:lnTo>
                  <a:pt x="1768261" y="3548010"/>
                </a:lnTo>
                <a:cubicBezTo>
                  <a:pt x="1968487" y="3514966"/>
                  <a:pt x="2137182" y="3413707"/>
                  <a:pt x="2224429" y="3260498"/>
                </a:cubicBezTo>
                <a:lnTo>
                  <a:pt x="2238817" y="3232746"/>
                </a:lnTo>
                <a:lnTo>
                  <a:pt x="2268032" y="3217503"/>
                </a:lnTo>
                <a:cubicBezTo>
                  <a:pt x="2353552" y="3167409"/>
                  <a:pt x="2426307" y="3102021"/>
                  <a:pt x="2480558" y="3023370"/>
                </a:cubicBezTo>
                <a:lnTo>
                  <a:pt x="2493267" y="3002338"/>
                </a:lnTo>
                <a:lnTo>
                  <a:pt x="2485230" y="3048393"/>
                </a:lnTo>
                <a:cubicBezTo>
                  <a:pt x="2479682" y="3071614"/>
                  <a:pt x="2472643" y="3094691"/>
                  <a:pt x="2464066" y="3117542"/>
                </a:cubicBezTo>
                <a:cubicBezTo>
                  <a:pt x="2366494" y="3377477"/>
                  <a:pt x="2096070" y="3538373"/>
                  <a:pt x="1784778" y="3553502"/>
                </a:cubicBezTo>
                <a:close/>
                <a:moveTo>
                  <a:pt x="1769572" y="3808806"/>
                </a:moveTo>
                <a:lnTo>
                  <a:pt x="1799015" y="3859152"/>
                </a:lnTo>
                <a:cubicBezTo>
                  <a:pt x="1949240" y="4077272"/>
                  <a:pt x="2175707" y="4224369"/>
                  <a:pt x="2430040" y="4250074"/>
                </a:cubicBezTo>
                <a:lnTo>
                  <a:pt x="2475364" y="4253072"/>
                </a:lnTo>
                <a:lnTo>
                  <a:pt x="2511465" y="4279691"/>
                </a:lnTo>
                <a:cubicBezTo>
                  <a:pt x="2624585" y="4354882"/>
                  <a:pt x="2751806" y="4407474"/>
                  <a:pt x="2887344" y="4431757"/>
                </a:cubicBezTo>
                <a:lnTo>
                  <a:pt x="2922643" y="4436144"/>
                </a:lnTo>
                <a:lnTo>
                  <a:pt x="2855752" y="4449732"/>
                </a:lnTo>
                <a:cubicBezTo>
                  <a:pt x="2821240" y="4454830"/>
                  <a:pt x="2786140" y="4458109"/>
                  <a:pt x="2750537" y="4459472"/>
                </a:cubicBezTo>
                <a:cubicBezTo>
                  <a:pt x="2345559" y="4474980"/>
                  <a:pt x="1984464" y="4238467"/>
                  <a:pt x="1800226" y="3881251"/>
                </a:cubicBezTo>
                <a:close/>
                <a:moveTo>
                  <a:pt x="1717989" y="3703726"/>
                </a:moveTo>
                <a:lnTo>
                  <a:pt x="1754415" y="3729503"/>
                </a:lnTo>
                <a:cubicBezTo>
                  <a:pt x="1927592" y="3835185"/>
                  <a:pt x="2129214" y="3873338"/>
                  <a:pt x="2310014" y="3823180"/>
                </a:cubicBezTo>
                <a:lnTo>
                  <a:pt x="2341717" y="3813186"/>
                </a:lnTo>
                <a:lnTo>
                  <a:pt x="2374894" y="3821382"/>
                </a:lnTo>
                <a:cubicBezTo>
                  <a:pt x="2476166" y="3841583"/>
                  <a:pt x="2579603" y="3842987"/>
                  <a:pt x="2679416" y="3823314"/>
                </a:cubicBezTo>
                <a:lnTo>
                  <a:pt x="2704778" y="3816899"/>
                </a:lnTo>
                <a:lnTo>
                  <a:pt x="2663882" y="3843658"/>
                </a:lnTo>
                <a:cubicBezTo>
                  <a:pt x="2642157" y="3856190"/>
                  <a:pt x="2619438" y="3867663"/>
                  <a:pt x="2595752" y="3877993"/>
                </a:cubicBezTo>
                <a:cubicBezTo>
                  <a:pt x="2326323" y="3995490"/>
                  <a:pt x="2004198" y="3933341"/>
                  <a:pt x="1762464" y="3743917"/>
                </a:cubicBezTo>
                <a:close/>
                <a:moveTo>
                  <a:pt x="1593570" y="3417551"/>
                </a:moveTo>
                <a:lnTo>
                  <a:pt x="1621230" y="3385491"/>
                </a:lnTo>
                <a:cubicBezTo>
                  <a:pt x="1734386" y="3232118"/>
                  <a:pt x="1773826" y="3048750"/>
                  <a:pt x="1717450" y="2879542"/>
                </a:cubicBezTo>
                <a:lnTo>
                  <a:pt x="1706261" y="2849805"/>
                </a:lnTo>
                <a:lnTo>
                  <a:pt x="1714836" y="2819740"/>
                </a:lnTo>
                <a:cubicBezTo>
                  <a:pt x="1735774" y="2727696"/>
                  <a:pt x="1736250" y="2632595"/>
                  <a:pt x="1713844" y="2539635"/>
                </a:cubicBezTo>
                <a:lnTo>
                  <a:pt x="1706611" y="2515935"/>
                </a:lnTo>
                <a:lnTo>
                  <a:pt x="1736124" y="2555081"/>
                </a:lnTo>
                <a:cubicBezTo>
                  <a:pt x="1749971" y="2575781"/>
                  <a:pt x="1762677" y="2597336"/>
                  <a:pt x="1774149" y="2619715"/>
                </a:cubicBezTo>
                <a:cubicBezTo>
                  <a:pt x="1904649" y="2874287"/>
                  <a:pt x="1840341" y="3167182"/>
                  <a:pt x="1636822" y="3378900"/>
                </a:cubicBezTo>
                <a:close/>
                <a:moveTo>
                  <a:pt x="1694576" y="4073468"/>
                </a:moveTo>
                <a:cubicBezTo>
                  <a:pt x="1684688" y="4044283"/>
                  <a:pt x="1676547" y="4014401"/>
                  <a:pt x="1670220" y="3983985"/>
                </a:cubicBezTo>
                <a:cubicBezTo>
                  <a:pt x="1662989" y="3949224"/>
                  <a:pt x="1658127" y="3913764"/>
                  <a:pt x="1655736" y="3877850"/>
                </a:cubicBezTo>
                <a:lnTo>
                  <a:pt x="1656477" y="3821489"/>
                </a:lnTo>
                <a:lnTo>
                  <a:pt x="1661566" y="3862972"/>
                </a:lnTo>
                <a:cubicBezTo>
                  <a:pt x="1699215" y="4049130"/>
                  <a:pt x="1810767" y="4210242"/>
                  <a:pt x="1978105" y="4299431"/>
                </a:cubicBezTo>
                <a:lnTo>
                  <a:pt x="2008403" y="4314284"/>
                </a:lnTo>
                <a:lnTo>
                  <a:pt x="2025230" y="4342051"/>
                </a:lnTo>
                <a:cubicBezTo>
                  <a:pt x="2080432" y="4423655"/>
                  <a:pt x="2152156" y="4494403"/>
                  <a:pt x="2238142" y="4548895"/>
                </a:cubicBezTo>
                <a:lnTo>
                  <a:pt x="2261120" y="4561812"/>
                </a:lnTo>
                <a:lnTo>
                  <a:pt x="2210974" y="4551739"/>
                </a:lnTo>
                <a:cubicBezTo>
                  <a:pt x="2185677" y="4545283"/>
                  <a:pt x="2160525" y="4537465"/>
                  <a:pt x="2135604" y="4528243"/>
                </a:cubicBezTo>
                <a:cubicBezTo>
                  <a:pt x="1918570" y="4447933"/>
                  <a:pt x="1763790" y="4277767"/>
                  <a:pt x="1694576" y="4073468"/>
                </a:cubicBezTo>
                <a:close/>
                <a:moveTo>
                  <a:pt x="1099766" y="2113284"/>
                </a:moveTo>
                <a:lnTo>
                  <a:pt x="1157732" y="2147753"/>
                </a:lnTo>
                <a:cubicBezTo>
                  <a:pt x="1186237" y="2166909"/>
                  <a:pt x="1213826" y="2187758"/>
                  <a:pt x="1240371" y="2210315"/>
                </a:cubicBezTo>
                <a:cubicBezTo>
                  <a:pt x="1542314" y="2466894"/>
                  <a:pt x="1627771" y="2875279"/>
                  <a:pt x="1497737" y="3253358"/>
                </a:cubicBezTo>
                <a:lnTo>
                  <a:pt x="1466550" y="3325598"/>
                </a:lnTo>
                <a:lnTo>
                  <a:pt x="1482384" y="3270014"/>
                </a:lnTo>
                <a:cubicBezTo>
                  <a:pt x="1534716" y="3014216"/>
                  <a:pt x="1480212" y="2758976"/>
                  <a:pt x="1316605" y="2572410"/>
                </a:cubicBezTo>
                <a:lnTo>
                  <a:pt x="1286287" y="2540299"/>
                </a:lnTo>
                <a:lnTo>
                  <a:pt x="1279926" y="2497337"/>
                </a:lnTo>
                <a:cubicBezTo>
                  <a:pt x="1253961" y="2368613"/>
                  <a:pt x="1201290" y="2246783"/>
                  <a:pt x="1121872" y="2139765"/>
                </a:cubicBezTo>
                <a:close/>
                <a:moveTo>
                  <a:pt x="1544250" y="4643312"/>
                </a:moveTo>
                <a:cubicBezTo>
                  <a:pt x="1524924" y="4567379"/>
                  <a:pt x="1515386" y="4488751"/>
                  <a:pt x="1515525" y="4409135"/>
                </a:cubicBezTo>
                <a:cubicBezTo>
                  <a:pt x="1515757" y="4276443"/>
                  <a:pt x="1542870" y="4141006"/>
                  <a:pt x="1596353" y="4010725"/>
                </a:cubicBezTo>
                <a:lnTo>
                  <a:pt x="1631753" y="3940255"/>
                </a:lnTo>
                <a:lnTo>
                  <a:pt x="1612666" y="3994911"/>
                </a:lnTo>
                <a:cubicBezTo>
                  <a:pt x="1545326" y="4247528"/>
                  <a:pt x="1584688" y="4505263"/>
                  <a:pt x="1737033" y="4700227"/>
                </a:cubicBezTo>
                <a:lnTo>
                  <a:pt x="1765410" y="4733898"/>
                </a:lnTo>
                <a:lnTo>
                  <a:pt x="1769226" y="4777131"/>
                </a:lnTo>
                <a:cubicBezTo>
                  <a:pt x="1787558" y="4907032"/>
                  <a:pt x="1832959" y="5031469"/>
                  <a:pt x="1905940" y="5142538"/>
                </a:cubicBezTo>
                <a:lnTo>
                  <a:pt x="1926449" y="5170152"/>
                </a:lnTo>
                <a:lnTo>
                  <a:pt x="1870608" y="5132658"/>
                </a:lnTo>
                <a:cubicBezTo>
                  <a:pt x="1843277" y="5112017"/>
                  <a:pt x="1816961" y="5089735"/>
                  <a:pt x="1791789" y="5065804"/>
                </a:cubicBezTo>
                <a:cubicBezTo>
                  <a:pt x="1666517" y="4946710"/>
                  <a:pt x="1584332" y="4800805"/>
                  <a:pt x="1544250" y="4643312"/>
                </a:cubicBezTo>
                <a:close/>
                <a:moveTo>
                  <a:pt x="809778" y="2734890"/>
                </a:moveTo>
                <a:lnTo>
                  <a:pt x="860066" y="2744234"/>
                </a:lnTo>
                <a:cubicBezTo>
                  <a:pt x="885458" y="2750321"/>
                  <a:pt x="910729" y="2757775"/>
                  <a:pt x="935793" y="2766636"/>
                </a:cubicBezTo>
                <a:cubicBezTo>
                  <a:pt x="1220895" y="2867424"/>
                  <a:pt x="1402514" y="3123119"/>
                  <a:pt x="1426595" y="3410268"/>
                </a:cubicBezTo>
                <a:lnTo>
                  <a:pt x="1426829" y="3466662"/>
                </a:lnTo>
                <a:lnTo>
                  <a:pt x="1421026" y="3425238"/>
                </a:lnTo>
                <a:cubicBezTo>
                  <a:pt x="1380182" y="3239556"/>
                  <a:pt x="1265917" y="3080011"/>
                  <a:pt x="1097146" y="2993235"/>
                </a:cubicBezTo>
                <a:lnTo>
                  <a:pt x="1066610" y="2978820"/>
                </a:lnTo>
                <a:lnTo>
                  <a:pt x="1049315" y="2951287"/>
                </a:lnTo>
                <a:cubicBezTo>
                  <a:pt x="992737" y="2870458"/>
                  <a:pt x="919837" y="2800731"/>
                  <a:pt x="832965" y="2747476"/>
                </a:cubicBezTo>
                <a:close/>
                <a:moveTo>
                  <a:pt x="1268389" y="4589977"/>
                </a:moveTo>
                <a:cubicBezTo>
                  <a:pt x="1247936" y="4524944"/>
                  <a:pt x="1239114" y="4458785"/>
                  <a:pt x="1240985" y="4393229"/>
                </a:cubicBezTo>
                <a:cubicBezTo>
                  <a:pt x="1241816" y="4364094"/>
                  <a:pt x="1244760" y="4335077"/>
                  <a:pt x="1249733" y="4306332"/>
                </a:cubicBezTo>
                <a:cubicBezTo>
                  <a:pt x="1275312" y="4158503"/>
                  <a:pt x="1354580" y="4017853"/>
                  <a:pt x="1476345" y="3905069"/>
                </a:cubicBezTo>
                <a:lnTo>
                  <a:pt x="1521964" y="3868779"/>
                </a:lnTo>
                <a:lnTo>
                  <a:pt x="1492344" y="3899304"/>
                </a:lnTo>
                <a:cubicBezTo>
                  <a:pt x="1369814" y="4046319"/>
                  <a:pt x="1319199" y="4227026"/>
                  <a:pt x="1365289" y="4398556"/>
                </a:cubicBezTo>
                <a:lnTo>
                  <a:pt x="1374672" y="4428767"/>
                </a:lnTo>
                <a:lnTo>
                  <a:pt x="1364263" y="4458288"/>
                </a:lnTo>
                <a:cubicBezTo>
                  <a:pt x="1337715" y="4548937"/>
                  <a:pt x="1331449" y="4643686"/>
                  <a:pt x="1348201" y="4737480"/>
                </a:cubicBezTo>
                <a:lnTo>
                  <a:pt x="1353993" y="4761472"/>
                </a:lnTo>
                <a:lnTo>
                  <a:pt x="1326856" y="4720941"/>
                </a:lnTo>
                <a:cubicBezTo>
                  <a:pt x="1314264" y="4699597"/>
                  <a:pt x="1302866" y="4677463"/>
                  <a:pt x="1292753" y="4654569"/>
                </a:cubicBezTo>
                <a:cubicBezTo>
                  <a:pt x="1283316" y="4633206"/>
                  <a:pt x="1275206" y="4611654"/>
                  <a:pt x="1268389" y="4589977"/>
                </a:cubicBezTo>
                <a:close/>
                <a:moveTo>
                  <a:pt x="366241" y="3475676"/>
                </a:moveTo>
                <a:lnTo>
                  <a:pt x="407863" y="3449859"/>
                </a:lnTo>
                <a:cubicBezTo>
                  <a:pt x="429929" y="3437825"/>
                  <a:pt x="452961" y="3426871"/>
                  <a:pt x="476933" y="3417081"/>
                </a:cubicBezTo>
                <a:cubicBezTo>
                  <a:pt x="749597" y="3305719"/>
                  <a:pt x="1070250" y="3374981"/>
                  <a:pt x="1307117" y="3569586"/>
                </a:cubicBezTo>
                <a:lnTo>
                  <a:pt x="1350557" y="3610724"/>
                </a:lnTo>
                <a:lnTo>
                  <a:pt x="1314791" y="3584163"/>
                </a:lnTo>
                <a:cubicBezTo>
                  <a:pt x="1144309" y="3474738"/>
                  <a:pt x="943588" y="3432131"/>
                  <a:pt x="761373" y="3478203"/>
                </a:cubicBezTo>
                <a:lnTo>
                  <a:pt x="729391" y="3487479"/>
                </a:lnTo>
                <a:lnTo>
                  <a:pt x="696413" y="3478552"/>
                </a:lnTo>
                <a:cubicBezTo>
                  <a:pt x="595621" y="3456115"/>
                  <a:pt x="492168" y="3452407"/>
                  <a:pt x="391784" y="3469833"/>
                </a:cubicBezTo>
                <a:close/>
                <a:moveTo>
                  <a:pt x="545415" y="4300260"/>
                </a:moveTo>
                <a:lnTo>
                  <a:pt x="556712" y="4254883"/>
                </a:lnTo>
                <a:cubicBezTo>
                  <a:pt x="563904" y="4232094"/>
                  <a:pt x="572576" y="4209538"/>
                  <a:pt x="582772" y="4187299"/>
                </a:cubicBezTo>
                <a:cubicBezTo>
                  <a:pt x="698744" y="3934323"/>
                  <a:pt x="980570" y="3790313"/>
                  <a:pt x="1292949" y="3793892"/>
                </a:cubicBezTo>
                <a:lnTo>
                  <a:pt x="1354196" y="3798726"/>
                </a:lnTo>
                <a:lnTo>
                  <a:pt x="1309079" y="3800350"/>
                </a:lnTo>
                <a:cubicBezTo>
                  <a:pt x="1106503" y="3821261"/>
                  <a:pt x="930632" y="3911982"/>
                  <a:pt x="832538" y="4059308"/>
                </a:cubicBezTo>
                <a:lnTo>
                  <a:pt x="816185" y="4086079"/>
                </a:lnTo>
                <a:lnTo>
                  <a:pt x="785891" y="4099508"/>
                </a:lnTo>
                <a:cubicBezTo>
                  <a:pt x="696820" y="4144264"/>
                  <a:pt x="619433" y="4205015"/>
                  <a:pt x="559613" y="4280079"/>
                </a:cubicBezTo>
                <a:close/>
                <a:moveTo>
                  <a:pt x="126950" y="2866526"/>
                </a:moveTo>
                <a:lnTo>
                  <a:pt x="193605" y="2851930"/>
                </a:lnTo>
                <a:cubicBezTo>
                  <a:pt x="228028" y="2846312"/>
                  <a:pt x="263068" y="2842504"/>
                  <a:pt x="298644" y="2840604"/>
                </a:cubicBezTo>
                <a:cubicBezTo>
                  <a:pt x="703311" y="2818986"/>
                  <a:pt x="1068323" y="3050020"/>
                  <a:pt x="1258524" y="3404412"/>
                </a:cubicBezTo>
                <a:lnTo>
                  <a:pt x="1290387" y="3476385"/>
                </a:lnTo>
                <a:lnTo>
                  <a:pt x="1260105" y="3426489"/>
                </a:lnTo>
                <a:cubicBezTo>
                  <a:pt x="1106244" y="3210664"/>
                  <a:pt x="877341" y="3067002"/>
                  <a:pt x="622609" y="3045139"/>
                </a:cubicBezTo>
                <a:lnTo>
                  <a:pt x="577240" y="3042826"/>
                </a:lnTo>
                <a:lnTo>
                  <a:pt x="540698" y="3016754"/>
                </a:lnTo>
                <a:cubicBezTo>
                  <a:pt x="426332" y="2943280"/>
                  <a:pt x="298246" y="2892614"/>
                  <a:pt x="162318" y="2870379"/>
                </a:cubicBezTo>
                <a:close/>
                <a:moveTo>
                  <a:pt x="680573" y="5007269"/>
                </a:moveTo>
                <a:lnTo>
                  <a:pt x="668963" y="4943296"/>
                </a:lnTo>
                <a:cubicBezTo>
                  <a:pt x="664986" y="4910366"/>
                  <a:pt x="662949" y="4876953"/>
                  <a:pt x="662949" y="4843140"/>
                </a:cubicBezTo>
                <a:cubicBezTo>
                  <a:pt x="662949" y="4458521"/>
                  <a:pt x="926540" y="4125673"/>
                  <a:pt x="1310094" y="3965384"/>
                </a:cubicBezTo>
                <a:lnTo>
                  <a:pt x="1387610" y="3939241"/>
                </a:lnTo>
                <a:lnTo>
                  <a:pt x="1333412" y="3965127"/>
                </a:lnTo>
                <a:cubicBezTo>
                  <a:pt x="1097689" y="4098774"/>
                  <a:pt x="933674" y="4307575"/>
                  <a:pt x="896354" y="4547693"/>
                </a:cubicBezTo>
                <a:lnTo>
                  <a:pt x="891370" y="4590548"/>
                </a:lnTo>
                <a:lnTo>
                  <a:pt x="861886" y="4623705"/>
                </a:lnTo>
                <a:cubicBezTo>
                  <a:pt x="778154" y="4727932"/>
                  <a:pt x="717649" y="4846440"/>
                  <a:pt x="686615" y="4973975"/>
                </a:cubicBezTo>
                <a:close/>
                <a:moveTo>
                  <a:pt x="0" y="4047657"/>
                </a:moveTo>
                <a:lnTo>
                  <a:pt x="36382" y="3992684"/>
                </a:lnTo>
                <a:cubicBezTo>
                  <a:pt x="56597" y="3965654"/>
                  <a:pt x="78595" y="3939494"/>
                  <a:pt x="102392" y="3914327"/>
                </a:cubicBezTo>
                <a:cubicBezTo>
                  <a:pt x="373076" y="3628055"/>
                  <a:pt x="803514" y="3547370"/>
                  <a:pt x="1201799" y="3671146"/>
                </a:cubicBezTo>
                <a:lnTo>
                  <a:pt x="1277894" y="3700813"/>
                </a:lnTo>
                <a:lnTo>
                  <a:pt x="1219336" y="3685732"/>
                </a:lnTo>
                <a:cubicBezTo>
                  <a:pt x="949831" y="3635815"/>
                  <a:pt x="680807" y="3687280"/>
                  <a:pt x="484042" y="3842348"/>
                </a:cubicBezTo>
                <a:lnTo>
                  <a:pt x="450172" y="3871086"/>
                </a:lnTo>
                <a:lnTo>
                  <a:pt x="404893" y="3877079"/>
                </a:lnTo>
                <a:cubicBezTo>
                  <a:pt x="269219" y="3901590"/>
                  <a:pt x="140782" y="3951449"/>
                  <a:pt x="27928" y="4026706"/>
                </a:cubicBezTo>
                <a:close/>
              </a:path>
            </a:pathLst>
          </a:custGeom>
          <a:solidFill>
            <a:srgbClr val="3333CC"/>
          </a:solidFill>
          <a:ln>
            <a:noFill/>
          </a:ln>
          <a:scene3d>
            <a:camera prst="obliqueBottomLeft"/>
            <a:lightRig rig="flood" dir="t">
              <a:rot lat="0" lon="0" rev="12600000"/>
            </a:lightRig>
          </a:scene3d>
          <a:sp3d extrusionH="57150">
            <a:bevelT prst="convex"/>
            <a:extrusionClr>
              <a:srgbClr val="00B0F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6" name="Forma libre 1"/>
          <p:cNvSpPr/>
          <p:nvPr/>
        </p:nvSpPr>
        <p:spPr>
          <a:xfrm rot="18008923" flipH="1">
            <a:off x="5182551" y="3946965"/>
            <a:ext cx="3928215" cy="3007104"/>
          </a:xfrm>
          <a:custGeom>
            <a:avLst/>
            <a:gdLst>
              <a:gd name="connsiteX0" fmla="*/ 5187748 w 5627973"/>
              <a:gd name="connsiteY0" fmla="*/ 556256 h 5170152"/>
              <a:gd name="connsiteX1" fmla="*/ 5209295 w 5627973"/>
              <a:gd name="connsiteY1" fmla="*/ 559333 h 5170152"/>
              <a:gd name="connsiteX2" fmla="*/ 5462744 w 5627973"/>
              <a:gd name="connsiteY2" fmla="*/ 465284 h 5170152"/>
              <a:gd name="connsiteX3" fmla="*/ 5473354 w 5627973"/>
              <a:gd name="connsiteY3" fmla="*/ 452697 h 5170152"/>
              <a:gd name="connsiteX4" fmla="*/ 5489142 w 5627973"/>
              <a:gd name="connsiteY4" fmla="*/ 448306 h 5170152"/>
              <a:gd name="connsiteX5" fmla="*/ 5615649 w 5627973"/>
              <a:gd name="connsiteY5" fmla="*/ 373500 h 5170152"/>
              <a:gd name="connsiteX6" fmla="*/ 5624535 w 5627973"/>
              <a:gd name="connsiteY6" fmla="*/ 364175 h 5170152"/>
              <a:gd name="connsiteX7" fmla="*/ 5614329 w 5627973"/>
              <a:gd name="connsiteY7" fmla="*/ 386938 h 5170152"/>
              <a:gd name="connsiteX8" fmla="*/ 5594755 w 5627973"/>
              <a:gd name="connsiteY8" fmla="*/ 420039 h 5170152"/>
              <a:gd name="connsiteX9" fmla="*/ 5216246 w 5627973"/>
              <a:gd name="connsiteY9" fmla="*/ 564116 h 5170152"/>
              <a:gd name="connsiteX10" fmla="*/ 5191862 w 5627973"/>
              <a:gd name="connsiteY10" fmla="*/ 626981 h 5170152"/>
              <a:gd name="connsiteX11" fmla="*/ 5204383 w 5627973"/>
              <a:gd name="connsiteY11" fmla="*/ 645241 h 5170152"/>
              <a:gd name="connsiteX12" fmla="*/ 5444969 w 5627973"/>
              <a:gd name="connsiteY12" fmla="*/ 771976 h 5170152"/>
              <a:gd name="connsiteX13" fmla="*/ 5461238 w 5627973"/>
              <a:gd name="connsiteY13" fmla="*/ 771434 h 5170152"/>
              <a:gd name="connsiteX14" fmla="*/ 5475174 w 5627973"/>
              <a:gd name="connsiteY14" fmla="*/ 780321 h 5170152"/>
              <a:gd name="connsiteX15" fmla="*/ 5615221 w 5627973"/>
              <a:gd name="connsiteY15" fmla="*/ 824742 h 5170152"/>
              <a:gd name="connsiteX16" fmla="*/ 5627973 w 5627973"/>
              <a:gd name="connsiteY16" fmla="*/ 825110 h 5170152"/>
              <a:gd name="connsiteX17" fmla="*/ 5604691 w 5627973"/>
              <a:gd name="connsiteY17" fmla="*/ 832836 h 5170152"/>
              <a:gd name="connsiteX18" fmla="*/ 5567601 w 5627973"/>
              <a:gd name="connsiteY18" fmla="*/ 840517 h 5170152"/>
              <a:gd name="connsiteX19" fmla="*/ 5205707 w 5627973"/>
              <a:gd name="connsiteY19" fmla="*/ 653694 h 5170152"/>
              <a:gd name="connsiteX20" fmla="*/ 5165078 w 5627973"/>
              <a:gd name="connsiteY20" fmla="*/ 530078 h 5170152"/>
              <a:gd name="connsiteX21" fmla="*/ 5180867 w 5627973"/>
              <a:gd name="connsiteY21" fmla="*/ 526739 h 5170152"/>
              <a:gd name="connsiteX22" fmla="*/ 5331773 w 5627973"/>
              <a:gd name="connsiteY22" fmla="*/ 399115 h 5170152"/>
              <a:gd name="connsiteX23" fmla="*/ 5335779 w 5627973"/>
              <a:gd name="connsiteY23" fmla="*/ 387904 h 5170152"/>
              <a:gd name="connsiteX24" fmla="*/ 5345572 w 5627973"/>
              <a:gd name="connsiteY24" fmla="*/ 380950 h 5170152"/>
              <a:gd name="connsiteX25" fmla="*/ 5413449 w 5627973"/>
              <a:gd name="connsiteY25" fmla="*/ 298347 h 5170152"/>
              <a:gd name="connsiteX26" fmla="*/ 5417127 w 5627973"/>
              <a:gd name="connsiteY26" fmla="*/ 289783 h 5170152"/>
              <a:gd name="connsiteX27" fmla="*/ 5416123 w 5627973"/>
              <a:gd name="connsiteY27" fmla="*/ 307795 h 5170152"/>
              <a:gd name="connsiteX28" fmla="*/ 5411375 w 5627973"/>
              <a:gd name="connsiteY28" fmla="*/ 335178 h 5170152"/>
              <a:gd name="connsiteX29" fmla="*/ 5186973 w 5627973"/>
              <a:gd name="connsiteY29" fmla="*/ 528233 h 5170152"/>
              <a:gd name="connsiteX30" fmla="*/ 5151997 w 5627973"/>
              <a:gd name="connsiteY30" fmla="*/ 483640 h 5170152"/>
              <a:gd name="connsiteX31" fmla="*/ 5169454 w 5627973"/>
              <a:gd name="connsiteY31" fmla="*/ 470463 h 5170152"/>
              <a:gd name="connsiteX32" fmla="*/ 5286042 w 5627973"/>
              <a:gd name="connsiteY32" fmla="*/ 221713 h 5170152"/>
              <a:gd name="connsiteX33" fmla="*/ 5285027 w 5627973"/>
              <a:gd name="connsiteY33" fmla="*/ 205073 h 5170152"/>
              <a:gd name="connsiteX34" fmla="*/ 5293290 w 5627973"/>
              <a:gd name="connsiteY34" fmla="*/ 190634 h 5170152"/>
              <a:gd name="connsiteX35" fmla="*/ 5332496 w 5627973"/>
              <a:gd name="connsiteY35" fmla="*/ 46415 h 5170152"/>
              <a:gd name="connsiteX36" fmla="*/ 5332475 w 5627973"/>
              <a:gd name="connsiteY36" fmla="*/ 33356 h 5170152"/>
              <a:gd name="connsiteX37" fmla="*/ 5340713 w 5627973"/>
              <a:gd name="connsiteY37" fmla="*/ 57032 h 5170152"/>
              <a:gd name="connsiteX38" fmla="*/ 5349317 w 5627973"/>
              <a:gd name="connsiteY38" fmla="*/ 94842 h 5170152"/>
              <a:gd name="connsiteX39" fmla="*/ 5177669 w 5627973"/>
              <a:gd name="connsiteY39" fmla="*/ 468941 h 5170152"/>
              <a:gd name="connsiteX40" fmla="*/ 5169243 w 5627973"/>
              <a:gd name="connsiteY40" fmla="*/ 588501 h 5170152"/>
              <a:gd name="connsiteX41" fmla="*/ 5183261 w 5627973"/>
              <a:gd name="connsiteY41" fmla="*/ 597051 h 5170152"/>
              <a:gd name="connsiteX42" fmla="*/ 5384977 w 5627973"/>
              <a:gd name="connsiteY42" fmla="*/ 612298 h 5170152"/>
              <a:gd name="connsiteX43" fmla="*/ 5395868 w 5627973"/>
              <a:gd name="connsiteY43" fmla="*/ 607269 h 5170152"/>
              <a:gd name="connsiteX44" fmla="*/ 5408019 w 5627973"/>
              <a:gd name="connsiteY44" fmla="*/ 609181 h 5170152"/>
              <a:gd name="connsiteX45" fmla="*/ 5516584 w 5627973"/>
              <a:gd name="connsiteY45" fmla="*/ 598536 h 5170152"/>
              <a:gd name="connsiteX46" fmla="*/ 5525360 w 5627973"/>
              <a:gd name="connsiteY46" fmla="*/ 595121 h 5170152"/>
              <a:gd name="connsiteX47" fmla="*/ 5511871 w 5627973"/>
              <a:gd name="connsiteY47" fmla="*/ 606940 h 5170152"/>
              <a:gd name="connsiteX48" fmla="*/ 5488986 w 5627973"/>
              <a:gd name="connsiteY48" fmla="*/ 622692 h 5170152"/>
              <a:gd name="connsiteX49" fmla="*/ 5186710 w 5627973"/>
              <a:gd name="connsiteY49" fmla="*/ 602293 h 5170152"/>
              <a:gd name="connsiteX50" fmla="*/ 5113367 w 5627973"/>
              <a:gd name="connsiteY50" fmla="*/ 483102 h 5170152"/>
              <a:gd name="connsiteX51" fmla="*/ 5121926 w 5627973"/>
              <a:gd name="connsiteY51" fmla="*/ 469739 h 5170152"/>
              <a:gd name="connsiteX52" fmla="*/ 5135782 w 5627973"/>
              <a:gd name="connsiteY52" fmla="*/ 271573 h 5170152"/>
              <a:gd name="connsiteX53" fmla="*/ 5130595 w 5627973"/>
              <a:gd name="connsiteY53" fmla="*/ 260556 h 5170152"/>
              <a:gd name="connsiteX54" fmla="*/ 5132436 w 5627973"/>
              <a:gd name="connsiteY54" fmla="*/ 248673 h 5170152"/>
              <a:gd name="connsiteX55" fmla="*/ 5120776 w 5627973"/>
              <a:gd name="connsiteY55" fmla="*/ 140994 h 5170152"/>
              <a:gd name="connsiteX56" fmla="*/ 5117243 w 5627973"/>
              <a:gd name="connsiteY56" fmla="*/ 132150 h 5170152"/>
              <a:gd name="connsiteX57" fmla="*/ 5129337 w 5627973"/>
              <a:gd name="connsiteY57" fmla="*/ 146100 h 5170152"/>
              <a:gd name="connsiteX58" fmla="*/ 5145493 w 5627973"/>
              <a:gd name="connsiteY58" fmla="*/ 169534 h 5170152"/>
              <a:gd name="connsiteX59" fmla="*/ 5127215 w 5627973"/>
              <a:gd name="connsiteY59" fmla="*/ 466621 h 5170152"/>
              <a:gd name="connsiteX60" fmla="*/ 5154094 w 5627973"/>
              <a:gd name="connsiteY60" fmla="*/ 657790 h 5170152"/>
              <a:gd name="connsiteX61" fmla="*/ 5152083 w 5627973"/>
              <a:gd name="connsiteY61" fmla="*/ 636088 h 5170152"/>
              <a:gd name="connsiteX62" fmla="*/ 5155570 w 5627973"/>
              <a:gd name="connsiteY62" fmla="*/ 651850 h 5170152"/>
              <a:gd name="connsiteX63" fmla="*/ 5285958 w 5627973"/>
              <a:gd name="connsiteY63" fmla="*/ 807857 h 5170152"/>
              <a:gd name="connsiteX64" fmla="*/ 5297351 w 5627973"/>
              <a:gd name="connsiteY64" fmla="*/ 812436 h 5170152"/>
              <a:gd name="connsiteX65" fmla="*/ 5304467 w 5627973"/>
              <a:gd name="connsiteY65" fmla="*/ 822485 h 5170152"/>
              <a:gd name="connsiteX66" fmla="*/ 5388667 w 5627973"/>
              <a:gd name="connsiteY66" fmla="*/ 894066 h 5170152"/>
              <a:gd name="connsiteX67" fmla="*/ 5397375 w 5627973"/>
              <a:gd name="connsiteY67" fmla="*/ 898174 h 5170152"/>
              <a:gd name="connsiteX68" fmla="*/ 5379103 w 5627973"/>
              <a:gd name="connsiteY68" fmla="*/ 896176 h 5170152"/>
              <a:gd name="connsiteX69" fmla="*/ 5351304 w 5627973"/>
              <a:gd name="connsiteY69" fmla="*/ 889959 h 5170152"/>
              <a:gd name="connsiteX70" fmla="*/ 5154094 w 5627973"/>
              <a:gd name="connsiteY70" fmla="*/ 657790 h 5170152"/>
              <a:gd name="connsiteX71" fmla="*/ 4884797 w 5627973"/>
              <a:gd name="connsiteY71" fmla="*/ 0 h 5170152"/>
              <a:gd name="connsiteX72" fmla="*/ 4906839 w 5627973"/>
              <a:gd name="connsiteY72" fmla="*/ 11088 h 5170152"/>
              <a:gd name="connsiteX73" fmla="*/ 4938805 w 5627973"/>
              <a:gd name="connsiteY73" fmla="*/ 32057 h 5170152"/>
              <a:gd name="connsiteX74" fmla="*/ 5072598 w 5627973"/>
              <a:gd name="connsiteY74" fmla="*/ 423544 h 5170152"/>
              <a:gd name="connsiteX75" fmla="*/ 5064403 w 5627973"/>
              <a:gd name="connsiteY75" fmla="*/ 452491 h 5170152"/>
              <a:gd name="connsiteX76" fmla="*/ 5067800 w 5627973"/>
              <a:gd name="connsiteY76" fmla="*/ 430523 h 5170152"/>
              <a:gd name="connsiteX77" fmla="*/ 4980581 w 5627973"/>
              <a:gd name="connsiteY77" fmla="*/ 168453 h 5170152"/>
              <a:gd name="connsiteX78" fmla="*/ 4968483 w 5627973"/>
              <a:gd name="connsiteY78" fmla="*/ 157238 h 5170152"/>
              <a:gd name="connsiteX79" fmla="*/ 4964483 w 5627973"/>
              <a:gd name="connsiteY79" fmla="*/ 140954 h 5170152"/>
              <a:gd name="connsiteX80" fmla="*/ 4893741 w 5627973"/>
              <a:gd name="connsiteY80" fmla="*/ 9358 h 5170152"/>
              <a:gd name="connsiteX81" fmla="*/ 5145276 w 5627973"/>
              <a:gd name="connsiteY81" fmla="*/ 956324 h 5170152"/>
              <a:gd name="connsiteX82" fmla="*/ 5125590 w 5627973"/>
              <a:gd name="connsiteY82" fmla="*/ 867343 h 5170152"/>
              <a:gd name="connsiteX83" fmla="*/ 5138303 w 5627973"/>
              <a:gd name="connsiteY83" fmla="*/ 711108 h 5170152"/>
              <a:gd name="connsiteX84" fmla="*/ 5148069 w 5627973"/>
              <a:gd name="connsiteY84" fmla="*/ 682685 h 5170152"/>
              <a:gd name="connsiteX85" fmla="*/ 5143476 w 5627973"/>
              <a:gd name="connsiteY85" fmla="*/ 704417 h 5170152"/>
              <a:gd name="connsiteX86" fmla="*/ 5216253 w 5627973"/>
              <a:gd name="connsiteY86" fmla="*/ 971002 h 5170152"/>
              <a:gd name="connsiteX87" fmla="*/ 5227722 w 5627973"/>
              <a:gd name="connsiteY87" fmla="*/ 982889 h 5170152"/>
              <a:gd name="connsiteX88" fmla="*/ 5230827 w 5627973"/>
              <a:gd name="connsiteY88" fmla="*/ 999372 h 5170152"/>
              <a:gd name="connsiteX89" fmla="*/ 5294282 w 5627973"/>
              <a:gd name="connsiteY89" fmla="*/ 1134780 h 5170152"/>
              <a:gd name="connsiteX90" fmla="*/ 5302703 w 5627973"/>
              <a:gd name="connsiteY90" fmla="*/ 1144632 h 5170152"/>
              <a:gd name="connsiteX91" fmla="*/ 5281296 w 5627973"/>
              <a:gd name="connsiteY91" fmla="*/ 1132302 h 5170152"/>
              <a:gd name="connsiteX92" fmla="*/ 5250518 w 5627973"/>
              <a:gd name="connsiteY92" fmla="*/ 1109540 h 5170152"/>
              <a:gd name="connsiteX93" fmla="*/ 5145276 w 5627973"/>
              <a:gd name="connsiteY93" fmla="*/ 956324 h 5170152"/>
              <a:gd name="connsiteX94" fmla="*/ 5036291 w 5627973"/>
              <a:gd name="connsiteY94" fmla="*/ 921622 h 5170152"/>
              <a:gd name="connsiteX95" fmla="*/ 5027141 w 5627973"/>
              <a:gd name="connsiteY95" fmla="*/ 871493 h 5170152"/>
              <a:gd name="connsiteX96" fmla="*/ 5026750 w 5627973"/>
              <a:gd name="connsiteY96" fmla="*/ 837749 h 5170152"/>
              <a:gd name="connsiteX97" fmla="*/ 5091284 w 5627973"/>
              <a:gd name="connsiteY97" fmla="*/ 674965 h 5170152"/>
              <a:gd name="connsiteX98" fmla="*/ 5106071 w 5627973"/>
              <a:gd name="connsiteY98" fmla="*/ 659304 h 5170152"/>
              <a:gd name="connsiteX99" fmla="*/ 5096751 w 5627973"/>
              <a:gd name="connsiteY99" fmla="*/ 672150 h 5170152"/>
              <a:gd name="connsiteX100" fmla="*/ 5071640 w 5627973"/>
              <a:gd name="connsiteY100" fmla="*/ 868893 h 5170152"/>
              <a:gd name="connsiteX101" fmla="*/ 5076202 w 5627973"/>
              <a:gd name="connsiteY101" fmla="*/ 880160 h 5170152"/>
              <a:gd name="connsiteX102" fmla="*/ 5073686 w 5627973"/>
              <a:gd name="connsiteY102" fmla="*/ 891902 h 5170152"/>
              <a:gd name="connsiteX103" fmla="*/ 5079234 w 5627973"/>
              <a:gd name="connsiteY103" fmla="*/ 999869 h 5170152"/>
              <a:gd name="connsiteX104" fmla="*/ 5082266 w 5627973"/>
              <a:gd name="connsiteY104" fmla="*/ 1008878 h 5170152"/>
              <a:gd name="connsiteX105" fmla="*/ 5070962 w 5627973"/>
              <a:gd name="connsiteY105" fmla="*/ 994306 h 5170152"/>
              <a:gd name="connsiteX106" fmla="*/ 5056133 w 5627973"/>
              <a:gd name="connsiteY106" fmla="*/ 970058 h 5170152"/>
              <a:gd name="connsiteX107" fmla="*/ 5036291 w 5627973"/>
              <a:gd name="connsiteY107" fmla="*/ 921622 h 5170152"/>
              <a:gd name="connsiteX108" fmla="*/ 4806580 w 5627973"/>
              <a:gd name="connsiteY108" fmla="*/ 249889 h 5170152"/>
              <a:gd name="connsiteX109" fmla="*/ 4824872 w 5627973"/>
              <a:gd name="connsiteY109" fmla="*/ 251602 h 5170152"/>
              <a:gd name="connsiteX110" fmla="*/ 4852754 w 5627973"/>
              <a:gd name="connsiteY110" fmla="*/ 257385 h 5170152"/>
              <a:gd name="connsiteX111" fmla="*/ 5053587 w 5627973"/>
              <a:gd name="connsiteY111" fmla="*/ 486545 h 5170152"/>
              <a:gd name="connsiteX112" fmla="*/ 5055946 w 5627973"/>
              <a:gd name="connsiteY112" fmla="*/ 508224 h 5170152"/>
              <a:gd name="connsiteX113" fmla="*/ 5052207 w 5627973"/>
              <a:gd name="connsiteY113" fmla="*/ 492511 h 5170152"/>
              <a:gd name="connsiteX114" fmla="*/ 4919384 w 5627973"/>
              <a:gd name="connsiteY114" fmla="*/ 338492 h 5170152"/>
              <a:gd name="connsiteX115" fmla="*/ 4907924 w 5627973"/>
              <a:gd name="connsiteY115" fmla="*/ 334090 h 5170152"/>
              <a:gd name="connsiteX116" fmla="*/ 4900651 w 5627973"/>
              <a:gd name="connsiteY116" fmla="*/ 324149 h 5170152"/>
              <a:gd name="connsiteX117" fmla="*/ 4815348 w 5627973"/>
              <a:gd name="connsiteY117" fmla="*/ 253862 h 5170152"/>
              <a:gd name="connsiteX118" fmla="*/ 4845560 w 5627973"/>
              <a:gd name="connsiteY118" fmla="*/ 1104418 h 5170152"/>
              <a:gd name="connsiteX119" fmla="*/ 4839374 w 5627973"/>
              <a:gd name="connsiteY119" fmla="*/ 1066127 h 5170152"/>
              <a:gd name="connsiteX120" fmla="*/ 5034491 w 5627973"/>
              <a:gd name="connsiteY120" fmla="*/ 704377 h 5170152"/>
              <a:gd name="connsiteX121" fmla="*/ 5061051 w 5627973"/>
              <a:gd name="connsiteY121" fmla="*/ 691424 h 5170152"/>
              <a:gd name="connsiteX122" fmla="*/ 5042788 w 5627973"/>
              <a:gd name="connsiteY122" fmla="*/ 703407 h 5170152"/>
              <a:gd name="connsiteX123" fmla="*/ 4910600 w 5627973"/>
              <a:gd name="connsiteY123" fmla="*/ 943782 h 5170152"/>
              <a:gd name="connsiteX124" fmla="*/ 4910554 w 5627973"/>
              <a:gd name="connsiteY124" fmla="*/ 960448 h 5170152"/>
              <a:gd name="connsiteX125" fmla="*/ 4901389 w 5627973"/>
              <a:gd name="connsiteY125" fmla="*/ 974301 h 5170152"/>
              <a:gd name="connsiteX126" fmla="*/ 4853087 w 5627973"/>
              <a:gd name="connsiteY126" fmla="*/ 1115556 h 5170152"/>
              <a:gd name="connsiteX127" fmla="*/ 4852279 w 5627973"/>
              <a:gd name="connsiteY127" fmla="*/ 1128585 h 5170152"/>
              <a:gd name="connsiteX128" fmla="*/ 4775588 w 5627973"/>
              <a:gd name="connsiteY128" fmla="*/ 861752 h 5170152"/>
              <a:gd name="connsiteX129" fmla="*/ 4777781 w 5627973"/>
              <a:gd name="connsiteY129" fmla="*/ 843880 h 5170152"/>
              <a:gd name="connsiteX130" fmla="*/ 4784336 w 5627973"/>
              <a:gd name="connsiteY130" fmla="*/ 816915 h 5170152"/>
              <a:gd name="connsiteX131" fmla="*/ 5021460 w 5627973"/>
              <a:gd name="connsiteY131" fmla="*/ 639069 h 5170152"/>
              <a:gd name="connsiteX132" fmla="*/ 5043475 w 5627973"/>
              <a:gd name="connsiteY132" fmla="*/ 638638 h 5170152"/>
              <a:gd name="connsiteX133" fmla="*/ 5027467 w 5627973"/>
              <a:gd name="connsiteY133" fmla="*/ 640950 h 5170152"/>
              <a:gd name="connsiteX134" fmla="*/ 4868151 w 5627973"/>
              <a:gd name="connsiteY134" fmla="*/ 758355 h 5170152"/>
              <a:gd name="connsiteX135" fmla="*/ 4863405 w 5627973"/>
              <a:gd name="connsiteY135" fmla="*/ 769262 h 5170152"/>
              <a:gd name="connsiteX136" fmla="*/ 4853155 w 5627973"/>
              <a:gd name="connsiteY136" fmla="*/ 775559 h 5170152"/>
              <a:gd name="connsiteX137" fmla="*/ 4779832 w 5627973"/>
              <a:gd name="connsiteY137" fmla="*/ 853461 h 5170152"/>
              <a:gd name="connsiteX138" fmla="*/ 4678470 w 5627973"/>
              <a:gd name="connsiteY138" fmla="*/ 551352 h 5170152"/>
              <a:gd name="connsiteX139" fmla="*/ 4692256 w 5627973"/>
              <a:gd name="connsiteY139" fmla="*/ 539867 h 5170152"/>
              <a:gd name="connsiteX140" fmla="*/ 4715540 w 5627973"/>
              <a:gd name="connsiteY140" fmla="*/ 524679 h 5170152"/>
              <a:gd name="connsiteX141" fmla="*/ 5017453 w 5627973"/>
              <a:gd name="connsiteY141" fmla="*/ 552281 h 5170152"/>
              <a:gd name="connsiteX142" fmla="*/ 5034589 w 5627973"/>
              <a:gd name="connsiteY142" fmla="*/ 566476 h 5170152"/>
              <a:gd name="connsiteX143" fmla="*/ 5020776 w 5627973"/>
              <a:gd name="connsiteY143" fmla="*/ 557600 h 5170152"/>
              <a:gd name="connsiteX144" fmla="*/ 4819340 w 5627973"/>
              <a:gd name="connsiteY144" fmla="*/ 537547 h 5170152"/>
              <a:gd name="connsiteX145" fmla="*/ 4808321 w 5627973"/>
              <a:gd name="connsiteY145" fmla="*/ 542310 h 5170152"/>
              <a:gd name="connsiteX146" fmla="*/ 4796212 w 5627973"/>
              <a:gd name="connsiteY146" fmla="*/ 540111 h 5170152"/>
              <a:gd name="connsiteX147" fmla="*/ 4687334 w 5627973"/>
              <a:gd name="connsiteY147" fmla="*/ 548149 h 5170152"/>
              <a:gd name="connsiteX148" fmla="*/ 4568632 w 5627973"/>
              <a:gd name="connsiteY148" fmla="*/ 326046 h 5170152"/>
              <a:gd name="connsiteX149" fmla="*/ 4591789 w 5627973"/>
              <a:gd name="connsiteY149" fmla="*/ 317940 h 5170152"/>
              <a:gd name="connsiteX150" fmla="*/ 4628752 w 5627973"/>
              <a:gd name="connsiteY150" fmla="*/ 309657 h 5170152"/>
              <a:gd name="connsiteX151" fmla="*/ 4993474 w 5627973"/>
              <a:gd name="connsiteY151" fmla="*/ 490578 h 5170152"/>
              <a:gd name="connsiteX152" fmla="*/ 5007731 w 5627973"/>
              <a:gd name="connsiteY152" fmla="*/ 517065 h 5170152"/>
              <a:gd name="connsiteX153" fmla="*/ 4994928 w 5627973"/>
              <a:gd name="connsiteY153" fmla="*/ 499010 h 5170152"/>
              <a:gd name="connsiteX154" fmla="*/ 4752423 w 5627973"/>
              <a:gd name="connsiteY154" fmla="*/ 376197 h 5170152"/>
              <a:gd name="connsiteX155" fmla="*/ 4736167 w 5627973"/>
              <a:gd name="connsiteY155" fmla="*/ 377004 h 5170152"/>
              <a:gd name="connsiteX156" fmla="*/ 4722096 w 5627973"/>
              <a:gd name="connsiteY156" fmla="*/ 368345 h 5170152"/>
              <a:gd name="connsiteX157" fmla="*/ 4581388 w 5627973"/>
              <a:gd name="connsiteY157" fmla="*/ 326205 h 5170152"/>
              <a:gd name="connsiteX158" fmla="*/ 4571084 w 5627973"/>
              <a:gd name="connsiteY158" fmla="*/ 785008 h 5170152"/>
              <a:gd name="connsiteX159" fmla="*/ 4581826 w 5627973"/>
              <a:gd name="connsiteY159" fmla="*/ 762507 h 5170152"/>
              <a:gd name="connsiteX160" fmla="*/ 4602180 w 5627973"/>
              <a:gd name="connsiteY160" fmla="*/ 729906 h 5170152"/>
              <a:gd name="connsiteX161" fmla="*/ 4984033 w 5627973"/>
              <a:gd name="connsiteY161" fmla="*/ 595275 h 5170152"/>
              <a:gd name="connsiteX162" fmla="*/ 5012339 w 5627973"/>
              <a:gd name="connsiteY162" fmla="*/ 603838 h 5170152"/>
              <a:gd name="connsiteX163" fmla="*/ 4990869 w 5627973"/>
              <a:gd name="connsiteY163" fmla="*/ 600229 h 5170152"/>
              <a:gd name="connsiteX164" fmla="*/ 4735239 w 5627973"/>
              <a:gd name="connsiteY164" fmla="*/ 687953 h 5170152"/>
              <a:gd name="connsiteX165" fmla="*/ 4724333 w 5627973"/>
              <a:gd name="connsiteY165" fmla="*/ 700272 h 5170152"/>
              <a:gd name="connsiteX166" fmla="*/ 4708444 w 5627973"/>
              <a:gd name="connsiteY166" fmla="*/ 704269 h 5170152"/>
              <a:gd name="connsiteX167" fmla="*/ 4580188 w 5627973"/>
              <a:gd name="connsiteY167" fmla="*/ 775907 h 5170152"/>
              <a:gd name="connsiteX168" fmla="*/ 4153726 w 5627973"/>
              <a:gd name="connsiteY168" fmla="*/ 1013272 h 5170152"/>
              <a:gd name="connsiteX169" fmla="*/ 4185521 w 5627973"/>
              <a:gd name="connsiteY169" fmla="*/ 1014411 h 5170152"/>
              <a:gd name="connsiteX170" fmla="*/ 4543031 w 5627973"/>
              <a:gd name="connsiteY170" fmla="*/ 846169 h 5170152"/>
              <a:gd name="connsiteX171" fmla="*/ 4556903 w 5627973"/>
              <a:gd name="connsiteY171" fmla="*/ 827063 h 5170152"/>
              <a:gd name="connsiteX172" fmla="*/ 4579359 w 5627973"/>
              <a:gd name="connsiteY172" fmla="*/ 818629 h 5170152"/>
              <a:gd name="connsiteX173" fmla="*/ 4754283 w 5627973"/>
              <a:gd name="connsiteY173" fmla="*/ 695793 h 5170152"/>
              <a:gd name="connsiteX174" fmla="*/ 4766053 w 5627973"/>
              <a:gd name="connsiteY174" fmla="*/ 681487 h 5170152"/>
              <a:gd name="connsiteX175" fmla="*/ 4754059 w 5627973"/>
              <a:gd name="connsiteY175" fmla="*/ 714728 h 5170152"/>
              <a:gd name="connsiteX176" fmla="*/ 4729718 w 5627973"/>
              <a:gd name="connsiteY176" fmla="*/ 763757 h 5170152"/>
              <a:gd name="connsiteX177" fmla="*/ 4196257 w 5627973"/>
              <a:gd name="connsiteY177" fmla="*/ 1020065 h 5170152"/>
              <a:gd name="connsiteX178" fmla="*/ 4168670 w 5627973"/>
              <a:gd name="connsiteY178" fmla="*/ 1111310 h 5170152"/>
              <a:gd name="connsiteX179" fmla="*/ 4189231 w 5627973"/>
              <a:gd name="connsiteY179" fmla="*/ 1134946 h 5170152"/>
              <a:gd name="connsiteX180" fmla="*/ 4555928 w 5627973"/>
              <a:gd name="connsiteY180" fmla="*/ 1276514 h 5170152"/>
              <a:gd name="connsiteX181" fmla="*/ 4579570 w 5627973"/>
              <a:gd name="connsiteY181" fmla="*/ 1273379 h 5170152"/>
              <a:gd name="connsiteX182" fmla="*/ 4601006 w 5627973"/>
              <a:gd name="connsiteY182" fmla="*/ 1283734 h 5170152"/>
              <a:gd name="connsiteX183" fmla="*/ 4810750 w 5627973"/>
              <a:gd name="connsiteY183" fmla="*/ 1325206 h 5170152"/>
              <a:gd name="connsiteX184" fmla="*/ 4829383 w 5627973"/>
              <a:gd name="connsiteY184" fmla="*/ 1323852 h 5170152"/>
              <a:gd name="connsiteX185" fmla="*/ 4796427 w 5627973"/>
              <a:gd name="connsiteY185" fmla="*/ 1338034 h 5170152"/>
              <a:gd name="connsiteX186" fmla="*/ 4743339 w 5627973"/>
              <a:gd name="connsiteY186" fmla="*/ 1354171 h 5170152"/>
              <a:gd name="connsiteX187" fmla="*/ 4192229 w 5627973"/>
              <a:gd name="connsiteY187" fmla="*/ 1146542 h 5170152"/>
              <a:gd name="connsiteX188" fmla="*/ 4117372 w 5627973"/>
              <a:gd name="connsiteY188" fmla="*/ 980076 h 5170152"/>
              <a:gd name="connsiteX189" fmla="*/ 4139962 w 5627973"/>
              <a:gd name="connsiteY189" fmla="*/ 973110 h 5170152"/>
              <a:gd name="connsiteX190" fmla="*/ 4343766 w 5627973"/>
              <a:gd name="connsiteY190" fmla="*/ 773039 h 5170152"/>
              <a:gd name="connsiteX191" fmla="*/ 4348186 w 5627973"/>
              <a:gd name="connsiteY191" fmla="*/ 756818 h 5170152"/>
              <a:gd name="connsiteX192" fmla="*/ 4361579 w 5627973"/>
              <a:gd name="connsiteY192" fmla="*/ 745686 h 5170152"/>
              <a:gd name="connsiteX193" fmla="*/ 4450061 w 5627973"/>
              <a:gd name="connsiteY193" fmla="*/ 620551 h 5170152"/>
              <a:gd name="connsiteX194" fmla="*/ 4454339 w 5627973"/>
              <a:gd name="connsiteY194" fmla="*/ 608069 h 5170152"/>
              <a:gd name="connsiteX195" fmla="*/ 4455154 w 5627973"/>
              <a:gd name="connsiteY195" fmla="*/ 633337 h 5170152"/>
              <a:gd name="connsiteX196" fmla="*/ 4451698 w 5627973"/>
              <a:gd name="connsiteY196" fmla="*/ 672223 h 5170152"/>
              <a:gd name="connsiteX197" fmla="*/ 4149051 w 5627973"/>
              <a:gd name="connsiteY197" fmla="*/ 974301 h 5170152"/>
              <a:gd name="connsiteX198" fmla="*/ 4092430 w 5627973"/>
              <a:gd name="connsiteY198" fmla="*/ 917222 h 5170152"/>
              <a:gd name="connsiteX199" fmla="*/ 4116207 w 5627973"/>
              <a:gd name="connsiteY199" fmla="*/ 896290 h 5170152"/>
              <a:gd name="connsiteX200" fmla="*/ 4254665 w 5627973"/>
              <a:gd name="connsiteY200" fmla="*/ 532305 h 5170152"/>
              <a:gd name="connsiteX201" fmla="*/ 4251082 w 5627973"/>
              <a:gd name="connsiteY201" fmla="*/ 509246 h 5170152"/>
              <a:gd name="connsiteX202" fmla="*/ 4261298 w 5627973"/>
              <a:gd name="connsiteY202" fmla="*/ 487899 h 5170152"/>
              <a:gd name="connsiteX203" fmla="*/ 4300196 w 5627973"/>
              <a:gd name="connsiteY203" fmla="*/ 281022 h 5170152"/>
              <a:gd name="connsiteX204" fmla="*/ 4298512 w 5627973"/>
              <a:gd name="connsiteY204" fmla="*/ 262811 h 5170152"/>
              <a:gd name="connsiteX205" fmla="*/ 4313515 w 5627973"/>
              <a:gd name="connsiteY205" fmla="*/ 294627 h 5170152"/>
              <a:gd name="connsiteX206" fmla="*/ 4330839 w 5627973"/>
              <a:gd name="connsiteY206" fmla="*/ 346103 h 5170152"/>
              <a:gd name="connsiteX207" fmla="*/ 4127988 w 5627973"/>
              <a:gd name="connsiteY207" fmla="*/ 892967 h 5170152"/>
              <a:gd name="connsiteX208" fmla="*/ 4130834 w 5627973"/>
              <a:gd name="connsiteY208" fmla="*/ 1060949 h 5170152"/>
              <a:gd name="connsiteX209" fmla="*/ 4152347 w 5627973"/>
              <a:gd name="connsiteY209" fmla="*/ 1070825 h 5170152"/>
              <a:gd name="connsiteX210" fmla="*/ 4448284 w 5627973"/>
              <a:gd name="connsiteY210" fmla="*/ 1062586 h 5170152"/>
              <a:gd name="connsiteX211" fmla="*/ 4463522 w 5627973"/>
              <a:gd name="connsiteY211" fmla="*/ 1053979 h 5170152"/>
              <a:gd name="connsiteX212" fmla="*/ 4481473 w 5627973"/>
              <a:gd name="connsiteY212" fmla="*/ 1054868 h 5170152"/>
              <a:gd name="connsiteX213" fmla="*/ 4638365 w 5627973"/>
              <a:gd name="connsiteY213" fmla="*/ 1024141 h 5170152"/>
              <a:gd name="connsiteX214" fmla="*/ 4650724 w 5627973"/>
              <a:gd name="connsiteY214" fmla="*/ 1018094 h 5170152"/>
              <a:gd name="connsiteX215" fmla="*/ 4632559 w 5627973"/>
              <a:gd name="connsiteY215" fmla="*/ 1036552 h 5170152"/>
              <a:gd name="connsiteX216" fmla="*/ 4601195 w 5627973"/>
              <a:gd name="connsiteY216" fmla="*/ 1061868 h 5170152"/>
              <a:gd name="connsiteX217" fmla="*/ 4158038 w 5627973"/>
              <a:gd name="connsiteY217" fmla="*/ 1077632 h 5170152"/>
              <a:gd name="connsiteX218" fmla="*/ 4117520 w 5627973"/>
              <a:gd name="connsiteY218" fmla="*/ 1159803 h 5170152"/>
              <a:gd name="connsiteX219" fmla="*/ 4111843 w 5627973"/>
              <a:gd name="connsiteY219" fmla="*/ 1129830 h 5170152"/>
              <a:gd name="connsiteX220" fmla="*/ 4118921 w 5627973"/>
              <a:gd name="connsiteY220" fmla="*/ 1151303 h 5170152"/>
              <a:gd name="connsiteX221" fmla="*/ 4328702 w 5627973"/>
              <a:gd name="connsiteY221" fmla="*/ 1349816 h 5170152"/>
              <a:gd name="connsiteX222" fmla="*/ 4345888 w 5627973"/>
              <a:gd name="connsiteY222" fmla="*/ 1354535 h 5170152"/>
              <a:gd name="connsiteX223" fmla="*/ 4357531 w 5627973"/>
              <a:gd name="connsiteY223" fmla="*/ 1367510 h 5170152"/>
              <a:gd name="connsiteX224" fmla="*/ 4489313 w 5627973"/>
              <a:gd name="connsiteY224" fmla="*/ 1455029 h 5170152"/>
              <a:gd name="connsiteX225" fmla="*/ 4502524 w 5627973"/>
              <a:gd name="connsiteY225" fmla="*/ 1459485 h 5170152"/>
              <a:gd name="connsiteX226" fmla="*/ 4475639 w 5627973"/>
              <a:gd name="connsiteY226" fmla="*/ 1459371 h 5170152"/>
              <a:gd name="connsiteX227" fmla="*/ 4434334 w 5627973"/>
              <a:gd name="connsiteY227" fmla="*/ 1454766 h 5170152"/>
              <a:gd name="connsiteX228" fmla="*/ 4117520 w 5627973"/>
              <a:gd name="connsiteY228" fmla="*/ 1159803 h 5170152"/>
              <a:gd name="connsiteX229" fmla="*/ 4036057 w 5627973"/>
              <a:gd name="connsiteY229" fmla="*/ 922123 h 5170152"/>
              <a:gd name="connsiteX230" fmla="*/ 4046842 w 5627973"/>
              <a:gd name="connsiteY230" fmla="*/ 902233 h 5170152"/>
              <a:gd name="connsiteX231" fmla="*/ 4041965 w 5627973"/>
              <a:gd name="connsiteY231" fmla="*/ 623824 h 5170152"/>
              <a:gd name="connsiteX232" fmla="*/ 4033011 w 5627973"/>
              <a:gd name="connsiteY232" fmla="*/ 609217 h 5170152"/>
              <a:gd name="connsiteX233" fmla="*/ 4034191 w 5627973"/>
              <a:gd name="connsiteY233" fmla="*/ 592375 h 5170152"/>
              <a:gd name="connsiteX234" fmla="*/ 4003573 w 5627973"/>
              <a:gd name="connsiteY234" fmla="*/ 443898 h 5170152"/>
              <a:gd name="connsiteX235" fmla="*/ 3997304 w 5627973"/>
              <a:gd name="connsiteY235" fmla="*/ 432081 h 5170152"/>
              <a:gd name="connsiteX236" fmla="*/ 4016696 w 5627973"/>
              <a:gd name="connsiteY236" fmla="*/ 449769 h 5170152"/>
              <a:gd name="connsiteX237" fmla="*/ 4043209 w 5627973"/>
              <a:gd name="connsiteY237" fmla="*/ 480089 h 5170152"/>
              <a:gd name="connsiteX238" fmla="*/ 4054156 w 5627973"/>
              <a:gd name="connsiteY238" fmla="*/ 897111 h 5170152"/>
              <a:gd name="connsiteX239" fmla="*/ 4102487 w 5627973"/>
              <a:gd name="connsiteY239" fmla="*/ 1456238 h 5170152"/>
              <a:gd name="connsiteX240" fmla="*/ 4101250 w 5627973"/>
              <a:gd name="connsiteY240" fmla="*/ 1236477 h 5170152"/>
              <a:gd name="connsiteX241" fmla="*/ 4111889 w 5627973"/>
              <a:gd name="connsiteY241" fmla="*/ 1195406 h 5170152"/>
              <a:gd name="connsiteX242" fmla="*/ 4107943 w 5627973"/>
              <a:gd name="connsiteY242" fmla="*/ 1226388 h 5170152"/>
              <a:gd name="connsiteX243" fmla="*/ 4247748 w 5627973"/>
              <a:gd name="connsiteY243" fmla="*/ 1587550 h 5170152"/>
              <a:gd name="connsiteX244" fmla="*/ 4265967 w 5627973"/>
              <a:gd name="connsiteY244" fmla="*/ 1602452 h 5170152"/>
              <a:gd name="connsiteX245" fmla="*/ 4272578 w 5627973"/>
              <a:gd name="connsiteY245" fmla="*/ 1624987 h 5170152"/>
              <a:gd name="connsiteX246" fmla="*/ 4382198 w 5627973"/>
              <a:gd name="connsiteY246" fmla="*/ 1804559 h 5170152"/>
              <a:gd name="connsiteX247" fmla="*/ 4395719 w 5627973"/>
              <a:gd name="connsiteY247" fmla="*/ 1817069 h 5170152"/>
              <a:gd name="connsiteX248" fmla="*/ 4362957 w 5627973"/>
              <a:gd name="connsiteY248" fmla="*/ 1803003 h 5170152"/>
              <a:gd name="connsiteX249" fmla="*/ 4315216 w 5627973"/>
              <a:gd name="connsiteY249" fmla="*/ 1775759 h 5170152"/>
              <a:gd name="connsiteX250" fmla="*/ 4142438 w 5627973"/>
              <a:gd name="connsiteY250" fmla="*/ 1577461 h 5170152"/>
              <a:gd name="connsiteX251" fmla="*/ 4102487 w 5627973"/>
              <a:gd name="connsiteY251" fmla="*/ 1456238 h 5170152"/>
              <a:gd name="connsiteX252" fmla="*/ 3641787 w 5627973"/>
              <a:gd name="connsiteY252" fmla="*/ 281770 h 5170152"/>
              <a:gd name="connsiteX253" fmla="*/ 3675317 w 5627973"/>
              <a:gd name="connsiteY253" fmla="*/ 294010 h 5170152"/>
              <a:gd name="connsiteX254" fmla="*/ 3724561 w 5627973"/>
              <a:gd name="connsiteY254" fmla="*/ 318579 h 5170152"/>
              <a:gd name="connsiteX255" fmla="*/ 3969100 w 5627973"/>
              <a:gd name="connsiteY255" fmla="*/ 845020 h 5170152"/>
              <a:gd name="connsiteX256" fmla="*/ 3960818 w 5627973"/>
              <a:gd name="connsiteY256" fmla="*/ 886590 h 5170152"/>
              <a:gd name="connsiteX257" fmla="*/ 3962990 w 5627973"/>
              <a:gd name="connsiteY257" fmla="*/ 855455 h 5170152"/>
              <a:gd name="connsiteX258" fmla="*/ 3802707 w 5627973"/>
              <a:gd name="connsiteY258" fmla="*/ 502702 h 5170152"/>
              <a:gd name="connsiteX259" fmla="*/ 3783657 w 5627973"/>
              <a:gd name="connsiteY259" fmla="*/ 488830 h 5170152"/>
              <a:gd name="connsiteX260" fmla="*/ 3775765 w 5627973"/>
              <a:gd name="connsiteY260" fmla="*/ 466704 h 5170152"/>
              <a:gd name="connsiteX261" fmla="*/ 3656008 w 5627973"/>
              <a:gd name="connsiteY261" fmla="*/ 293512 h 5170152"/>
              <a:gd name="connsiteX262" fmla="*/ 3959520 w 5627973"/>
              <a:gd name="connsiteY262" fmla="*/ 1476426 h 5170152"/>
              <a:gd name="connsiteX263" fmla="*/ 3954681 w 5627973"/>
              <a:gd name="connsiteY263" fmla="*/ 1429420 h 5170152"/>
              <a:gd name="connsiteX264" fmla="*/ 4028146 w 5627973"/>
              <a:gd name="connsiteY264" fmla="*/ 1192945 h 5170152"/>
              <a:gd name="connsiteX265" fmla="*/ 4047717 w 5627973"/>
              <a:gd name="connsiteY265" fmla="*/ 1168939 h 5170152"/>
              <a:gd name="connsiteX266" fmla="*/ 4035758 w 5627973"/>
              <a:gd name="connsiteY266" fmla="*/ 1188219 h 5170152"/>
              <a:gd name="connsiteX267" fmla="*/ 4024050 w 5627973"/>
              <a:gd name="connsiteY267" fmla="*/ 1466291 h 5170152"/>
              <a:gd name="connsiteX268" fmla="*/ 4032125 w 5627973"/>
              <a:gd name="connsiteY268" fmla="*/ 1481338 h 5170152"/>
              <a:gd name="connsiteX269" fmla="*/ 4029943 w 5627973"/>
              <a:gd name="connsiteY269" fmla="*/ 1498082 h 5170152"/>
              <a:gd name="connsiteX270" fmla="*/ 4051689 w 5627973"/>
              <a:gd name="connsiteY270" fmla="*/ 1647852 h 5170152"/>
              <a:gd name="connsiteX271" fmla="*/ 4057248 w 5627973"/>
              <a:gd name="connsiteY271" fmla="*/ 1659975 h 5170152"/>
              <a:gd name="connsiteX272" fmla="*/ 4038929 w 5627973"/>
              <a:gd name="connsiteY272" fmla="*/ 1641305 h 5170152"/>
              <a:gd name="connsiteX273" fmla="*/ 4014248 w 5627973"/>
              <a:gd name="connsiteY273" fmla="*/ 1609654 h 5170152"/>
              <a:gd name="connsiteX274" fmla="*/ 3959520 w 5627973"/>
              <a:gd name="connsiteY274" fmla="*/ 1476426 h 5170152"/>
              <a:gd name="connsiteX275" fmla="*/ 3559399 w 5627973"/>
              <a:gd name="connsiteY275" fmla="*/ 641732 h 5170152"/>
              <a:gd name="connsiteX276" fmla="*/ 3586278 w 5627973"/>
              <a:gd name="connsiteY276" fmla="*/ 641445 h 5170152"/>
              <a:gd name="connsiteX277" fmla="*/ 3627649 w 5627973"/>
              <a:gd name="connsiteY277" fmla="*/ 645432 h 5170152"/>
              <a:gd name="connsiteX278" fmla="*/ 3949362 w 5627973"/>
              <a:gd name="connsiteY278" fmla="*/ 935669 h 5170152"/>
              <a:gd name="connsiteX279" fmla="*/ 3955544 w 5627973"/>
              <a:gd name="connsiteY279" fmla="*/ 965558 h 5170152"/>
              <a:gd name="connsiteX280" fmla="*/ 3948106 w 5627973"/>
              <a:gd name="connsiteY280" fmla="*/ 944190 h 5170152"/>
              <a:gd name="connsiteX281" fmla="*/ 3735026 w 5627973"/>
              <a:gd name="connsiteY281" fmla="*/ 748807 h 5170152"/>
              <a:gd name="connsiteX282" fmla="*/ 3717765 w 5627973"/>
              <a:gd name="connsiteY282" fmla="*/ 744345 h 5170152"/>
              <a:gd name="connsiteX283" fmla="*/ 3705907 w 5627973"/>
              <a:gd name="connsiteY283" fmla="*/ 731543 h 5170152"/>
              <a:gd name="connsiteX284" fmla="*/ 3572682 w 5627973"/>
              <a:gd name="connsiteY284" fmla="*/ 645991 h 5170152"/>
              <a:gd name="connsiteX285" fmla="*/ 3724330 w 5627973"/>
              <a:gd name="connsiteY285" fmla="*/ 1827846 h 5170152"/>
              <a:gd name="connsiteX286" fmla="*/ 3710469 w 5627973"/>
              <a:gd name="connsiteY286" fmla="*/ 1775346 h 5170152"/>
              <a:gd name="connsiteX287" fmla="*/ 3949089 w 5627973"/>
              <a:gd name="connsiteY287" fmla="*/ 1242273 h 5170152"/>
              <a:gd name="connsiteX288" fmla="*/ 3986162 w 5627973"/>
              <a:gd name="connsiteY288" fmla="*/ 1220323 h 5170152"/>
              <a:gd name="connsiteX289" fmla="*/ 3961059 w 5627973"/>
              <a:gd name="connsiteY289" fmla="*/ 1239706 h 5170152"/>
              <a:gd name="connsiteX290" fmla="*/ 3798804 w 5627973"/>
              <a:gd name="connsiteY290" fmla="*/ 1594293 h 5170152"/>
              <a:gd name="connsiteX291" fmla="*/ 3800846 w 5627973"/>
              <a:gd name="connsiteY291" fmla="*/ 1617545 h 5170152"/>
              <a:gd name="connsiteX292" fmla="*/ 3789240 w 5627973"/>
              <a:gd name="connsiteY292" fmla="*/ 1638206 h 5170152"/>
              <a:gd name="connsiteX293" fmla="*/ 3736710 w 5627973"/>
              <a:gd name="connsiteY293" fmla="*/ 1842279 h 5170152"/>
              <a:gd name="connsiteX294" fmla="*/ 3737180 w 5627973"/>
              <a:gd name="connsiteY294" fmla="*/ 1860569 h 5170152"/>
              <a:gd name="connsiteX295" fmla="*/ 3591642 w 5627973"/>
              <a:gd name="connsiteY295" fmla="*/ 1499634 h 5170152"/>
              <a:gd name="connsiteX296" fmla="*/ 3592577 w 5627973"/>
              <a:gd name="connsiteY296" fmla="*/ 1474387 h 5170152"/>
              <a:gd name="connsiteX297" fmla="*/ 3598720 w 5627973"/>
              <a:gd name="connsiteY297" fmla="*/ 1435820 h 5170152"/>
              <a:gd name="connsiteX298" fmla="*/ 3921834 w 5627973"/>
              <a:gd name="connsiteY298" fmla="*/ 1153094 h 5170152"/>
              <a:gd name="connsiteX299" fmla="*/ 3953866 w 5627973"/>
              <a:gd name="connsiteY299" fmla="*/ 1149272 h 5170152"/>
              <a:gd name="connsiteX300" fmla="*/ 3930827 w 5627973"/>
              <a:gd name="connsiteY300" fmla="*/ 1154838 h 5170152"/>
              <a:gd name="connsiteX301" fmla="*/ 3713472 w 5627973"/>
              <a:gd name="connsiteY301" fmla="*/ 1341886 h 5170152"/>
              <a:gd name="connsiteX302" fmla="*/ 3707936 w 5627973"/>
              <a:gd name="connsiteY302" fmla="*/ 1357792 h 5170152"/>
              <a:gd name="connsiteX303" fmla="*/ 3693792 w 5627973"/>
              <a:gd name="connsiteY303" fmla="*/ 1368074 h 5170152"/>
              <a:gd name="connsiteX304" fmla="*/ 3596777 w 5627973"/>
              <a:gd name="connsiteY304" fmla="*/ 1487449 h 5170152"/>
              <a:gd name="connsiteX305" fmla="*/ 3410817 w 5627973"/>
              <a:gd name="connsiteY305" fmla="*/ 1080921 h 5170152"/>
              <a:gd name="connsiteX306" fmla="*/ 3429457 w 5627973"/>
              <a:gd name="connsiteY306" fmla="*/ 1062887 h 5170152"/>
              <a:gd name="connsiteX307" fmla="*/ 3461472 w 5627973"/>
              <a:gd name="connsiteY307" fmla="*/ 1038299 h 5170152"/>
              <a:gd name="connsiteX308" fmla="*/ 3905013 w 5627973"/>
              <a:gd name="connsiteY308" fmla="*/ 1032635 h 5170152"/>
              <a:gd name="connsiteX309" fmla="*/ 3931786 w 5627973"/>
              <a:gd name="connsiteY309" fmla="*/ 1049928 h 5170152"/>
              <a:gd name="connsiteX310" fmla="*/ 3910528 w 5627973"/>
              <a:gd name="connsiteY310" fmla="*/ 1039568 h 5170152"/>
              <a:gd name="connsiteX311" fmla="*/ 3614393 w 5627973"/>
              <a:gd name="connsiteY311" fmla="*/ 1041063 h 5170152"/>
              <a:gd name="connsiteX312" fmla="*/ 3598935 w 5627973"/>
              <a:gd name="connsiteY312" fmla="*/ 1049319 h 5170152"/>
              <a:gd name="connsiteX313" fmla="*/ 3581007 w 5627973"/>
              <a:gd name="connsiteY313" fmla="*/ 1048022 h 5170152"/>
              <a:gd name="connsiteX314" fmla="*/ 3423332 w 5627973"/>
              <a:gd name="connsiteY314" fmla="*/ 1075159 h 5170152"/>
              <a:gd name="connsiteX315" fmla="*/ 3222219 w 5627973"/>
              <a:gd name="connsiteY315" fmla="*/ 782752 h 5170152"/>
              <a:gd name="connsiteX316" fmla="*/ 3254946 w 5627973"/>
              <a:gd name="connsiteY316" fmla="*/ 768060 h 5170152"/>
              <a:gd name="connsiteX317" fmla="*/ 3307772 w 5627973"/>
              <a:gd name="connsiteY317" fmla="*/ 751100 h 5170152"/>
              <a:gd name="connsiteX318" fmla="*/ 3862256 w 5627973"/>
              <a:gd name="connsiteY318" fmla="*/ 950087 h 5170152"/>
              <a:gd name="connsiteX319" fmla="*/ 3886387 w 5627973"/>
              <a:gd name="connsiteY319" fmla="*/ 984942 h 5170152"/>
              <a:gd name="connsiteX320" fmla="*/ 3865443 w 5627973"/>
              <a:gd name="connsiteY320" fmla="*/ 961632 h 5170152"/>
              <a:gd name="connsiteX321" fmla="*/ 3496445 w 5627973"/>
              <a:gd name="connsiteY321" fmla="*/ 825817 h 5170152"/>
              <a:gd name="connsiteX322" fmla="*/ 3472853 w 5627973"/>
              <a:gd name="connsiteY322" fmla="*/ 829320 h 5170152"/>
              <a:gd name="connsiteX323" fmla="*/ 3451249 w 5627973"/>
              <a:gd name="connsiteY323" fmla="*/ 819301 h 5170152"/>
              <a:gd name="connsiteX324" fmla="*/ 3240830 w 5627973"/>
              <a:gd name="connsiteY324" fmla="*/ 781109 h 5170152"/>
              <a:gd name="connsiteX325" fmla="*/ 3283861 w 5627973"/>
              <a:gd name="connsiteY325" fmla="*/ 1422511 h 5170152"/>
              <a:gd name="connsiteX326" fmla="*/ 3296671 w 5627973"/>
              <a:gd name="connsiteY326" fmla="*/ 1389558 h 5170152"/>
              <a:gd name="connsiteX327" fmla="*/ 3322212 w 5627973"/>
              <a:gd name="connsiteY327" fmla="*/ 1341111 h 5170152"/>
              <a:gd name="connsiteX328" fmla="*/ 3861741 w 5627973"/>
              <a:gd name="connsiteY328" fmla="*/ 1097488 h 5170152"/>
              <a:gd name="connsiteX329" fmla="*/ 3904083 w 5627973"/>
              <a:gd name="connsiteY329" fmla="*/ 1105291 h 5170152"/>
              <a:gd name="connsiteX330" fmla="*/ 3872332 w 5627973"/>
              <a:gd name="connsiteY330" fmla="*/ 1103397 h 5170152"/>
              <a:gd name="connsiteX331" fmla="*/ 3510842 w 5627973"/>
              <a:gd name="connsiteY331" fmla="*/ 1263138 h 5170152"/>
              <a:gd name="connsiteX332" fmla="*/ 3496505 w 5627973"/>
              <a:gd name="connsiteY332" fmla="*/ 1281913 h 5170152"/>
              <a:gd name="connsiteX333" fmla="*/ 3473852 w 5627973"/>
              <a:gd name="connsiteY333" fmla="*/ 1289813 h 5170152"/>
              <a:gd name="connsiteX334" fmla="*/ 3295979 w 5627973"/>
              <a:gd name="connsiteY334" fmla="*/ 1408486 h 5170152"/>
              <a:gd name="connsiteX335" fmla="*/ 2694772 w 5627973"/>
              <a:gd name="connsiteY335" fmla="*/ 1747664 h 5170152"/>
              <a:gd name="connsiteX336" fmla="*/ 2738702 w 5627973"/>
              <a:gd name="connsiteY336" fmla="*/ 1750865 h 5170152"/>
              <a:gd name="connsiteX337" fmla="*/ 3244931 w 5627973"/>
              <a:gd name="connsiteY337" fmla="*/ 1543659 h 5170152"/>
              <a:gd name="connsiteX338" fmla="*/ 3265426 w 5627973"/>
              <a:gd name="connsiteY338" fmla="*/ 1518723 h 5170152"/>
              <a:gd name="connsiteX339" fmla="*/ 3297079 w 5627973"/>
              <a:gd name="connsiteY339" fmla="*/ 1508574 h 5170152"/>
              <a:gd name="connsiteX340" fmla="*/ 3547513 w 5627973"/>
              <a:gd name="connsiteY340" fmla="*/ 1352765 h 5170152"/>
              <a:gd name="connsiteX341" fmla="*/ 3564772 w 5627973"/>
              <a:gd name="connsiteY341" fmla="*/ 1334168 h 5170152"/>
              <a:gd name="connsiteX342" fmla="*/ 3545920 w 5627973"/>
              <a:gd name="connsiteY342" fmla="*/ 1378188 h 5170152"/>
              <a:gd name="connsiteX343" fmla="*/ 3508908 w 5627973"/>
              <a:gd name="connsiteY343" fmla="*/ 1442768 h 5170152"/>
              <a:gd name="connsiteX344" fmla="*/ 2753178 w 5627973"/>
              <a:gd name="connsiteY344" fmla="*/ 1759024 h 5170152"/>
              <a:gd name="connsiteX345" fmla="*/ 2708817 w 5627973"/>
              <a:gd name="connsiteY345" fmla="*/ 1880141 h 5170152"/>
              <a:gd name="connsiteX346" fmla="*/ 2735674 w 5627973"/>
              <a:gd name="connsiteY346" fmla="*/ 1912971 h 5170152"/>
              <a:gd name="connsiteX347" fmla="*/ 3233634 w 5627973"/>
              <a:gd name="connsiteY347" fmla="*/ 2122405 h 5170152"/>
              <a:gd name="connsiteX348" fmla="*/ 3266570 w 5627973"/>
              <a:gd name="connsiteY348" fmla="*/ 2119436 h 5170152"/>
              <a:gd name="connsiteX349" fmla="*/ 3295539 w 5627973"/>
              <a:gd name="connsiteY349" fmla="*/ 2134473 h 5170152"/>
              <a:gd name="connsiteX350" fmla="*/ 3583038 w 5627973"/>
              <a:gd name="connsiteY350" fmla="*/ 2201203 h 5170152"/>
              <a:gd name="connsiteX351" fmla="*/ 3608921 w 5627973"/>
              <a:gd name="connsiteY351" fmla="*/ 2200364 h 5170152"/>
              <a:gd name="connsiteX352" fmla="*/ 3562345 w 5627973"/>
              <a:gd name="connsiteY352" fmla="*/ 2217682 h 5170152"/>
              <a:gd name="connsiteX353" fmla="*/ 3487772 w 5627973"/>
              <a:gd name="connsiteY353" fmla="*/ 2236568 h 5170152"/>
              <a:gd name="connsiteX354" fmla="*/ 2739038 w 5627973"/>
              <a:gd name="connsiteY354" fmla="*/ 1928704 h 5170152"/>
              <a:gd name="connsiteX355" fmla="*/ 2646703 w 5627973"/>
              <a:gd name="connsiteY355" fmla="*/ 1701163 h 5170152"/>
              <a:gd name="connsiteX356" fmla="*/ 2678442 w 5627973"/>
              <a:gd name="connsiteY356" fmla="*/ 1692992 h 5170152"/>
              <a:gd name="connsiteX357" fmla="*/ 2974079 w 5627973"/>
              <a:gd name="connsiteY357" fmla="*/ 1434954 h 5170152"/>
              <a:gd name="connsiteX358" fmla="*/ 2981295 w 5627973"/>
              <a:gd name="connsiteY358" fmla="*/ 1413397 h 5170152"/>
              <a:gd name="connsiteX359" fmla="*/ 3000587 w 5627973"/>
              <a:gd name="connsiteY359" fmla="*/ 1399148 h 5170152"/>
              <a:gd name="connsiteX360" fmla="*/ 3131531 w 5627973"/>
              <a:gd name="connsiteY360" fmla="*/ 1235708 h 5170152"/>
              <a:gd name="connsiteX361" fmla="*/ 3138298 w 5627973"/>
              <a:gd name="connsiteY361" fmla="*/ 1219166 h 5170152"/>
              <a:gd name="connsiteX362" fmla="*/ 3137715 w 5627973"/>
              <a:gd name="connsiteY362" fmla="*/ 1253151 h 5170152"/>
              <a:gd name="connsiteX363" fmla="*/ 3130297 w 5627973"/>
              <a:gd name="connsiteY363" fmla="*/ 1305203 h 5170152"/>
              <a:gd name="connsiteX364" fmla="*/ 2690942 w 5627973"/>
              <a:gd name="connsiteY364" fmla="*/ 1695070 h 5170152"/>
              <a:gd name="connsiteX365" fmla="*/ 2616437 w 5627973"/>
              <a:gd name="connsiteY365" fmla="*/ 1615422 h 5170152"/>
              <a:gd name="connsiteX366" fmla="*/ 2650765 w 5627973"/>
              <a:gd name="connsiteY366" fmla="*/ 1588555 h 5170152"/>
              <a:gd name="connsiteX367" fmla="*/ 2867058 w 5627973"/>
              <a:gd name="connsiteY367" fmla="*/ 1106901 h 5170152"/>
              <a:gd name="connsiteX368" fmla="*/ 2863661 w 5627973"/>
              <a:gd name="connsiteY368" fmla="*/ 1075738 h 5170152"/>
              <a:gd name="connsiteX369" fmla="*/ 2879247 w 5627973"/>
              <a:gd name="connsiteY369" fmla="*/ 1047600 h 5170152"/>
              <a:gd name="connsiteX370" fmla="*/ 2947098 w 5627973"/>
              <a:gd name="connsiteY370" fmla="*/ 771754 h 5170152"/>
              <a:gd name="connsiteX371" fmla="*/ 2946000 w 5627973"/>
              <a:gd name="connsiteY371" fmla="*/ 747202 h 5170152"/>
              <a:gd name="connsiteX372" fmla="*/ 2964611 w 5627973"/>
              <a:gd name="connsiteY372" fmla="*/ 790729 h 5170152"/>
              <a:gd name="connsiteX373" fmla="*/ 2985104 w 5627973"/>
              <a:gd name="connsiteY373" fmla="*/ 860784 h 5170152"/>
              <a:gd name="connsiteX374" fmla="*/ 2667295 w 5627973"/>
              <a:gd name="connsiteY374" fmla="*/ 1584709 h 5170152"/>
              <a:gd name="connsiteX375" fmla="*/ 2659858 w 5627973"/>
              <a:gd name="connsiteY375" fmla="*/ 1810505 h 5170152"/>
              <a:gd name="connsiteX376" fmla="*/ 2688965 w 5627973"/>
              <a:gd name="connsiteY376" fmla="*/ 1824901 h 5170152"/>
              <a:gd name="connsiteX377" fmla="*/ 3099134 w 5627973"/>
              <a:gd name="connsiteY377" fmla="*/ 1829386 h 5170152"/>
              <a:gd name="connsiteX378" fmla="*/ 3120807 w 5627973"/>
              <a:gd name="connsiteY378" fmla="*/ 1818625 h 5170152"/>
              <a:gd name="connsiteX379" fmla="*/ 3145593 w 5627973"/>
              <a:gd name="connsiteY379" fmla="*/ 1820762 h 5170152"/>
              <a:gd name="connsiteX380" fmla="*/ 3364829 w 5627973"/>
              <a:gd name="connsiteY380" fmla="*/ 1787733 h 5170152"/>
              <a:gd name="connsiteX381" fmla="*/ 3382345 w 5627973"/>
              <a:gd name="connsiteY381" fmla="*/ 1780260 h 5170152"/>
              <a:gd name="connsiteX382" fmla="*/ 3355952 w 5627973"/>
              <a:gd name="connsiteY382" fmla="*/ 1804099 h 5170152"/>
              <a:gd name="connsiteX383" fmla="*/ 3310827 w 5627973"/>
              <a:gd name="connsiteY383" fmla="*/ 1836457 h 5170152"/>
              <a:gd name="connsiteX384" fmla="*/ 2696381 w 5627973"/>
              <a:gd name="connsiteY384" fmla="*/ 1834343 h 5170152"/>
              <a:gd name="connsiteX385" fmla="*/ 2634735 w 5627973"/>
              <a:gd name="connsiteY385" fmla="*/ 1942592 h 5170152"/>
              <a:gd name="connsiteX386" fmla="*/ 2628908 w 5627973"/>
              <a:gd name="connsiteY386" fmla="*/ 1902031 h 5170152"/>
              <a:gd name="connsiteX387" fmla="*/ 2637249 w 5627973"/>
              <a:gd name="connsiteY387" fmla="*/ 1931248 h 5170152"/>
              <a:gd name="connsiteX388" fmla="*/ 2914165 w 5627973"/>
              <a:gd name="connsiteY388" fmla="*/ 2208928 h 5170152"/>
              <a:gd name="connsiteX389" fmla="*/ 2937632 w 5627973"/>
              <a:gd name="connsiteY389" fmla="*/ 2216171 h 5170152"/>
              <a:gd name="connsiteX390" fmla="*/ 2952868 w 5627973"/>
              <a:gd name="connsiteY390" fmla="*/ 2234211 h 5170152"/>
              <a:gd name="connsiteX391" fmla="*/ 3129341 w 5627973"/>
              <a:gd name="connsiteY391" fmla="*/ 2358698 h 5170152"/>
              <a:gd name="connsiteX392" fmla="*/ 3147324 w 5627973"/>
              <a:gd name="connsiteY392" fmla="*/ 2365378 h 5170152"/>
              <a:gd name="connsiteX393" fmla="*/ 3110122 w 5627973"/>
              <a:gd name="connsiteY393" fmla="*/ 2363811 h 5170152"/>
              <a:gd name="connsiteX394" fmla="*/ 3053262 w 5627973"/>
              <a:gd name="connsiteY394" fmla="*/ 2355455 h 5170152"/>
              <a:gd name="connsiteX395" fmla="*/ 2634735 w 5627973"/>
              <a:gd name="connsiteY395" fmla="*/ 1942592 h 5170152"/>
              <a:gd name="connsiteX396" fmla="*/ 2538079 w 5627973"/>
              <a:gd name="connsiteY396" fmla="*/ 1619042 h 5170152"/>
              <a:gd name="connsiteX397" fmla="*/ 2554354 w 5627973"/>
              <a:gd name="connsiteY397" fmla="*/ 1592892 h 5170152"/>
              <a:gd name="connsiteX398" fmla="*/ 2566459 w 5627973"/>
              <a:gd name="connsiteY398" fmla="*/ 1218658 h 5170152"/>
              <a:gd name="connsiteX399" fmla="*/ 2555056 w 5627973"/>
              <a:gd name="connsiteY399" fmla="*/ 1198566 h 5170152"/>
              <a:gd name="connsiteX400" fmla="*/ 2557831 w 5627973"/>
              <a:gd name="connsiteY400" fmla="*/ 1176004 h 5170152"/>
              <a:gd name="connsiteX401" fmla="*/ 2525507 w 5627973"/>
              <a:gd name="connsiteY401" fmla="*/ 974952 h 5170152"/>
              <a:gd name="connsiteX402" fmla="*/ 2517630 w 5627973"/>
              <a:gd name="connsiteY402" fmla="*/ 958749 h 5170152"/>
              <a:gd name="connsiteX403" fmla="*/ 2543274 w 5627973"/>
              <a:gd name="connsiteY403" fmla="*/ 983527 h 5170152"/>
              <a:gd name="connsiteX404" fmla="*/ 2577917 w 5627973"/>
              <a:gd name="connsiteY404" fmla="*/ 1025648 h 5170152"/>
              <a:gd name="connsiteX405" fmla="*/ 2564824 w 5627973"/>
              <a:gd name="connsiteY405" fmla="*/ 1586396 h 5170152"/>
              <a:gd name="connsiteX406" fmla="*/ 2612299 w 5627973"/>
              <a:gd name="connsiteY406" fmla="*/ 2424277 h 5170152"/>
              <a:gd name="connsiteX407" fmla="*/ 2593850 w 5627973"/>
              <a:gd name="connsiteY407" fmla="*/ 2339994 h 5170152"/>
              <a:gd name="connsiteX408" fmla="*/ 2607022 w 5627973"/>
              <a:gd name="connsiteY408" fmla="*/ 2044731 h 5170152"/>
              <a:gd name="connsiteX409" fmla="*/ 2624528 w 5627973"/>
              <a:gd name="connsiteY409" fmla="*/ 1990120 h 5170152"/>
              <a:gd name="connsiteX410" fmla="*/ 2616969 w 5627973"/>
              <a:gd name="connsiteY410" fmla="*/ 2031530 h 5170152"/>
              <a:gd name="connsiteX411" fmla="*/ 2786012 w 5627973"/>
              <a:gd name="connsiteY411" fmla="*/ 2524015 h 5170152"/>
              <a:gd name="connsiteX412" fmla="*/ 2810222 w 5627973"/>
              <a:gd name="connsiteY412" fmla="*/ 2544990 h 5170152"/>
              <a:gd name="connsiteX413" fmla="*/ 2817845 w 5627973"/>
              <a:gd name="connsiteY413" fmla="*/ 2575607 h 5170152"/>
              <a:gd name="connsiteX414" fmla="*/ 2957409 w 5627973"/>
              <a:gd name="connsiteY414" fmla="*/ 2822582 h 5170152"/>
              <a:gd name="connsiteX415" fmla="*/ 2975276 w 5627973"/>
              <a:gd name="connsiteY415" fmla="*/ 2840096 h 5170152"/>
              <a:gd name="connsiteX416" fmla="*/ 2930882 w 5627973"/>
              <a:gd name="connsiteY416" fmla="*/ 2819480 h 5170152"/>
              <a:gd name="connsiteX417" fmla="*/ 2866650 w 5627973"/>
              <a:gd name="connsiteY417" fmla="*/ 2780375 h 5170152"/>
              <a:gd name="connsiteX418" fmla="*/ 2640937 w 5627973"/>
              <a:gd name="connsiteY418" fmla="*/ 2504928 h 5170152"/>
              <a:gd name="connsiteX419" fmla="*/ 2612299 w 5627973"/>
              <a:gd name="connsiteY419" fmla="*/ 2424277 h 5170152"/>
              <a:gd name="connsiteX420" fmla="*/ 2035737 w 5627973"/>
              <a:gd name="connsiteY420" fmla="*/ 738158 h 5170152"/>
              <a:gd name="connsiteX421" fmla="*/ 2081317 w 5627973"/>
              <a:gd name="connsiteY421" fmla="*/ 756362 h 5170152"/>
              <a:gd name="connsiteX422" fmla="*/ 2147812 w 5627973"/>
              <a:gd name="connsiteY422" fmla="*/ 791953 h 5170152"/>
              <a:gd name="connsiteX423" fmla="*/ 2450624 w 5627973"/>
              <a:gd name="connsiteY423" fmla="*/ 1511954 h 5170152"/>
              <a:gd name="connsiteX424" fmla="*/ 2436347 w 5627973"/>
              <a:gd name="connsiteY424" fmla="*/ 1567359 h 5170152"/>
              <a:gd name="connsiteX425" fmla="*/ 2441461 w 5627973"/>
              <a:gd name="connsiteY425" fmla="*/ 1525651 h 5170152"/>
              <a:gd name="connsiteX426" fmla="*/ 2243505 w 5627973"/>
              <a:gd name="connsiteY426" fmla="*/ 1043385 h 5170152"/>
              <a:gd name="connsiteX427" fmla="*/ 2218075 w 5627973"/>
              <a:gd name="connsiteY427" fmla="*/ 1023750 h 5170152"/>
              <a:gd name="connsiteX428" fmla="*/ 2208652 w 5627973"/>
              <a:gd name="connsiteY428" fmla="*/ 993614 h 5170152"/>
              <a:gd name="connsiteX429" fmla="*/ 2054624 w 5627973"/>
              <a:gd name="connsiteY429" fmla="*/ 754678 h 5170152"/>
              <a:gd name="connsiteX430" fmla="*/ 2417193 w 5627973"/>
              <a:gd name="connsiteY430" fmla="*/ 2452749 h 5170152"/>
              <a:gd name="connsiteX431" fmla="*/ 2394601 w 5627973"/>
              <a:gd name="connsiteY431" fmla="*/ 2359598 h 5170152"/>
              <a:gd name="connsiteX432" fmla="*/ 2391086 w 5627973"/>
              <a:gd name="connsiteY432" fmla="*/ 2296202 h 5170152"/>
              <a:gd name="connsiteX433" fmla="*/ 2508786 w 5627973"/>
              <a:gd name="connsiteY433" fmla="*/ 1982414 h 5170152"/>
              <a:gd name="connsiteX434" fmla="*/ 2537500 w 5627973"/>
              <a:gd name="connsiteY434" fmla="*/ 1951196 h 5170152"/>
              <a:gd name="connsiteX435" fmla="*/ 2519642 w 5627973"/>
              <a:gd name="connsiteY435" fmla="*/ 1976466 h 5170152"/>
              <a:gd name="connsiteX436" fmla="*/ 2484604 w 5627973"/>
              <a:gd name="connsiteY436" fmla="*/ 2349375 h 5170152"/>
              <a:gd name="connsiteX437" fmla="*/ 2494761 w 5627973"/>
              <a:gd name="connsiteY437" fmla="*/ 2370012 h 5170152"/>
              <a:gd name="connsiteX438" fmla="*/ 2490607 w 5627973"/>
              <a:gd name="connsiteY438" fmla="*/ 2392389 h 5170152"/>
              <a:gd name="connsiteX439" fmla="*/ 2510562 w 5627973"/>
              <a:gd name="connsiteY439" fmla="*/ 2594713 h 5170152"/>
              <a:gd name="connsiteX440" fmla="*/ 2517435 w 5627973"/>
              <a:gd name="connsiteY440" fmla="*/ 2611289 h 5170152"/>
              <a:gd name="connsiteX441" fmla="*/ 2493344 w 5627973"/>
              <a:gd name="connsiteY441" fmla="*/ 2585248 h 5170152"/>
              <a:gd name="connsiteX442" fmla="*/ 2461326 w 5627973"/>
              <a:gd name="connsiteY442" fmla="*/ 2541435 h 5170152"/>
              <a:gd name="connsiteX443" fmla="*/ 2417193 w 5627973"/>
              <a:gd name="connsiteY443" fmla="*/ 2452749 h 5170152"/>
              <a:gd name="connsiteX444" fmla="*/ 1897323 w 5627973"/>
              <a:gd name="connsiteY444" fmla="*/ 1217353 h 5170152"/>
              <a:gd name="connsiteX445" fmla="*/ 1934545 w 5627973"/>
              <a:gd name="connsiteY445" fmla="*/ 1218380 h 5170152"/>
              <a:gd name="connsiteX446" fmla="*/ 1991537 w 5627973"/>
              <a:gd name="connsiteY446" fmla="*/ 1225910 h 5170152"/>
              <a:gd name="connsiteX447" fmla="*/ 2417165 w 5627973"/>
              <a:gd name="connsiteY447" fmla="*/ 1632682 h 5170152"/>
              <a:gd name="connsiteX448" fmla="*/ 2423698 w 5627973"/>
              <a:gd name="connsiteY448" fmla="*/ 1673157 h 5170152"/>
              <a:gd name="connsiteX449" fmla="*/ 2414850 w 5627973"/>
              <a:gd name="connsiteY449" fmla="*/ 1644063 h 5170152"/>
              <a:gd name="connsiteX450" fmla="*/ 2133157 w 5627973"/>
              <a:gd name="connsiteY450" fmla="*/ 1370413 h 5170152"/>
              <a:gd name="connsiteX451" fmla="*/ 2109568 w 5627973"/>
              <a:gd name="connsiteY451" fmla="*/ 1363512 h 5170152"/>
              <a:gd name="connsiteX452" fmla="*/ 2094022 w 5627973"/>
              <a:gd name="connsiteY452" fmla="*/ 1345693 h 5170152"/>
              <a:gd name="connsiteX453" fmla="*/ 1915419 w 5627973"/>
              <a:gd name="connsiteY453" fmla="*/ 1223772 h 5170152"/>
              <a:gd name="connsiteX454" fmla="*/ 2045270 w 5627973"/>
              <a:gd name="connsiteY454" fmla="*/ 2819290 h 5170152"/>
              <a:gd name="connsiteX455" fmla="*/ 2029641 w 5627973"/>
              <a:gd name="connsiteY455" fmla="*/ 2748040 h 5170152"/>
              <a:gd name="connsiteX456" fmla="*/ 2396022 w 5627973"/>
              <a:gd name="connsiteY456" fmla="*/ 2044520 h 5170152"/>
              <a:gd name="connsiteX457" fmla="*/ 2448822 w 5627973"/>
              <a:gd name="connsiteY457" fmla="*/ 2016984 h 5170152"/>
              <a:gd name="connsiteX458" fmla="*/ 2412764 w 5627973"/>
              <a:gd name="connsiteY458" fmla="*/ 2041700 h 5170152"/>
              <a:gd name="connsiteX459" fmla="*/ 2164168 w 5627973"/>
              <a:gd name="connsiteY459" fmla="*/ 2509479 h 5170152"/>
              <a:gd name="connsiteX460" fmla="*/ 2165420 w 5627973"/>
              <a:gd name="connsiteY460" fmla="*/ 2540820 h 5170152"/>
              <a:gd name="connsiteX461" fmla="*/ 2147957 w 5627973"/>
              <a:gd name="connsiteY461" fmla="*/ 2567964 h 5170152"/>
              <a:gd name="connsiteX462" fmla="*/ 2061427 w 5627973"/>
              <a:gd name="connsiteY462" fmla="*/ 2839328 h 5170152"/>
              <a:gd name="connsiteX463" fmla="*/ 2060839 w 5627973"/>
              <a:gd name="connsiteY463" fmla="*/ 2863921 h 5170152"/>
              <a:gd name="connsiteX464" fmla="*/ 1883844 w 5627973"/>
              <a:gd name="connsiteY464" fmla="*/ 2371440 h 5170152"/>
              <a:gd name="connsiteX465" fmla="*/ 1886848 w 5627973"/>
              <a:gd name="connsiteY465" fmla="*/ 2337575 h 5170152"/>
              <a:gd name="connsiteX466" fmla="*/ 1897963 w 5627973"/>
              <a:gd name="connsiteY466" fmla="*/ 2286093 h 5170152"/>
              <a:gd name="connsiteX467" fmla="*/ 2364338 w 5627973"/>
              <a:gd name="connsiteY467" fmla="*/ 1923296 h 5170152"/>
              <a:gd name="connsiteX468" fmla="*/ 2408933 w 5627973"/>
              <a:gd name="connsiteY468" fmla="*/ 1919846 h 5170152"/>
              <a:gd name="connsiteX469" fmla="*/ 2376668 w 5627973"/>
              <a:gd name="connsiteY469" fmla="*/ 1926111 h 5170152"/>
              <a:gd name="connsiteX470" fmla="*/ 2063155 w 5627973"/>
              <a:gd name="connsiteY470" fmla="*/ 2165945 h 5170152"/>
              <a:gd name="connsiteX471" fmla="*/ 2054415 w 5627973"/>
              <a:gd name="connsiteY471" fmla="*/ 2187020 h 5170152"/>
              <a:gd name="connsiteX472" fmla="*/ 2034142 w 5627973"/>
              <a:gd name="connsiteY472" fmla="*/ 2200087 h 5170152"/>
              <a:gd name="connsiteX473" fmla="*/ 1891778 w 5627973"/>
              <a:gd name="connsiteY473" fmla="*/ 2355342 h 5170152"/>
              <a:gd name="connsiteX474" fmla="*/ 1661922 w 5627973"/>
              <a:gd name="connsiteY474" fmla="*/ 1799494 h 5170152"/>
              <a:gd name="connsiteX475" fmla="*/ 1688944 w 5627973"/>
              <a:gd name="connsiteY475" fmla="*/ 1776249 h 5170152"/>
              <a:gd name="connsiteX476" fmla="*/ 1734921 w 5627973"/>
              <a:gd name="connsiteY476" fmla="*/ 1744902 h 5170152"/>
              <a:gd name="connsiteX477" fmla="*/ 2349214 w 5627973"/>
              <a:gd name="connsiteY477" fmla="*/ 1760604 h 5170152"/>
              <a:gd name="connsiteX478" fmla="*/ 2385099 w 5627973"/>
              <a:gd name="connsiteY478" fmla="*/ 1785239 h 5170152"/>
              <a:gd name="connsiteX479" fmla="*/ 2356379 w 5627973"/>
              <a:gd name="connsiteY479" fmla="*/ 1770206 h 5170152"/>
              <a:gd name="connsiteX480" fmla="*/ 1946393 w 5627973"/>
              <a:gd name="connsiteY480" fmla="*/ 1756653 h 5170152"/>
              <a:gd name="connsiteX481" fmla="*/ 1924438 w 5627973"/>
              <a:gd name="connsiteY481" fmla="*/ 1766929 h 5170152"/>
              <a:gd name="connsiteX482" fmla="*/ 1899712 w 5627973"/>
              <a:gd name="connsiteY482" fmla="*/ 1764245 h 5170152"/>
              <a:gd name="connsiteX483" fmla="*/ 1679634 w 5627973"/>
              <a:gd name="connsiteY483" fmla="*/ 1792411 h 5170152"/>
              <a:gd name="connsiteX484" fmla="*/ 1421076 w 5627973"/>
              <a:gd name="connsiteY484" fmla="*/ 1389062 h 5170152"/>
              <a:gd name="connsiteX485" fmla="*/ 1467369 w 5627973"/>
              <a:gd name="connsiteY485" fmla="*/ 1371047 h 5170152"/>
              <a:gd name="connsiteX486" fmla="*/ 1541636 w 5627973"/>
              <a:gd name="connsiteY486" fmla="*/ 1351041 h 5170152"/>
              <a:gd name="connsiteX487" fmla="*/ 2295625 w 5627973"/>
              <a:gd name="connsiteY487" fmla="*/ 1647472 h 5170152"/>
              <a:gd name="connsiteX488" fmla="*/ 2326664 w 5627973"/>
              <a:gd name="connsiteY488" fmla="*/ 1695560 h 5170152"/>
              <a:gd name="connsiteX489" fmla="*/ 2299253 w 5627973"/>
              <a:gd name="connsiteY489" fmla="*/ 1663149 h 5170152"/>
              <a:gd name="connsiteX490" fmla="*/ 1797719 w 5627973"/>
              <a:gd name="connsiteY490" fmla="*/ 1461320 h 5170152"/>
              <a:gd name="connsiteX491" fmla="*/ 1764828 w 5627973"/>
              <a:gd name="connsiteY491" fmla="*/ 1464786 h 5170152"/>
              <a:gd name="connsiteX492" fmla="*/ 1735604 w 5627973"/>
              <a:gd name="connsiteY492" fmla="*/ 1450192 h 5170152"/>
              <a:gd name="connsiteX493" fmla="*/ 1446949 w 5627973"/>
              <a:gd name="connsiteY493" fmla="*/ 1387832 h 5170152"/>
              <a:gd name="connsiteX494" fmla="*/ 1463065 w 5627973"/>
              <a:gd name="connsiteY494" fmla="*/ 2251668 h 5170152"/>
              <a:gd name="connsiteX495" fmla="*/ 1483028 w 5627973"/>
              <a:gd name="connsiteY495" fmla="*/ 2208076 h 5170152"/>
              <a:gd name="connsiteX496" fmla="*/ 1521661 w 5627973"/>
              <a:gd name="connsiteY496" fmla="*/ 2144342 h 5170152"/>
              <a:gd name="connsiteX497" fmla="*/ 2284930 w 5627973"/>
              <a:gd name="connsiteY497" fmla="*/ 1845445 h 5170152"/>
              <a:gd name="connsiteX498" fmla="*/ 2343006 w 5627973"/>
              <a:gd name="connsiteY498" fmla="*/ 1858151 h 5170152"/>
              <a:gd name="connsiteX499" fmla="*/ 2299188 w 5627973"/>
              <a:gd name="connsiteY499" fmla="*/ 1853938 h 5170152"/>
              <a:gd name="connsiteX500" fmla="*/ 1788027 w 5627973"/>
              <a:gd name="connsiteY500" fmla="*/ 2049516 h 5170152"/>
              <a:gd name="connsiteX501" fmla="*/ 1766910 w 5627973"/>
              <a:gd name="connsiteY501" fmla="*/ 2073983 h 5170152"/>
              <a:gd name="connsiteX502" fmla="*/ 1735021 w 5627973"/>
              <a:gd name="connsiteY502" fmla="*/ 2083404 h 5170152"/>
              <a:gd name="connsiteX503" fmla="*/ 1480787 w 5627973"/>
              <a:gd name="connsiteY503" fmla="*/ 2233465 h 5170152"/>
              <a:gd name="connsiteX504" fmla="*/ 1778763 w 5627973"/>
              <a:gd name="connsiteY504" fmla="*/ 3625789 h 5170152"/>
              <a:gd name="connsiteX505" fmla="*/ 1837688 w 5627973"/>
              <a:gd name="connsiteY505" fmla="*/ 3639518 h 5170152"/>
              <a:gd name="connsiteX506" fmla="*/ 2568769 w 5627973"/>
              <a:gd name="connsiteY506" fmla="*/ 3466048 h 5170152"/>
              <a:gd name="connsiteX507" fmla="*/ 2601895 w 5627973"/>
              <a:gd name="connsiteY507" fmla="*/ 3436540 h 5170152"/>
              <a:gd name="connsiteX508" fmla="*/ 2647008 w 5627973"/>
              <a:gd name="connsiteY508" fmla="*/ 3429508 h 5170152"/>
              <a:gd name="connsiteX509" fmla="*/ 3020043 w 5627973"/>
              <a:gd name="connsiteY509" fmla="*/ 3271259 h 5170152"/>
              <a:gd name="connsiteX510" fmla="*/ 3047428 w 5627973"/>
              <a:gd name="connsiteY510" fmla="*/ 3249673 h 5170152"/>
              <a:gd name="connsiteX511" fmla="*/ 3012461 w 5627973"/>
              <a:gd name="connsiteY511" fmla="*/ 3305465 h 5170152"/>
              <a:gd name="connsiteX512" fmla="*/ 2948470 w 5627973"/>
              <a:gd name="connsiteY512" fmla="*/ 3385317 h 5170152"/>
              <a:gd name="connsiteX513" fmla="*/ 1855592 w 5627973"/>
              <a:gd name="connsiteY513" fmla="*/ 3653697 h 5170152"/>
              <a:gd name="connsiteX514" fmla="*/ 1700666 w 5627973"/>
              <a:gd name="connsiteY514" fmla="*/ 3429363 h 5170152"/>
              <a:gd name="connsiteX515" fmla="*/ 1752974 w 5627973"/>
              <a:gd name="connsiteY515" fmla="*/ 3400185 h 5170152"/>
              <a:gd name="connsiteX516" fmla="*/ 2149161 w 5627973"/>
              <a:gd name="connsiteY516" fmla="*/ 2791867 h 5170152"/>
              <a:gd name="connsiteX517" fmla="*/ 2151195 w 5627973"/>
              <a:gd name="connsiteY517" fmla="*/ 2748795 h 5170152"/>
              <a:gd name="connsiteX518" fmla="*/ 2178343 w 5627973"/>
              <a:gd name="connsiteY518" fmla="*/ 2713888 h 5170152"/>
              <a:gd name="connsiteX519" fmla="*/ 2329225 w 5627973"/>
              <a:gd name="connsiteY519" fmla="*/ 2353537 h 5170152"/>
              <a:gd name="connsiteX520" fmla="*/ 2332971 w 5627973"/>
              <a:gd name="connsiteY520" fmla="*/ 2319941 h 5170152"/>
              <a:gd name="connsiteX521" fmla="*/ 2348943 w 5627973"/>
              <a:gd name="connsiteY521" fmla="*/ 2383062 h 5170152"/>
              <a:gd name="connsiteX522" fmla="*/ 2361812 w 5627973"/>
              <a:gd name="connsiteY522" fmla="*/ 2482633 h 5170152"/>
              <a:gd name="connsiteX523" fmla="*/ 1776225 w 5627973"/>
              <a:gd name="connsiteY523" fmla="*/ 3398488 h 5170152"/>
              <a:gd name="connsiteX524" fmla="*/ 1723452 w 5627973"/>
              <a:gd name="connsiteY524" fmla="*/ 3552336 h 5170152"/>
              <a:gd name="connsiteX525" fmla="*/ 1768261 w 5627973"/>
              <a:gd name="connsiteY525" fmla="*/ 3548010 h 5170152"/>
              <a:gd name="connsiteX526" fmla="*/ 2224429 w 5627973"/>
              <a:gd name="connsiteY526" fmla="*/ 3260498 h 5170152"/>
              <a:gd name="connsiteX527" fmla="*/ 2238817 w 5627973"/>
              <a:gd name="connsiteY527" fmla="*/ 3232746 h 5170152"/>
              <a:gd name="connsiteX528" fmla="*/ 2268032 w 5627973"/>
              <a:gd name="connsiteY528" fmla="*/ 3217503 h 5170152"/>
              <a:gd name="connsiteX529" fmla="*/ 2480558 w 5627973"/>
              <a:gd name="connsiteY529" fmla="*/ 3023370 h 5170152"/>
              <a:gd name="connsiteX530" fmla="*/ 2493267 w 5627973"/>
              <a:gd name="connsiteY530" fmla="*/ 3002338 h 5170152"/>
              <a:gd name="connsiteX531" fmla="*/ 2485230 w 5627973"/>
              <a:gd name="connsiteY531" fmla="*/ 3048393 h 5170152"/>
              <a:gd name="connsiteX532" fmla="*/ 2464066 w 5627973"/>
              <a:gd name="connsiteY532" fmla="*/ 3117542 h 5170152"/>
              <a:gd name="connsiteX533" fmla="*/ 1784778 w 5627973"/>
              <a:gd name="connsiteY533" fmla="*/ 3553502 h 5170152"/>
              <a:gd name="connsiteX534" fmla="*/ 1769572 w 5627973"/>
              <a:gd name="connsiteY534" fmla="*/ 3808806 h 5170152"/>
              <a:gd name="connsiteX535" fmla="*/ 1799015 w 5627973"/>
              <a:gd name="connsiteY535" fmla="*/ 3859152 h 5170152"/>
              <a:gd name="connsiteX536" fmla="*/ 2430040 w 5627973"/>
              <a:gd name="connsiteY536" fmla="*/ 4250074 h 5170152"/>
              <a:gd name="connsiteX537" fmla="*/ 2475364 w 5627973"/>
              <a:gd name="connsiteY537" fmla="*/ 4253072 h 5170152"/>
              <a:gd name="connsiteX538" fmla="*/ 2511465 w 5627973"/>
              <a:gd name="connsiteY538" fmla="*/ 4279691 h 5170152"/>
              <a:gd name="connsiteX539" fmla="*/ 2887344 w 5627973"/>
              <a:gd name="connsiteY539" fmla="*/ 4431757 h 5170152"/>
              <a:gd name="connsiteX540" fmla="*/ 2922643 w 5627973"/>
              <a:gd name="connsiteY540" fmla="*/ 4436144 h 5170152"/>
              <a:gd name="connsiteX541" fmla="*/ 2855752 w 5627973"/>
              <a:gd name="connsiteY541" fmla="*/ 4449732 h 5170152"/>
              <a:gd name="connsiteX542" fmla="*/ 2750537 w 5627973"/>
              <a:gd name="connsiteY542" fmla="*/ 4459472 h 5170152"/>
              <a:gd name="connsiteX543" fmla="*/ 1800226 w 5627973"/>
              <a:gd name="connsiteY543" fmla="*/ 3881251 h 5170152"/>
              <a:gd name="connsiteX544" fmla="*/ 1717989 w 5627973"/>
              <a:gd name="connsiteY544" fmla="*/ 3703726 h 5170152"/>
              <a:gd name="connsiteX545" fmla="*/ 1754415 w 5627973"/>
              <a:gd name="connsiteY545" fmla="*/ 3729503 h 5170152"/>
              <a:gd name="connsiteX546" fmla="*/ 2310014 w 5627973"/>
              <a:gd name="connsiteY546" fmla="*/ 3823180 h 5170152"/>
              <a:gd name="connsiteX547" fmla="*/ 2341717 w 5627973"/>
              <a:gd name="connsiteY547" fmla="*/ 3813186 h 5170152"/>
              <a:gd name="connsiteX548" fmla="*/ 2374894 w 5627973"/>
              <a:gd name="connsiteY548" fmla="*/ 3821382 h 5170152"/>
              <a:gd name="connsiteX549" fmla="*/ 2679416 w 5627973"/>
              <a:gd name="connsiteY549" fmla="*/ 3823314 h 5170152"/>
              <a:gd name="connsiteX550" fmla="*/ 2704778 w 5627973"/>
              <a:gd name="connsiteY550" fmla="*/ 3816899 h 5170152"/>
              <a:gd name="connsiteX551" fmla="*/ 2663882 w 5627973"/>
              <a:gd name="connsiteY551" fmla="*/ 3843658 h 5170152"/>
              <a:gd name="connsiteX552" fmla="*/ 2595752 w 5627973"/>
              <a:gd name="connsiteY552" fmla="*/ 3877993 h 5170152"/>
              <a:gd name="connsiteX553" fmla="*/ 1762464 w 5627973"/>
              <a:gd name="connsiteY553" fmla="*/ 3743917 h 5170152"/>
              <a:gd name="connsiteX554" fmla="*/ 1593570 w 5627973"/>
              <a:gd name="connsiteY554" fmla="*/ 3417551 h 5170152"/>
              <a:gd name="connsiteX555" fmla="*/ 1621230 w 5627973"/>
              <a:gd name="connsiteY555" fmla="*/ 3385491 h 5170152"/>
              <a:gd name="connsiteX556" fmla="*/ 1717450 w 5627973"/>
              <a:gd name="connsiteY556" fmla="*/ 2879542 h 5170152"/>
              <a:gd name="connsiteX557" fmla="*/ 1706261 w 5627973"/>
              <a:gd name="connsiteY557" fmla="*/ 2849805 h 5170152"/>
              <a:gd name="connsiteX558" fmla="*/ 1714836 w 5627973"/>
              <a:gd name="connsiteY558" fmla="*/ 2819740 h 5170152"/>
              <a:gd name="connsiteX559" fmla="*/ 1713844 w 5627973"/>
              <a:gd name="connsiteY559" fmla="*/ 2539635 h 5170152"/>
              <a:gd name="connsiteX560" fmla="*/ 1706611 w 5627973"/>
              <a:gd name="connsiteY560" fmla="*/ 2515935 h 5170152"/>
              <a:gd name="connsiteX561" fmla="*/ 1736124 w 5627973"/>
              <a:gd name="connsiteY561" fmla="*/ 2555081 h 5170152"/>
              <a:gd name="connsiteX562" fmla="*/ 1774149 w 5627973"/>
              <a:gd name="connsiteY562" fmla="*/ 2619715 h 5170152"/>
              <a:gd name="connsiteX563" fmla="*/ 1636822 w 5627973"/>
              <a:gd name="connsiteY563" fmla="*/ 3378900 h 5170152"/>
              <a:gd name="connsiteX564" fmla="*/ 1694576 w 5627973"/>
              <a:gd name="connsiteY564" fmla="*/ 4073468 h 5170152"/>
              <a:gd name="connsiteX565" fmla="*/ 1670220 w 5627973"/>
              <a:gd name="connsiteY565" fmla="*/ 3983985 h 5170152"/>
              <a:gd name="connsiteX566" fmla="*/ 1655736 w 5627973"/>
              <a:gd name="connsiteY566" fmla="*/ 3877850 h 5170152"/>
              <a:gd name="connsiteX567" fmla="*/ 1656477 w 5627973"/>
              <a:gd name="connsiteY567" fmla="*/ 3821489 h 5170152"/>
              <a:gd name="connsiteX568" fmla="*/ 1661566 w 5627973"/>
              <a:gd name="connsiteY568" fmla="*/ 3862972 h 5170152"/>
              <a:gd name="connsiteX569" fmla="*/ 1978105 w 5627973"/>
              <a:gd name="connsiteY569" fmla="*/ 4299431 h 5170152"/>
              <a:gd name="connsiteX570" fmla="*/ 2008403 w 5627973"/>
              <a:gd name="connsiteY570" fmla="*/ 4314284 h 5170152"/>
              <a:gd name="connsiteX571" fmla="*/ 2025230 w 5627973"/>
              <a:gd name="connsiteY571" fmla="*/ 4342051 h 5170152"/>
              <a:gd name="connsiteX572" fmla="*/ 2238142 w 5627973"/>
              <a:gd name="connsiteY572" fmla="*/ 4548895 h 5170152"/>
              <a:gd name="connsiteX573" fmla="*/ 2261120 w 5627973"/>
              <a:gd name="connsiteY573" fmla="*/ 4561812 h 5170152"/>
              <a:gd name="connsiteX574" fmla="*/ 2210974 w 5627973"/>
              <a:gd name="connsiteY574" fmla="*/ 4551739 h 5170152"/>
              <a:gd name="connsiteX575" fmla="*/ 2135604 w 5627973"/>
              <a:gd name="connsiteY575" fmla="*/ 4528243 h 5170152"/>
              <a:gd name="connsiteX576" fmla="*/ 1694576 w 5627973"/>
              <a:gd name="connsiteY576" fmla="*/ 4073468 h 5170152"/>
              <a:gd name="connsiteX577" fmla="*/ 1099766 w 5627973"/>
              <a:gd name="connsiteY577" fmla="*/ 2113284 h 5170152"/>
              <a:gd name="connsiteX578" fmla="*/ 1157732 w 5627973"/>
              <a:gd name="connsiteY578" fmla="*/ 2147753 h 5170152"/>
              <a:gd name="connsiteX579" fmla="*/ 1240371 w 5627973"/>
              <a:gd name="connsiteY579" fmla="*/ 2210315 h 5170152"/>
              <a:gd name="connsiteX580" fmla="*/ 1497737 w 5627973"/>
              <a:gd name="connsiteY580" fmla="*/ 3253358 h 5170152"/>
              <a:gd name="connsiteX581" fmla="*/ 1466550 w 5627973"/>
              <a:gd name="connsiteY581" fmla="*/ 3325598 h 5170152"/>
              <a:gd name="connsiteX582" fmla="*/ 1482384 w 5627973"/>
              <a:gd name="connsiteY582" fmla="*/ 3270014 h 5170152"/>
              <a:gd name="connsiteX583" fmla="*/ 1316605 w 5627973"/>
              <a:gd name="connsiteY583" fmla="*/ 2572410 h 5170152"/>
              <a:gd name="connsiteX584" fmla="*/ 1286287 w 5627973"/>
              <a:gd name="connsiteY584" fmla="*/ 2540299 h 5170152"/>
              <a:gd name="connsiteX585" fmla="*/ 1279926 w 5627973"/>
              <a:gd name="connsiteY585" fmla="*/ 2497337 h 5170152"/>
              <a:gd name="connsiteX586" fmla="*/ 1121872 w 5627973"/>
              <a:gd name="connsiteY586" fmla="*/ 2139765 h 5170152"/>
              <a:gd name="connsiteX587" fmla="*/ 1544250 w 5627973"/>
              <a:gd name="connsiteY587" fmla="*/ 4643312 h 5170152"/>
              <a:gd name="connsiteX588" fmla="*/ 1515525 w 5627973"/>
              <a:gd name="connsiteY588" fmla="*/ 4409135 h 5170152"/>
              <a:gd name="connsiteX589" fmla="*/ 1596353 w 5627973"/>
              <a:gd name="connsiteY589" fmla="*/ 4010725 h 5170152"/>
              <a:gd name="connsiteX590" fmla="*/ 1631753 w 5627973"/>
              <a:gd name="connsiteY590" fmla="*/ 3940255 h 5170152"/>
              <a:gd name="connsiteX591" fmla="*/ 1612666 w 5627973"/>
              <a:gd name="connsiteY591" fmla="*/ 3994911 h 5170152"/>
              <a:gd name="connsiteX592" fmla="*/ 1737033 w 5627973"/>
              <a:gd name="connsiteY592" fmla="*/ 4700227 h 5170152"/>
              <a:gd name="connsiteX593" fmla="*/ 1765410 w 5627973"/>
              <a:gd name="connsiteY593" fmla="*/ 4733898 h 5170152"/>
              <a:gd name="connsiteX594" fmla="*/ 1769226 w 5627973"/>
              <a:gd name="connsiteY594" fmla="*/ 4777131 h 5170152"/>
              <a:gd name="connsiteX595" fmla="*/ 1905940 w 5627973"/>
              <a:gd name="connsiteY595" fmla="*/ 5142538 h 5170152"/>
              <a:gd name="connsiteX596" fmla="*/ 1926449 w 5627973"/>
              <a:gd name="connsiteY596" fmla="*/ 5170152 h 5170152"/>
              <a:gd name="connsiteX597" fmla="*/ 1870608 w 5627973"/>
              <a:gd name="connsiteY597" fmla="*/ 5132658 h 5170152"/>
              <a:gd name="connsiteX598" fmla="*/ 1791789 w 5627973"/>
              <a:gd name="connsiteY598" fmla="*/ 5065804 h 5170152"/>
              <a:gd name="connsiteX599" fmla="*/ 1544250 w 5627973"/>
              <a:gd name="connsiteY599" fmla="*/ 4643312 h 5170152"/>
              <a:gd name="connsiteX600" fmla="*/ 809778 w 5627973"/>
              <a:gd name="connsiteY600" fmla="*/ 2734890 h 5170152"/>
              <a:gd name="connsiteX601" fmla="*/ 860066 w 5627973"/>
              <a:gd name="connsiteY601" fmla="*/ 2744234 h 5170152"/>
              <a:gd name="connsiteX602" fmla="*/ 935793 w 5627973"/>
              <a:gd name="connsiteY602" fmla="*/ 2766636 h 5170152"/>
              <a:gd name="connsiteX603" fmla="*/ 1426595 w 5627973"/>
              <a:gd name="connsiteY603" fmla="*/ 3410268 h 5170152"/>
              <a:gd name="connsiteX604" fmla="*/ 1426829 w 5627973"/>
              <a:gd name="connsiteY604" fmla="*/ 3466662 h 5170152"/>
              <a:gd name="connsiteX605" fmla="*/ 1421026 w 5627973"/>
              <a:gd name="connsiteY605" fmla="*/ 3425238 h 5170152"/>
              <a:gd name="connsiteX606" fmla="*/ 1097146 w 5627973"/>
              <a:gd name="connsiteY606" fmla="*/ 2993235 h 5170152"/>
              <a:gd name="connsiteX607" fmla="*/ 1066610 w 5627973"/>
              <a:gd name="connsiteY607" fmla="*/ 2978820 h 5170152"/>
              <a:gd name="connsiteX608" fmla="*/ 1049315 w 5627973"/>
              <a:gd name="connsiteY608" fmla="*/ 2951287 h 5170152"/>
              <a:gd name="connsiteX609" fmla="*/ 832965 w 5627973"/>
              <a:gd name="connsiteY609" fmla="*/ 2747476 h 5170152"/>
              <a:gd name="connsiteX610" fmla="*/ 1268389 w 5627973"/>
              <a:gd name="connsiteY610" fmla="*/ 4589977 h 5170152"/>
              <a:gd name="connsiteX611" fmla="*/ 1240985 w 5627973"/>
              <a:gd name="connsiteY611" fmla="*/ 4393229 h 5170152"/>
              <a:gd name="connsiteX612" fmla="*/ 1249733 w 5627973"/>
              <a:gd name="connsiteY612" fmla="*/ 4306332 h 5170152"/>
              <a:gd name="connsiteX613" fmla="*/ 1476345 w 5627973"/>
              <a:gd name="connsiteY613" fmla="*/ 3905069 h 5170152"/>
              <a:gd name="connsiteX614" fmla="*/ 1521964 w 5627973"/>
              <a:gd name="connsiteY614" fmla="*/ 3868779 h 5170152"/>
              <a:gd name="connsiteX615" fmla="*/ 1492344 w 5627973"/>
              <a:gd name="connsiteY615" fmla="*/ 3899304 h 5170152"/>
              <a:gd name="connsiteX616" fmla="*/ 1365289 w 5627973"/>
              <a:gd name="connsiteY616" fmla="*/ 4398556 h 5170152"/>
              <a:gd name="connsiteX617" fmla="*/ 1374672 w 5627973"/>
              <a:gd name="connsiteY617" fmla="*/ 4428767 h 5170152"/>
              <a:gd name="connsiteX618" fmla="*/ 1364263 w 5627973"/>
              <a:gd name="connsiteY618" fmla="*/ 4458288 h 5170152"/>
              <a:gd name="connsiteX619" fmla="*/ 1348201 w 5627973"/>
              <a:gd name="connsiteY619" fmla="*/ 4737480 h 5170152"/>
              <a:gd name="connsiteX620" fmla="*/ 1353993 w 5627973"/>
              <a:gd name="connsiteY620" fmla="*/ 4761472 h 5170152"/>
              <a:gd name="connsiteX621" fmla="*/ 1326856 w 5627973"/>
              <a:gd name="connsiteY621" fmla="*/ 4720941 h 5170152"/>
              <a:gd name="connsiteX622" fmla="*/ 1292753 w 5627973"/>
              <a:gd name="connsiteY622" fmla="*/ 4654569 h 5170152"/>
              <a:gd name="connsiteX623" fmla="*/ 1268389 w 5627973"/>
              <a:gd name="connsiteY623" fmla="*/ 4589977 h 5170152"/>
              <a:gd name="connsiteX624" fmla="*/ 366241 w 5627973"/>
              <a:gd name="connsiteY624" fmla="*/ 3475676 h 5170152"/>
              <a:gd name="connsiteX625" fmla="*/ 407863 w 5627973"/>
              <a:gd name="connsiteY625" fmla="*/ 3449859 h 5170152"/>
              <a:gd name="connsiteX626" fmla="*/ 476933 w 5627973"/>
              <a:gd name="connsiteY626" fmla="*/ 3417081 h 5170152"/>
              <a:gd name="connsiteX627" fmla="*/ 1307117 w 5627973"/>
              <a:gd name="connsiteY627" fmla="*/ 3569586 h 5170152"/>
              <a:gd name="connsiteX628" fmla="*/ 1350557 w 5627973"/>
              <a:gd name="connsiteY628" fmla="*/ 3610724 h 5170152"/>
              <a:gd name="connsiteX629" fmla="*/ 1314791 w 5627973"/>
              <a:gd name="connsiteY629" fmla="*/ 3584163 h 5170152"/>
              <a:gd name="connsiteX630" fmla="*/ 761373 w 5627973"/>
              <a:gd name="connsiteY630" fmla="*/ 3478203 h 5170152"/>
              <a:gd name="connsiteX631" fmla="*/ 729391 w 5627973"/>
              <a:gd name="connsiteY631" fmla="*/ 3487479 h 5170152"/>
              <a:gd name="connsiteX632" fmla="*/ 696413 w 5627973"/>
              <a:gd name="connsiteY632" fmla="*/ 3478552 h 5170152"/>
              <a:gd name="connsiteX633" fmla="*/ 391784 w 5627973"/>
              <a:gd name="connsiteY633" fmla="*/ 3469833 h 5170152"/>
              <a:gd name="connsiteX634" fmla="*/ 545415 w 5627973"/>
              <a:gd name="connsiteY634" fmla="*/ 4300260 h 5170152"/>
              <a:gd name="connsiteX635" fmla="*/ 556712 w 5627973"/>
              <a:gd name="connsiteY635" fmla="*/ 4254883 h 5170152"/>
              <a:gd name="connsiteX636" fmla="*/ 582772 w 5627973"/>
              <a:gd name="connsiteY636" fmla="*/ 4187299 h 5170152"/>
              <a:gd name="connsiteX637" fmla="*/ 1292949 w 5627973"/>
              <a:gd name="connsiteY637" fmla="*/ 3793892 h 5170152"/>
              <a:gd name="connsiteX638" fmla="*/ 1354196 w 5627973"/>
              <a:gd name="connsiteY638" fmla="*/ 3798726 h 5170152"/>
              <a:gd name="connsiteX639" fmla="*/ 1309079 w 5627973"/>
              <a:gd name="connsiteY639" fmla="*/ 3800350 h 5170152"/>
              <a:gd name="connsiteX640" fmla="*/ 832538 w 5627973"/>
              <a:gd name="connsiteY640" fmla="*/ 4059308 h 5170152"/>
              <a:gd name="connsiteX641" fmla="*/ 816185 w 5627973"/>
              <a:gd name="connsiteY641" fmla="*/ 4086079 h 5170152"/>
              <a:gd name="connsiteX642" fmla="*/ 785891 w 5627973"/>
              <a:gd name="connsiteY642" fmla="*/ 4099508 h 5170152"/>
              <a:gd name="connsiteX643" fmla="*/ 559613 w 5627973"/>
              <a:gd name="connsiteY643" fmla="*/ 4280079 h 5170152"/>
              <a:gd name="connsiteX644" fmla="*/ 126950 w 5627973"/>
              <a:gd name="connsiteY644" fmla="*/ 2866526 h 5170152"/>
              <a:gd name="connsiteX645" fmla="*/ 193605 w 5627973"/>
              <a:gd name="connsiteY645" fmla="*/ 2851930 h 5170152"/>
              <a:gd name="connsiteX646" fmla="*/ 298644 w 5627973"/>
              <a:gd name="connsiteY646" fmla="*/ 2840604 h 5170152"/>
              <a:gd name="connsiteX647" fmla="*/ 1258524 w 5627973"/>
              <a:gd name="connsiteY647" fmla="*/ 3404412 h 5170152"/>
              <a:gd name="connsiteX648" fmla="*/ 1290387 w 5627973"/>
              <a:gd name="connsiteY648" fmla="*/ 3476385 h 5170152"/>
              <a:gd name="connsiteX649" fmla="*/ 1260105 w 5627973"/>
              <a:gd name="connsiteY649" fmla="*/ 3426489 h 5170152"/>
              <a:gd name="connsiteX650" fmla="*/ 622609 w 5627973"/>
              <a:gd name="connsiteY650" fmla="*/ 3045139 h 5170152"/>
              <a:gd name="connsiteX651" fmla="*/ 577240 w 5627973"/>
              <a:gd name="connsiteY651" fmla="*/ 3042826 h 5170152"/>
              <a:gd name="connsiteX652" fmla="*/ 540698 w 5627973"/>
              <a:gd name="connsiteY652" fmla="*/ 3016754 h 5170152"/>
              <a:gd name="connsiteX653" fmla="*/ 162318 w 5627973"/>
              <a:gd name="connsiteY653" fmla="*/ 2870379 h 5170152"/>
              <a:gd name="connsiteX654" fmla="*/ 680573 w 5627973"/>
              <a:gd name="connsiteY654" fmla="*/ 5007269 h 5170152"/>
              <a:gd name="connsiteX655" fmla="*/ 668963 w 5627973"/>
              <a:gd name="connsiteY655" fmla="*/ 4943296 h 5170152"/>
              <a:gd name="connsiteX656" fmla="*/ 662949 w 5627973"/>
              <a:gd name="connsiteY656" fmla="*/ 4843140 h 5170152"/>
              <a:gd name="connsiteX657" fmla="*/ 1310094 w 5627973"/>
              <a:gd name="connsiteY657" fmla="*/ 3965384 h 5170152"/>
              <a:gd name="connsiteX658" fmla="*/ 1387610 w 5627973"/>
              <a:gd name="connsiteY658" fmla="*/ 3939241 h 5170152"/>
              <a:gd name="connsiteX659" fmla="*/ 1333412 w 5627973"/>
              <a:gd name="connsiteY659" fmla="*/ 3965127 h 5170152"/>
              <a:gd name="connsiteX660" fmla="*/ 896354 w 5627973"/>
              <a:gd name="connsiteY660" fmla="*/ 4547693 h 5170152"/>
              <a:gd name="connsiteX661" fmla="*/ 891370 w 5627973"/>
              <a:gd name="connsiteY661" fmla="*/ 4590548 h 5170152"/>
              <a:gd name="connsiteX662" fmla="*/ 861886 w 5627973"/>
              <a:gd name="connsiteY662" fmla="*/ 4623705 h 5170152"/>
              <a:gd name="connsiteX663" fmla="*/ 686615 w 5627973"/>
              <a:gd name="connsiteY663" fmla="*/ 4973975 h 5170152"/>
              <a:gd name="connsiteX664" fmla="*/ 0 w 5627973"/>
              <a:gd name="connsiteY664" fmla="*/ 4047657 h 5170152"/>
              <a:gd name="connsiteX665" fmla="*/ 36382 w 5627973"/>
              <a:gd name="connsiteY665" fmla="*/ 3992684 h 5170152"/>
              <a:gd name="connsiteX666" fmla="*/ 102392 w 5627973"/>
              <a:gd name="connsiteY666" fmla="*/ 3914327 h 5170152"/>
              <a:gd name="connsiteX667" fmla="*/ 1201799 w 5627973"/>
              <a:gd name="connsiteY667" fmla="*/ 3671146 h 5170152"/>
              <a:gd name="connsiteX668" fmla="*/ 1277894 w 5627973"/>
              <a:gd name="connsiteY668" fmla="*/ 3700813 h 5170152"/>
              <a:gd name="connsiteX669" fmla="*/ 1219336 w 5627973"/>
              <a:gd name="connsiteY669" fmla="*/ 3685732 h 5170152"/>
              <a:gd name="connsiteX670" fmla="*/ 484042 w 5627973"/>
              <a:gd name="connsiteY670" fmla="*/ 3842348 h 5170152"/>
              <a:gd name="connsiteX671" fmla="*/ 450172 w 5627973"/>
              <a:gd name="connsiteY671" fmla="*/ 3871086 h 5170152"/>
              <a:gd name="connsiteX672" fmla="*/ 404893 w 5627973"/>
              <a:gd name="connsiteY672" fmla="*/ 3877079 h 5170152"/>
              <a:gd name="connsiteX673" fmla="*/ 27928 w 5627973"/>
              <a:gd name="connsiteY673" fmla="*/ 4026706 h 5170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</a:cxnLst>
            <a:rect l="l" t="t" r="r" b="b"/>
            <a:pathLst>
              <a:path w="5627973" h="5170152">
                <a:moveTo>
                  <a:pt x="5187748" y="556256"/>
                </a:moveTo>
                <a:lnTo>
                  <a:pt x="5209295" y="559333"/>
                </a:lnTo>
                <a:cubicBezTo>
                  <a:pt x="5307498" y="566018"/>
                  <a:pt x="5400516" y="533846"/>
                  <a:pt x="5462744" y="465284"/>
                </a:cubicBezTo>
                <a:lnTo>
                  <a:pt x="5473354" y="452697"/>
                </a:lnTo>
                <a:lnTo>
                  <a:pt x="5489142" y="448306"/>
                </a:lnTo>
                <a:cubicBezTo>
                  <a:pt x="5536124" y="432635"/>
                  <a:pt x="5579283" y="407577"/>
                  <a:pt x="5615649" y="373500"/>
                </a:cubicBezTo>
                <a:lnTo>
                  <a:pt x="5624535" y="364175"/>
                </a:lnTo>
                <a:lnTo>
                  <a:pt x="5614329" y="386938"/>
                </a:lnTo>
                <a:cubicBezTo>
                  <a:pt x="5608485" y="398239"/>
                  <a:pt x="5601964" y="409288"/>
                  <a:pt x="5594755" y="420039"/>
                </a:cubicBezTo>
                <a:cubicBezTo>
                  <a:pt x="5512758" y="542334"/>
                  <a:pt x="5363846" y="593173"/>
                  <a:pt x="5216246" y="564116"/>
                </a:cubicBezTo>
                <a:close/>
                <a:moveTo>
                  <a:pt x="5191862" y="626981"/>
                </a:moveTo>
                <a:lnTo>
                  <a:pt x="5204383" y="645241"/>
                </a:lnTo>
                <a:cubicBezTo>
                  <a:pt x="5266707" y="723503"/>
                  <a:pt x="5353324" y="771602"/>
                  <a:pt x="5444969" y="771976"/>
                </a:cubicBezTo>
                <a:lnTo>
                  <a:pt x="5461238" y="771434"/>
                </a:lnTo>
                <a:lnTo>
                  <a:pt x="5475174" y="780321"/>
                </a:lnTo>
                <a:cubicBezTo>
                  <a:pt x="5518508" y="805005"/>
                  <a:pt x="5565954" y="820473"/>
                  <a:pt x="5615221" y="824742"/>
                </a:cubicBezTo>
                <a:lnTo>
                  <a:pt x="5627973" y="825110"/>
                </a:lnTo>
                <a:lnTo>
                  <a:pt x="5604691" y="832836"/>
                </a:lnTo>
                <a:cubicBezTo>
                  <a:pt x="5592602" y="836087"/>
                  <a:pt x="5580230" y="838661"/>
                  <a:pt x="5567601" y="840517"/>
                </a:cubicBezTo>
                <a:cubicBezTo>
                  <a:pt x="5423951" y="861625"/>
                  <a:pt x="5285762" y="784175"/>
                  <a:pt x="5205707" y="653694"/>
                </a:cubicBezTo>
                <a:close/>
                <a:moveTo>
                  <a:pt x="5165078" y="530078"/>
                </a:moveTo>
                <a:lnTo>
                  <a:pt x="5180867" y="526739"/>
                </a:lnTo>
                <a:cubicBezTo>
                  <a:pt x="5250865" y="506543"/>
                  <a:pt x="5306876" y="461295"/>
                  <a:pt x="5331773" y="399115"/>
                </a:cubicBezTo>
                <a:lnTo>
                  <a:pt x="5335779" y="387904"/>
                </a:lnTo>
                <a:lnTo>
                  <a:pt x="5345572" y="380950"/>
                </a:lnTo>
                <a:cubicBezTo>
                  <a:pt x="5374017" y="358488"/>
                  <a:pt x="5397296" y="330621"/>
                  <a:pt x="5413449" y="298347"/>
                </a:cubicBezTo>
                <a:lnTo>
                  <a:pt x="5417127" y="289783"/>
                </a:lnTo>
                <a:lnTo>
                  <a:pt x="5416123" y="307795"/>
                </a:lnTo>
                <a:cubicBezTo>
                  <a:pt x="5415084" y="316932"/>
                  <a:pt x="5413508" y="326070"/>
                  <a:pt x="5411375" y="335178"/>
                </a:cubicBezTo>
                <a:cubicBezTo>
                  <a:pt x="5387107" y="438787"/>
                  <a:pt x="5297262" y="510774"/>
                  <a:pt x="5186973" y="528233"/>
                </a:cubicBezTo>
                <a:close/>
                <a:moveTo>
                  <a:pt x="5151997" y="483640"/>
                </a:moveTo>
                <a:lnTo>
                  <a:pt x="5169454" y="470463"/>
                </a:lnTo>
                <a:cubicBezTo>
                  <a:pt x="5244018" y="405125"/>
                  <a:pt x="5288405" y="315520"/>
                  <a:pt x="5286042" y="221713"/>
                </a:cubicBezTo>
                <a:lnTo>
                  <a:pt x="5285027" y="205073"/>
                </a:lnTo>
                <a:lnTo>
                  <a:pt x="5293290" y="190634"/>
                </a:lnTo>
                <a:cubicBezTo>
                  <a:pt x="5316104" y="145792"/>
                  <a:pt x="5329794" y="96924"/>
                  <a:pt x="5332496" y="46415"/>
                </a:cubicBezTo>
                <a:lnTo>
                  <a:pt x="5332475" y="33356"/>
                </a:lnTo>
                <a:lnTo>
                  <a:pt x="5340713" y="57032"/>
                </a:lnTo>
                <a:cubicBezTo>
                  <a:pt x="5344247" y="69341"/>
                  <a:pt x="5347129" y="81953"/>
                  <a:pt x="5349317" y="94842"/>
                </a:cubicBezTo>
                <a:cubicBezTo>
                  <a:pt x="5374206" y="241451"/>
                  <a:pt x="5302694" y="384421"/>
                  <a:pt x="5177669" y="468941"/>
                </a:cubicBezTo>
                <a:close/>
                <a:moveTo>
                  <a:pt x="5169243" y="588501"/>
                </a:moveTo>
                <a:lnTo>
                  <a:pt x="5183261" y="597051"/>
                </a:lnTo>
                <a:cubicBezTo>
                  <a:pt x="5249222" y="631216"/>
                  <a:pt x="5322591" y="638348"/>
                  <a:pt x="5384977" y="612298"/>
                </a:cubicBezTo>
                <a:lnTo>
                  <a:pt x="5395868" y="607269"/>
                </a:lnTo>
                <a:lnTo>
                  <a:pt x="5408019" y="609181"/>
                </a:lnTo>
                <a:cubicBezTo>
                  <a:pt x="5444912" y="613162"/>
                  <a:pt x="5481819" y="609834"/>
                  <a:pt x="5516584" y="598536"/>
                </a:cubicBezTo>
                <a:lnTo>
                  <a:pt x="5525360" y="595121"/>
                </a:lnTo>
                <a:lnTo>
                  <a:pt x="5511871" y="606940"/>
                </a:lnTo>
                <a:cubicBezTo>
                  <a:pt x="5504638" y="612572"/>
                  <a:pt x="5497007" y="617834"/>
                  <a:pt x="5488986" y="622692"/>
                </a:cubicBezTo>
                <a:cubicBezTo>
                  <a:pt x="5397743" y="677952"/>
                  <a:pt x="5280476" y="666098"/>
                  <a:pt x="5186710" y="602293"/>
                </a:cubicBezTo>
                <a:close/>
                <a:moveTo>
                  <a:pt x="5113367" y="483102"/>
                </a:moveTo>
                <a:lnTo>
                  <a:pt x="5121926" y="469739"/>
                </a:lnTo>
                <a:cubicBezTo>
                  <a:pt x="5156048" y="406526"/>
                  <a:pt x="5162696" y="334535"/>
                  <a:pt x="5135782" y="271573"/>
                </a:cubicBezTo>
                <a:lnTo>
                  <a:pt x="5130595" y="260556"/>
                </a:lnTo>
                <a:lnTo>
                  <a:pt x="5132436" y="248673"/>
                </a:lnTo>
                <a:cubicBezTo>
                  <a:pt x="5136180" y="212494"/>
                  <a:pt x="5132510" y="175905"/>
                  <a:pt x="5120776" y="140994"/>
                </a:cubicBezTo>
                <a:lnTo>
                  <a:pt x="5117243" y="132150"/>
                </a:lnTo>
                <a:lnTo>
                  <a:pt x="5129337" y="146100"/>
                </a:lnTo>
                <a:cubicBezTo>
                  <a:pt x="5135105" y="153543"/>
                  <a:pt x="5140502" y="161357"/>
                  <a:pt x="5145493" y="169534"/>
                </a:cubicBezTo>
                <a:cubicBezTo>
                  <a:pt x="5202260" y="262552"/>
                  <a:pt x="5191173" y="377592"/>
                  <a:pt x="5127215" y="466621"/>
                </a:cubicBezTo>
                <a:close/>
                <a:moveTo>
                  <a:pt x="5154094" y="657790"/>
                </a:moveTo>
                <a:lnTo>
                  <a:pt x="5152083" y="636088"/>
                </a:lnTo>
                <a:lnTo>
                  <a:pt x="5155570" y="651850"/>
                </a:lnTo>
                <a:cubicBezTo>
                  <a:pt x="5176498" y="722031"/>
                  <a:pt x="5222742" y="779816"/>
                  <a:pt x="5285958" y="807857"/>
                </a:cubicBezTo>
                <a:lnTo>
                  <a:pt x="5297351" y="812436"/>
                </a:lnTo>
                <a:lnTo>
                  <a:pt x="5304467" y="822485"/>
                </a:lnTo>
                <a:cubicBezTo>
                  <a:pt x="5327427" y="851802"/>
                  <a:pt x="5355835" y="876326"/>
                  <a:pt x="5388667" y="894066"/>
                </a:cubicBezTo>
                <a:lnTo>
                  <a:pt x="5397375" y="898174"/>
                </a:lnTo>
                <a:lnTo>
                  <a:pt x="5379103" y="896176"/>
                </a:lnTo>
                <a:cubicBezTo>
                  <a:pt x="5369831" y="894639"/>
                  <a:pt x="5360554" y="892573"/>
                  <a:pt x="5351304" y="889959"/>
                </a:cubicBezTo>
                <a:cubicBezTo>
                  <a:pt x="5246081" y="860221"/>
                  <a:pt x="5172505" y="767563"/>
                  <a:pt x="5154094" y="657790"/>
                </a:cubicBezTo>
                <a:close/>
                <a:moveTo>
                  <a:pt x="4884797" y="0"/>
                </a:moveTo>
                <a:lnTo>
                  <a:pt x="4906839" y="11088"/>
                </a:lnTo>
                <a:cubicBezTo>
                  <a:pt x="4917767" y="17389"/>
                  <a:pt x="4928438" y="24375"/>
                  <a:pt x="4938805" y="32057"/>
                </a:cubicBezTo>
                <a:cubicBezTo>
                  <a:pt x="5056731" y="119435"/>
                  <a:pt x="5103661" y="273287"/>
                  <a:pt x="5072598" y="423544"/>
                </a:cubicBezTo>
                <a:lnTo>
                  <a:pt x="5064403" y="452491"/>
                </a:lnTo>
                <a:lnTo>
                  <a:pt x="5067800" y="430523"/>
                </a:lnTo>
                <a:cubicBezTo>
                  <a:pt x="5076118" y="330197"/>
                  <a:pt x="5046397" y="234080"/>
                  <a:pt x="4980581" y="168453"/>
                </a:cubicBezTo>
                <a:lnTo>
                  <a:pt x="4968483" y="157238"/>
                </a:lnTo>
                <a:lnTo>
                  <a:pt x="4964483" y="140954"/>
                </a:lnTo>
                <a:cubicBezTo>
                  <a:pt x="4950037" y="92424"/>
                  <a:pt x="4926354" y="47542"/>
                  <a:pt x="4893741" y="9358"/>
                </a:cubicBezTo>
                <a:close/>
                <a:moveTo>
                  <a:pt x="5145276" y="956324"/>
                </a:moveTo>
                <a:cubicBezTo>
                  <a:pt x="5135326" y="927846"/>
                  <a:pt x="5128754" y="897966"/>
                  <a:pt x="5125590" y="867343"/>
                </a:cubicBezTo>
                <a:cubicBezTo>
                  <a:pt x="5120316" y="816307"/>
                  <a:pt x="5124507" y="763210"/>
                  <a:pt x="5138303" y="711108"/>
                </a:cubicBezTo>
                <a:lnTo>
                  <a:pt x="5148069" y="682685"/>
                </a:lnTo>
                <a:lnTo>
                  <a:pt x="5143476" y="704417"/>
                </a:lnTo>
                <a:cubicBezTo>
                  <a:pt x="5129683" y="804081"/>
                  <a:pt x="5154110" y="901724"/>
                  <a:pt x="5216253" y="971002"/>
                </a:cubicBezTo>
                <a:lnTo>
                  <a:pt x="5227722" y="982889"/>
                </a:lnTo>
                <a:lnTo>
                  <a:pt x="5230827" y="999372"/>
                </a:lnTo>
                <a:cubicBezTo>
                  <a:pt x="5242601" y="1048641"/>
                  <a:pt x="5263799" y="1094797"/>
                  <a:pt x="5294282" y="1134780"/>
                </a:cubicBezTo>
                <a:lnTo>
                  <a:pt x="5302703" y="1144632"/>
                </a:lnTo>
                <a:lnTo>
                  <a:pt x="5281296" y="1132302"/>
                </a:lnTo>
                <a:cubicBezTo>
                  <a:pt x="5270726" y="1125387"/>
                  <a:pt x="5260451" y="1117802"/>
                  <a:pt x="5250518" y="1109540"/>
                </a:cubicBezTo>
                <a:cubicBezTo>
                  <a:pt x="5201082" y="1068426"/>
                  <a:pt x="5165913" y="1015390"/>
                  <a:pt x="5145276" y="956324"/>
                </a:cubicBezTo>
                <a:close/>
                <a:moveTo>
                  <a:pt x="5036291" y="921622"/>
                </a:moveTo>
                <a:cubicBezTo>
                  <a:pt x="5031485" y="905125"/>
                  <a:pt x="5028461" y="888346"/>
                  <a:pt x="5027141" y="871493"/>
                </a:cubicBezTo>
                <a:cubicBezTo>
                  <a:pt x="5026261" y="860258"/>
                  <a:pt x="5026138" y="848989"/>
                  <a:pt x="5026750" y="837749"/>
                </a:cubicBezTo>
                <a:cubicBezTo>
                  <a:pt x="5029895" y="779943"/>
                  <a:pt x="5052457" y="722891"/>
                  <a:pt x="5091284" y="674965"/>
                </a:cubicBezTo>
                <a:lnTo>
                  <a:pt x="5106071" y="659304"/>
                </a:lnTo>
                <a:lnTo>
                  <a:pt x="5096751" y="672150"/>
                </a:lnTo>
                <a:cubicBezTo>
                  <a:pt x="5059034" y="733268"/>
                  <a:pt x="5048296" y="804654"/>
                  <a:pt x="5071640" y="868893"/>
                </a:cubicBezTo>
                <a:lnTo>
                  <a:pt x="5076202" y="880160"/>
                </a:lnTo>
                <a:lnTo>
                  <a:pt x="5073686" y="891902"/>
                </a:lnTo>
                <a:cubicBezTo>
                  <a:pt x="5067887" y="927755"/>
                  <a:pt x="5069479" y="964426"/>
                  <a:pt x="5079234" y="999869"/>
                </a:cubicBezTo>
                <a:lnTo>
                  <a:pt x="5082266" y="1008878"/>
                </a:lnTo>
                <a:lnTo>
                  <a:pt x="5070962" y="994306"/>
                </a:lnTo>
                <a:cubicBezTo>
                  <a:pt x="5065615" y="986569"/>
                  <a:pt x="5060660" y="978484"/>
                  <a:pt x="5056133" y="970058"/>
                </a:cubicBezTo>
                <a:cubicBezTo>
                  <a:pt x="5047684" y="954333"/>
                  <a:pt x="5041096" y="938119"/>
                  <a:pt x="5036291" y="921622"/>
                </a:cubicBezTo>
                <a:close/>
                <a:moveTo>
                  <a:pt x="4806580" y="249889"/>
                </a:moveTo>
                <a:lnTo>
                  <a:pt x="4824872" y="251602"/>
                </a:lnTo>
                <a:cubicBezTo>
                  <a:pt x="4834164" y="252993"/>
                  <a:pt x="4843468" y="254915"/>
                  <a:pt x="4852754" y="257385"/>
                </a:cubicBezTo>
                <a:cubicBezTo>
                  <a:pt x="4958392" y="285482"/>
                  <a:pt x="5033417" y="377020"/>
                  <a:pt x="5053587" y="486545"/>
                </a:cubicBezTo>
                <a:lnTo>
                  <a:pt x="5055946" y="508224"/>
                </a:lnTo>
                <a:lnTo>
                  <a:pt x="5052207" y="492511"/>
                </a:lnTo>
                <a:cubicBezTo>
                  <a:pt x="5030160" y="422632"/>
                  <a:pt x="4983013" y="365551"/>
                  <a:pt x="4919384" y="338492"/>
                </a:cubicBezTo>
                <a:lnTo>
                  <a:pt x="4907924" y="334090"/>
                </a:lnTo>
                <a:lnTo>
                  <a:pt x="4900651" y="324149"/>
                </a:lnTo>
                <a:cubicBezTo>
                  <a:pt x="4877232" y="295181"/>
                  <a:pt x="4848446" y="271093"/>
                  <a:pt x="4815348" y="253862"/>
                </a:cubicBezTo>
                <a:close/>
                <a:moveTo>
                  <a:pt x="4845560" y="1104418"/>
                </a:moveTo>
                <a:cubicBezTo>
                  <a:pt x="4842814" y="1091903"/>
                  <a:pt x="4840739" y="1079130"/>
                  <a:pt x="4839374" y="1066127"/>
                </a:cubicBezTo>
                <a:cubicBezTo>
                  <a:pt x="4823848" y="918218"/>
                  <a:pt x="4904318" y="780361"/>
                  <a:pt x="5034491" y="704377"/>
                </a:cubicBezTo>
                <a:lnTo>
                  <a:pt x="5061051" y="691424"/>
                </a:lnTo>
                <a:lnTo>
                  <a:pt x="5042788" y="703407"/>
                </a:lnTo>
                <a:cubicBezTo>
                  <a:pt x="4964205" y="763617"/>
                  <a:pt x="4914203" y="850046"/>
                  <a:pt x="4910600" y="943782"/>
                </a:cubicBezTo>
                <a:lnTo>
                  <a:pt x="4910554" y="960448"/>
                </a:lnTo>
                <a:lnTo>
                  <a:pt x="4901389" y="974301"/>
                </a:lnTo>
                <a:cubicBezTo>
                  <a:pt x="4875766" y="1017514"/>
                  <a:pt x="4858995" y="1065350"/>
                  <a:pt x="4853087" y="1115556"/>
                </a:cubicBezTo>
                <a:lnTo>
                  <a:pt x="4852279" y="1128585"/>
                </a:lnTo>
                <a:close/>
                <a:moveTo>
                  <a:pt x="4775588" y="861752"/>
                </a:moveTo>
                <a:lnTo>
                  <a:pt x="4777781" y="843880"/>
                </a:lnTo>
                <a:cubicBezTo>
                  <a:pt x="4779423" y="834847"/>
                  <a:pt x="4781602" y="825849"/>
                  <a:pt x="4784336" y="816915"/>
                </a:cubicBezTo>
                <a:cubicBezTo>
                  <a:pt x="4815441" y="715294"/>
                  <a:pt x="4910029" y="649375"/>
                  <a:pt x="5021460" y="639069"/>
                </a:cubicBezTo>
                <a:lnTo>
                  <a:pt x="5043475" y="638638"/>
                </a:lnTo>
                <a:lnTo>
                  <a:pt x="5027467" y="640950"/>
                </a:lnTo>
                <a:cubicBezTo>
                  <a:pt x="4956143" y="656566"/>
                  <a:pt x="4897150" y="698031"/>
                  <a:pt x="4868151" y="758355"/>
                </a:cubicBezTo>
                <a:lnTo>
                  <a:pt x="4863405" y="769262"/>
                </a:lnTo>
                <a:lnTo>
                  <a:pt x="4853155" y="775559"/>
                </a:lnTo>
                <a:cubicBezTo>
                  <a:pt x="4823230" y="796101"/>
                  <a:pt x="4798113" y="822357"/>
                  <a:pt x="4779832" y="853461"/>
                </a:cubicBezTo>
                <a:close/>
                <a:moveTo>
                  <a:pt x="4678470" y="551352"/>
                </a:moveTo>
                <a:lnTo>
                  <a:pt x="4692256" y="539867"/>
                </a:lnTo>
                <a:cubicBezTo>
                  <a:pt x="4699632" y="534414"/>
                  <a:pt x="4707395" y="529340"/>
                  <a:pt x="4715540" y="524679"/>
                </a:cubicBezTo>
                <a:cubicBezTo>
                  <a:pt x="4808182" y="471657"/>
                  <a:pt x="4925212" y="486301"/>
                  <a:pt x="5017453" y="552281"/>
                </a:cubicBezTo>
                <a:lnTo>
                  <a:pt x="5034589" y="566476"/>
                </a:lnTo>
                <a:lnTo>
                  <a:pt x="5020776" y="557600"/>
                </a:lnTo>
                <a:cubicBezTo>
                  <a:pt x="4955623" y="521894"/>
                  <a:pt x="4882396" y="513015"/>
                  <a:pt x="4819340" y="537547"/>
                </a:cubicBezTo>
                <a:lnTo>
                  <a:pt x="4808321" y="542310"/>
                </a:lnTo>
                <a:lnTo>
                  <a:pt x="4796212" y="540111"/>
                </a:lnTo>
                <a:cubicBezTo>
                  <a:pt x="4759399" y="535251"/>
                  <a:pt x="4722393" y="537694"/>
                  <a:pt x="4687334" y="548149"/>
                </a:cubicBezTo>
                <a:close/>
                <a:moveTo>
                  <a:pt x="4568632" y="326046"/>
                </a:moveTo>
                <a:lnTo>
                  <a:pt x="4591789" y="317940"/>
                </a:lnTo>
                <a:cubicBezTo>
                  <a:pt x="4603826" y="314492"/>
                  <a:pt x="4616155" y="311718"/>
                  <a:pt x="4628752" y="309657"/>
                </a:cubicBezTo>
                <a:cubicBezTo>
                  <a:pt x="4772045" y="286210"/>
                  <a:pt x="4911408" y="361407"/>
                  <a:pt x="4993474" y="490578"/>
                </a:cubicBezTo>
                <a:lnTo>
                  <a:pt x="5007731" y="517065"/>
                </a:lnTo>
                <a:lnTo>
                  <a:pt x="4994928" y="499010"/>
                </a:lnTo>
                <a:cubicBezTo>
                  <a:pt x="4931403" y="421766"/>
                  <a:pt x="4844055" y="375079"/>
                  <a:pt x="4752423" y="376197"/>
                </a:cubicBezTo>
                <a:lnTo>
                  <a:pt x="4736167" y="377004"/>
                </a:lnTo>
                <a:lnTo>
                  <a:pt x="4722096" y="368345"/>
                </a:lnTo>
                <a:cubicBezTo>
                  <a:pt x="4678387" y="344367"/>
                  <a:pt x="4630710" y="329673"/>
                  <a:pt x="4581388" y="326205"/>
                </a:cubicBezTo>
                <a:close/>
                <a:moveTo>
                  <a:pt x="4571084" y="785008"/>
                </a:moveTo>
                <a:lnTo>
                  <a:pt x="4581826" y="762507"/>
                </a:lnTo>
                <a:cubicBezTo>
                  <a:pt x="4587937" y="751357"/>
                  <a:pt x="4594718" y="740474"/>
                  <a:pt x="4602180" y="729906"/>
                </a:cubicBezTo>
                <a:cubicBezTo>
                  <a:pt x="4687057" y="609695"/>
                  <a:pt x="4837145" y="562570"/>
                  <a:pt x="4984033" y="595275"/>
                </a:cubicBezTo>
                <a:lnTo>
                  <a:pt x="5012339" y="603838"/>
                </a:lnTo>
                <a:lnTo>
                  <a:pt x="4990869" y="600229"/>
                </a:lnTo>
                <a:cubicBezTo>
                  <a:pt x="4892842" y="591111"/>
                  <a:pt x="4799078" y="620962"/>
                  <a:pt x="4735239" y="687953"/>
                </a:cubicBezTo>
                <a:lnTo>
                  <a:pt x="4724333" y="700272"/>
                </a:lnTo>
                <a:lnTo>
                  <a:pt x="4708444" y="704269"/>
                </a:lnTo>
                <a:cubicBezTo>
                  <a:pt x="4661099" y="718769"/>
                  <a:pt x="4617355" y="742746"/>
                  <a:pt x="4580188" y="775907"/>
                </a:cubicBezTo>
                <a:close/>
                <a:moveTo>
                  <a:pt x="4153726" y="1013272"/>
                </a:moveTo>
                <a:lnTo>
                  <a:pt x="4185521" y="1014411"/>
                </a:lnTo>
                <a:cubicBezTo>
                  <a:pt x="4329500" y="1009371"/>
                  <a:pt x="4461007" y="950895"/>
                  <a:pt x="4543031" y="846169"/>
                </a:cubicBezTo>
                <a:lnTo>
                  <a:pt x="4556903" y="827063"/>
                </a:lnTo>
                <a:lnTo>
                  <a:pt x="4579359" y="818629"/>
                </a:lnTo>
                <a:cubicBezTo>
                  <a:pt x="4645855" y="789900"/>
                  <a:pt x="4705589" y="748640"/>
                  <a:pt x="4754283" y="695793"/>
                </a:cubicBezTo>
                <a:lnTo>
                  <a:pt x="4766053" y="681487"/>
                </a:lnTo>
                <a:lnTo>
                  <a:pt x="4754059" y="714728"/>
                </a:lnTo>
                <a:cubicBezTo>
                  <a:pt x="4746971" y="731344"/>
                  <a:pt x="4738864" y="747707"/>
                  <a:pt x="4729718" y="763757"/>
                </a:cubicBezTo>
                <a:cubicBezTo>
                  <a:pt x="4625677" y="946316"/>
                  <a:pt x="4415065" y="1039002"/>
                  <a:pt x="4196257" y="1020065"/>
                </a:cubicBezTo>
                <a:close/>
                <a:moveTo>
                  <a:pt x="4168670" y="1111310"/>
                </a:moveTo>
                <a:lnTo>
                  <a:pt x="4189231" y="1134946"/>
                </a:lnTo>
                <a:cubicBezTo>
                  <a:pt x="4289971" y="1234983"/>
                  <a:pt x="4422304" y="1289397"/>
                  <a:pt x="4555928" y="1276514"/>
                </a:cubicBezTo>
                <a:lnTo>
                  <a:pt x="4579570" y="1273379"/>
                </a:lnTo>
                <a:lnTo>
                  <a:pt x="4601006" y="1283734"/>
                </a:lnTo>
                <a:cubicBezTo>
                  <a:pt x="4667291" y="1311824"/>
                  <a:pt x="4738402" y="1326457"/>
                  <a:pt x="4810750" y="1325206"/>
                </a:cubicBezTo>
                <a:lnTo>
                  <a:pt x="4829383" y="1323852"/>
                </a:lnTo>
                <a:lnTo>
                  <a:pt x="4796427" y="1338034"/>
                </a:lnTo>
                <a:cubicBezTo>
                  <a:pt x="4779217" y="1344337"/>
                  <a:pt x="4761511" y="1349736"/>
                  <a:pt x="4743339" y="1354171"/>
                </a:cubicBezTo>
                <a:cubicBezTo>
                  <a:pt x="4536635" y="1404622"/>
                  <a:pt x="4325422" y="1316815"/>
                  <a:pt x="4192229" y="1146542"/>
                </a:cubicBezTo>
                <a:close/>
                <a:moveTo>
                  <a:pt x="4117372" y="980076"/>
                </a:moveTo>
                <a:lnTo>
                  <a:pt x="4139962" y="973110"/>
                </a:lnTo>
                <a:cubicBezTo>
                  <a:pt x="4239431" y="934705"/>
                  <a:pt x="4315344" y="863404"/>
                  <a:pt x="4343766" y="773039"/>
                </a:cubicBezTo>
                <a:lnTo>
                  <a:pt x="4348186" y="756818"/>
                </a:lnTo>
                <a:lnTo>
                  <a:pt x="4361579" y="745686"/>
                </a:lnTo>
                <a:cubicBezTo>
                  <a:pt x="4400196" y="710198"/>
                  <a:pt x="4430602" y="667927"/>
                  <a:pt x="4450061" y="620551"/>
                </a:cubicBezTo>
                <a:lnTo>
                  <a:pt x="4454339" y="608069"/>
                </a:lnTo>
                <a:lnTo>
                  <a:pt x="4455154" y="633337"/>
                </a:lnTo>
                <a:cubicBezTo>
                  <a:pt x="4454796" y="646233"/>
                  <a:pt x="4453655" y="659208"/>
                  <a:pt x="4451698" y="672223"/>
                </a:cubicBezTo>
                <a:cubicBezTo>
                  <a:pt x="4429436" y="820277"/>
                  <a:pt x="4307592" y="933819"/>
                  <a:pt x="4149051" y="974301"/>
                </a:cubicBezTo>
                <a:close/>
                <a:moveTo>
                  <a:pt x="4092430" y="917222"/>
                </a:moveTo>
                <a:lnTo>
                  <a:pt x="4116207" y="896290"/>
                </a:lnTo>
                <a:cubicBezTo>
                  <a:pt x="4216619" y="794258"/>
                  <a:pt x="4269978" y="662792"/>
                  <a:pt x="4254665" y="532305"/>
                </a:cubicBezTo>
                <a:lnTo>
                  <a:pt x="4251082" y="509246"/>
                </a:lnTo>
                <a:lnTo>
                  <a:pt x="4261298" y="487899"/>
                </a:lnTo>
                <a:cubicBezTo>
                  <a:pt x="4288876" y="422020"/>
                  <a:pt x="4302647" y="351862"/>
                  <a:pt x="4300196" y="281022"/>
                </a:cubicBezTo>
                <a:lnTo>
                  <a:pt x="4298512" y="262811"/>
                </a:lnTo>
                <a:lnTo>
                  <a:pt x="4313515" y="294627"/>
                </a:lnTo>
                <a:cubicBezTo>
                  <a:pt x="4320225" y="311278"/>
                  <a:pt x="4326019" y="328446"/>
                  <a:pt x="4330839" y="346103"/>
                </a:cubicBezTo>
                <a:cubicBezTo>
                  <a:pt x="4385664" y="546939"/>
                  <a:pt x="4299523" y="756800"/>
                  <a:pt x="4127988" y="892967"/>
                </a:cubicBezTo>
                <a:close/>
                <a:moveTo>
                  <a:pt x="4130834" y="1060949"/>
                </a:moveTo>
                <a:lnTo>
                  <a:pt x="4152347" y="1070825"/>
                </a:lnTo>
                <a:cubicBezTo>
                  <a:pt x="4252810" y="1108827"/>
                  <a:pt x="4360650" y="1108043"/>
                  <a:pt x="4448284" y="1062586"/>
                </a:cubicBezTo>
                <a:lnTo>
                  <a:pt x="4463522" y="1053979"/>
                </a:lnTo>
                <a:lnTo>
                  <a:pt x="4481473" y="1054868"/>
                </a:lnTo>
                <a:cubicBezTo>
                  <a:pt x="4535751" y="1055024"/>
                  <a:pt x="4589123" y="1044984"/>
                  <a:pt x="4638365" y="1024141"/>
                </a:cubicBezTo>
                <a:lnTo>
                  <a:pt x="4650724" y="1018094"/>
                </a:lnTo>
                <a:lnTo>
                  <a:pt x="4632559" y="1036552"/>
                </a:lnTo>
                <a:cubicBezTo>
                  <a:pt x="4622727" y="1045465"/>
                  <a:pt x="4612272" y="1053920"/>
                  <a:pt x="4601195" y="1061868"/>
                </a:cubicBezTo>
                <a:cubicBezTo>
                  <a:pt x="4475197" y="1152286"/>
                  <a:pt x="4302777" y="1152906"/>
                  <a:pt x="4158038" y="1077632"/>
                </a:cubicBezTo>
                <a:close/>
                <a:moveTo>
                  <a:pt x="4117520" y="1159803"/>
                </a:moveTo>
                <a:lnTo>
                  <a:pt x="4111843" y="1129830"/>
                </a:lnTo>
                <a:lnTo>
                  <a:pt x="4118921" y="1151303"/>
                </a:lnTo>
                <a:cubicBezTo>
                  <a:pt x="4158303" y="1246124"/>
                  <a:pt x="4233017" y="1319954"/>
                  <a:pt x="4328702" y="1349816"/>
                </a:cubicBezTo>
                <a:lnTo>
                  <a:pt x="4345888" y="1354535"/>
                </a:lnTo>
                <a:lnTo>
                  <a:pt x="4357531" y="1367510"/>
                </a:lnTo>
                <a:cubicBezTo>
                  <a:pt x="4394705" y="1405040"/>
                  <a:pt x="4439213" y="1435090"/>
                  <a:pt x="4489313" y="1455029"/>
                </a:cubicBezTo>
                <a:lnTo>
                  <a:pt x="4502524" y="1459485"/>
                </a:lnTo>
                <a:lnTo>
                  <a:pt x="4475639" y="1459371"/>
                </a:lnTo>
                <a:cubicBezTo>
                  <a:pt x="4461930" y="1458584"/>
                  <a:pt x="4448148" y="1457059"/>
                  <a:pt x="4434334" y="1454766"/>
                </a:cubicBezTo>
                <a:cubicBezTo>
                  <a:pt x="4277206" y="1428681"/>
                  <a:pt x="4158244" y="1310212"/>
                  <a:pt x="4117520" y="1159803"/>
                </a:cubicBezTo>
                <a:close/>
                <a:moveTo>
                  <a:pt x="4036057" y="922123"/>
                </a:moveTo>
                <a:lnTo>
                  <a:pt x="4046842" y="902233"/>
                </a:lnTo>
                <a:cubicBezTo>
                  <a:pt x="4088577" y="809079"/>
                  <a:pt x="4089160" y="707700"/>
                  <a:pt x="4041965" y="623824"/>
                </a:cubicBezTo>
                <a:lnTo>
                  <a:pt x="4033011" y="609217"/>
                </a:lnTo>
                <a:lnTo>
                  <a:pt x="4034191" y="592375"/>
                </a:lnTo>
                <a:cubicBezTo>
                  <a:pt x="4035071" y="541368"/>
                  <a:pt x="4025093" y="490872"/>
                  <a:pt x="4003573" y="443898"/>
                </a:cubicBezTo>
                <a:lnTo>
                  <a:pt x="3997304" y="432081"/>
                </a:lnTo>
                <a:lnTo>
                  <a:pt x="4016696" y="449769"/>
                </a:lnTo>
                <a:cubicBezTo>
                  <a:pt x="4026046" y="459305"/>
                  <a:pt x="4034900" y="469414"/>
                  <a:pt x="4043209" y="480089"/>
                </a:cubicBezTo>
                <a:cubicBezTo>
                  <a:pt x="4137718" y="601518"/>
                  <a:pt x="4136114" y="763587"/>
                  <a:pt x="4054156" y="897111"/>
                </a:cubicBezTo>
                <a:close/>
                <a:moveTo>
                  <a:pt x="4102487" y="1456238"/>
                </a:moveTo>
                <a:cubicBezTo>
                  <a:pt x="4088343" y="1385828"/>
                  <a:pt x="4087735" y="1311161"/>
                  <a:pt x="4101250" y="1236477"/>
                </a:cubicBezTo>
                <a:lnTo>
                  <a:pt x="4111889" y="1195406"/>
                </a:lnTo>
                <a:lnTo>
                  <a:pt x="4107943" y="1226388"/>
                </a:lnTo>
                <a:cubicBezTo>
                  <a:pt x="4100449" y="1367408"/>
                  <a:pt x="4148406" y="1500017"/>
                  <a:pt x="4247748" y="1587550"/>
                </a:cubicBezTo>
                <a:lnTo>
                  <a:pt x="4265967" y="1602452"/>
                </a:lnTo>
                <a:lnTo>
                  <a:pt x="4272578" y="1624987"/>
                </a:lnTo>
                <a:cubicBezTo>
                  <a:pt x="4295973" y="1691980"/>
                  <a:pt x="4332709" y="1753253"/>
                  <a:pt x="4382198" y="1804559"/>
                </a:cubicBezTo>
                <a:lnTo>
                  <a:pt x="4395719" y="1817069"/>
                </a:lnTo>
                <a:lnTo>
                  <a:pt x="4362957" y="1803003"/>
                </a:lnTo>
                <a:cubicBezTo>
                  <a:pt x="4346676" y="1794904"/>
                  <a:pt x="4330741" y="1785828"/>
                  <a:pt x="4315216" y="1775759"/>
                </a:cubicBezTo>
                <a:cubicBezTo>
                  <a:pt x="4237961" y="1725647"/>
                  <a:pt x="4179991" y="1656822"/>
                  <a:pt x="4142438" y="1577461"/>
                </a:cubicBezTo>
                <a:cubicBezTo>
                  <a:pt x="4124333" y="1539197"/>
                  <a:pt x="4110974" y="1498484"/>
                  <a:pt x="4102487" y="1456238"/>
                </a:cubicBezTo>
                <a:close/>
                <a:moveTo>
                  <a:pt x="3641787" y="281770"/>
                </a:moveTo>
                <a:lnTo>
                  <a:pt x="3675317" y="294010"/>
                </a:lnTo>
                <a:cubicBezTo>
                  <a:pt x="3692042" y="301200"/>
                  <a:pt x="3708479" y="309383"/>
                  <a:pt x="3724561" y="318579"/>
                </a:cubicBezTo>
                <a:cubicBezTo>
                  <a:pt x="3907497" y="423198"/>
                  <a:pt x="3995365" y="630913"/>
                  <a:pt x="3969100" y="845020"/>
                </a:cubicBezTo>
                <a:lnTo>
                  <a:pt x="3960818" y="886590"/>
                </a:lnTo>
                <a:lnTo>
                  <a:pt x="3962990" y="855455"/>
                </a:lnTo>
                <a:cubicBezTo>
                  <a:pt x="3962420" y="714313"/>
                  <a:pt x="3906941" y="584606"/>
                  <a:pt x="3802707" y="502702"/>
                </a:cubicBezTo>
                <a:lnTo>
                  <a:pt x="3783657" y="488830"/>
                </a:lnTo>
                <a:lnTo>
                  <a:pt x="3775765" y="466704"/>
                </a:lnTo>
                <a:cubicBezTo>
                  <a:pt x="3748569" y="401131"/>
                  <a:pt x="3708374" y="341999"/>
                  <a:pt x="3656008" y="293512"/>
                </a:cubicBezTo>
                <a:close/>
                <a:moveTo>
                  <a:pt x="3959520" y="1476426"/>
                </a:moveTo>
                <a:cubicBezTo>
                  <a:pt x="3956817" y="1460885"/>
                  <a:pt x="3955212" y="1445186"/>
                  <a:pt x="3954681" y="1429420"/>
                </a:cubicBezTo>
                <a:cubicBezTo>
                  <a:pt x="3951952" y="1348338"/>
                  <a:pt x="3977618" y="1265466"/>
                  <a:pt x="4028146" y="1192945"/>
                </a:cubicBezTo>
                <a:lnTo>
                  <a:pt x="4047717" y="1168939"/>
                </a:lnTo>
                <a:lnTo>
                  <a:pt x="4035758" y="1188219"/>
                </a:lnTo>
                <a:cubicBezTo>
                  <a:pt x="3988517" y="1278978"/>
                  <a:pt x="3981898" y="1380110"/>
                  <a:pt x="4024050" y="1466291"/>
                </a:cubicBezTo>
                <a:lnTo>
                  <a:pt x="4032125" y="1481338"/>
                </a:lnTo>
                <a:lnTo>
                  <a:pt x="4029943" y="1498082"/>
                </a:lnTo>
                <a:cubicBezTo>
                  <a:pt x="4026027" y="1548934"/>
                  <a:pt x="4032988" y="1599847"/>
                  <a:pt x="4051689" y="1647852"/>
                </a:cubicBezTo>
                <a:lnTo>
                  <a:pt x="4057248" y="1659975"/>
                </a:lnTo>
                <a:lnTo>
                  <a:pt x="4038929" y="1641305"/>
                </a:lnTo>
                <a:cubicBezTo>
                  <a:pt x="4030156" y="1631296"/>
                  <a:pt x="4021912" y="1620743"/>
                  <a:pt x="4014248" y="1609654"/>
                </a:cubicBezTo>
                <a:cubicBezTo>
                  <a:pt x="3985641" y="1568263"/>
                  <a:pt x="3967632" y="1523050"/>
                  <a:pt x="3959520" y="1476426"/>
                </a:cubicBezTo>
                <a:close/>
                <a:moveTo>
                  <a:pt x="3559399" y="641732"/>
                </a:moveTo>
                <a:lnTo>
                  <a:pt x="3586278" y="641445"/>
                </a:lnTo>
                <a:cubicBezTo>
                  <a:pt x="3599997" y="642027"/>
                  <a:pt x="3613801" y="643346"/>
                  <a:pt x="3627649" y="645432"/>
                </a:cubicBezTo>
                <a:cubicBezTo>
                  <a:pt x="3785174" y="669169"/>
                  <a:pt x="3906106" y="785864"/>
                  <a:pt x="3949362" y="935669"/>
                </a:cubicBezTo>
                <a:lnTo>
                  <a:pt x="3955544" y="965558"/>
                </a:lnTo>
                <a:lnTo>
                  <a:pt x="3948106" y="944190"/>
                </a:lnTo>
                <a:cubicBezTo>
                  <a:pt x="3907131" y="849955"/>
                  <a:pt x="3831190" y="777240"/>
                  <a:pt x="3735026" y="748807"/>
                </a:cubicBezTo>
                <a:lnTo>
                  <a:pt x="3717765" y="744345"/>
                </a:lnTo>
                <a:lnTo>
                  <a:pt x="3705907" y="731543"/>
                </a:lnTo>
                <a:cubicBezTo>
                  <a:pt x="3668108" y="694567"/>
                  <a:pt x="3623104" y="665182"/>
                  <a:pt x="3572682" y="645991"/>
                </a:cubicBezTo>
                <a:close/>
                <a:moveTo>
                  <a:pt x="3724330" y="1827846"/>
                </a:moveTo>
                <a:cubicBezTo>
                  <a:pt x="3718744" y="1810793"/>
                  <a:pt x="3714104" y="1793282"/>
                  <a:pt x="3710469" y="1775346"/>
                </a:cubicBezTo>
                <a:cubicBezTo>
                  <a:pt x="3669127" y="1571328"/>
                  <a:pt x="3768972" y="1367288"/>
                  <a:pt x="3949089" y="1242273"/>
                </a:cubicBezTo>
                <a:lnTo>
                  <a:pt x="3986162" y="1220323"/>
                </a:lnTo>
                <a:lnTo>
                  <a:pt x="3961059" y="1239706"/>
                </a:lnTo>
                <a:cubicBezTo>
                  <a:pt x="3854141" y="1335175"/>
                  <a:pt x="3792195" y="1463033"/>
                  <a:pt x="3798804" y="1594293"/>
                </a:cubicBezTo>
                <a:lnTo>
                  <a:pt x="3800846" y="1617545"/>
                </a:lnTo>
                <a:lnTo>
                  <a:pt x="3789240" y="1638206"/>
                </a:lnTo>
                <a:cubicBezTo>
                  <a:pt x="3757362" y="1702223"/>
                  <a:pt x="3738969" y="1771394"/>
                  <a:pt x="3736710" y="1842279"/>
                </a:cubicBezTo>
                <a:lnTo>
                  <a:pt x="3737180" y="1860569"/>
                </a:lnTo>
                <a:close/>
                <a:moveTo>
                  <a:pt x="3591642" y="1499634"/>
                </a:moveTo>
                <a:lnTo>
                  <a:pt x="3592577" y="1474387"/>
                </a:lnTo>
                <a:cubicBezTo>
                  <a:pt x="3593827" y="1461548"/>
                  <a:pt x="3595865" y="1448680"/>
                  <a:pt x="3598720" y="1435820"/>
                </a:cubicBezTo>
                <a:cubicBezTo>
                  <a:pt x="3631198" y="1289539"/>
                  <a:pt x="3760723" y="1183766"/>
                  <a:pt x="3921834" y="1153094"/>
                </a:cubicBezTo>
                <a:lnTo>
                  <a:pt x="3953866" y="1149272"/>
                </a:lnTo>
                <a:lnTo>
                  <a:pt x="3930827" y="1154838"/>
                </a:lnTo>
                <a:cubicBezTo>
                  <a:pt x="3828845" y="1187051"/>
                  <a:pt x="3748107" y="1253511"/>
                  <a:pt x="3713472" y="1341886"/>
                </a:cubicBezTo>
                <a:lnTo>
                  <a:pt x="3707936" y="1357792"/>
                </a:lnTo>
                <a:lnTo>
                  <a:pt x="3693792" y="1368074"/>
                </a:lnTo>
                <a:cubicBezTo>
                  <a:pt x="3652774" y="1401102"/>
                  <a:pt x="3619487" y="1441395"/>
                  <a:pt x="3596777" y="1487449"/>
                </a:cubicBezTo>
                <a:close/>
                <a:moveTo>
                  <a:pt x="3410817" y="1080921"/>
                </a:moveTo>
                <a:lnTo>
                  <a:pt x="3429457" y="1062887"/>
                </a:lnTo>
                <a:cubicBezTo>
                  <a:pt x="3439517" y="1054203"/>
                  <a:pt x="3450191" y="1045991"/>
                  <a:pt x="3461472" y="1038299"/>
                </a:cubicBezTo>
                <a:cubicBezTo>
                  <a:pt x="3589793" y="950799"/>
                  <a:pt x="3762221" y="954105"/>
                  <a:pt x="3905013" y="1032635"/>
                </a:cubicBezTo>
                <a:lnTo>
                  <a:pt x="3931786" y="1049928"/>
                </a:lnTo>
                <a:lnTo>
                  <a:pt x="3910528" y="1039568"/>
                </a:lnTo>
                <a:cubicBezTo>
                  <a:pt x="3811049" y="999299"/>
                  <a:pt x="3703194" y="997626"/>
                  <a:pt x="3614393" y="1041063"/>
                </a:cubicBezTo>
                <a:lnTo>
                  <a:pt x="3598935" y="1049319"/>
                </a:lnTo>
                <a:lnTo>
                  <a:pt x="3581007" y="1048022"/>
                </a:lnTo>
                <a:cubicBezTo>
                  <a:pt x="3526736" y="1046630"/>
                  <a:pt x="3473108" y="1055449"/>
                  <a:pt x="3423332" y="1075159"/>
                </a:cubicBezTo>
                <a:close/>
                <a:moveTo>
                  <a:pt x="3222219" y="782752"/>
                </a:moveTo>
                <a:lnTo>
                  <a:pt x="3254946" y="768060"/>
                </a:lnTo>
                <a:cubicBezTo>
                  <a:pt x="3272053" y="761491"/>
                  <a:pt x="3289672" y="755818"/>
                  <a:pt x="3307772" y="751100"/>
                </a:cubicBezTo>
                <a:cubicBezTo>
                  <a:pt x="3513659" y="697441"/>
                  <a:pt x="3726300" y="781934"/>
                  <a:pt x="3862256" y="950087"/>
                </a:cubicBezTo>
                <a:lnTo>
                  <a:pt x="3886387" y="984942"/>
                </a:lnTo>
                <a:lnTo>
                  <a:pt x="3865443" y="961632"/>
                </a:lnTo>
                <a:cubicBezTo>
                  <a:pt x="3763078" y="863192"/>
                  <a:pt x="3629861" y="810854"/>
                  <a:pt x="3496445" y="825817"/>
                </a:cubicBezTo>
                <a:lnTo>
                  <a:pt x="3472853" y="829320"/>
                </a:lnTo>
                <a:lnTo>
                  <a:pt x="3451249" y="819301"/>
                </a:lnTo>
                <a:cubicBezTo>
                  <a:pt x="3384508" y="792251"/>
                  <a:pt x="3313158" y="778730"/>
                  <a:pt x="3240830" y="781109"/>
                </a:cubicBezTo>
                <a:close/>
                <a:moveTo>
                  <a:pt x="3283861" y="1422511"/>
                </a:moveTo>
                <a:lnTo>
                  <a:pt x="3296671" y="1389558"/>
                </a:lnTo>
                <a:cubicBezTo>
                  <a:pt x="3304167" y="1373112"/>
                  <a:pt x="3312673" y="1356942"/>
                  <a:pt x="3322212" y="1341111"/>
                </a:cubicBezTo>
                <a:cubicBezTo>
                  <a:pt x="3430713" y="1161037"/>
                  <a:pt x="3643510" y="1073359"/>
                  <a:pt x="3861741" y="1097488"/>
                </a:cubicBezTo>
                <a:lnTo>
                  <a:pt x="3904083" y="1105291"/>
                </a:lnTo>
                <a:lnTo>
                  <a:pt x="3872332" y="1103397"/>
                </a:lnTo>
                <a:cubicBezTo>
                  <a:pt x="3728300" y="1105018"/>
                  <a:pt x="3595414" y="1160367"/>
                  <a:pt x="3510842" y="1263138"/>
                </a:cubicBezTo>
                <a:lnTo>
                  <a:pt x="3496505" y="1281913"/>
                </a:lnTo>
                <a:lnTo>
                  <a:pt x="3473852" y="1289813"/>
                </a:lnTo>
                <a:cubicBezTo>
                  <a:pt x="3406679" y="1316960"/>
                  <a:pt x="3345955" y="1356799"/>
                  <a:pt x="3295979" y="1408486"/>
                </a:cubicBezTo>
                <a:close/>
                <a:moveTo>
                  <a:pt x="2694772" y="1747664"/>
                </a:moveTo>
                <a:lnTo>
                  <a:pt x="2738702" y="1750865"/>
                </a:lnTo>
                <a:cubicBezTo>
                  <a:pt x="2938327" y="1751662"/>
                  <a:pt x="3124308" y="1680024"/>
                  <a:pt x="3244931" y="1543659"/>
                </a:cubicBezTo>
                <a:lnTo>
                  <a:pt x="3265426" y="1518723"/>
                </a:lnTo>
                <a:lnTo>
                  <a:pt x="3297079" y="1508574"/>
                </a:lnTo>
                <a:cubicBezTo>
                  <a:pt x="3391062" y="1473479"/>
                  <a:pt x="3476535" y="1421194"/>
                  <a:pt x="3547513" y="1352765"/>
                </a:cubicBezTo>
                <a:lnTo>
                  <a:pt x="3564772" y="1334168"/>
                </a:lnTo>
                <a:lnTo>
                  <a:pt x="3545920" y="1378188"/>
                </a:lnTo>
                <a:cubicBezTo>
                  <a:pt x="3534983" y="1400135"/>
                  <a:pt x="3522654" y="1421690"/>
                  <a:pt x="3508908" y="1442768"/>
                </a:cubicBezTo>
                <a:cubicBezTo>
                  <a:pt x="3352539" y="1682526"/>
                  <a:pt x="3054752" y="1795960"/>
                  <a:pt x="2753178" y="1759024"/>
                </a:cubicBezTo>
                <a:close/>
                <a:moveTo>
                  <a:pt x="2708817" y="1880141"/>
                </a:moveTo>
                <a:lnTo>
                  <a:pt x="2735674" y="1912971"/>
                </a:lnTo>
                <a:cubicBezTo>
                  <a:pt x="2868334" y="2052641"/>
                  <a:pt x="3047812" y="2132688"/>
                  <a:pt x="3233634" y="2122405"/>
                </a:cubicBezTo>
                <a:lnTo>
                  <a:pt x="3266570" y="2119436"/>
                </a:lnTo>
                <a:lnTo>
                  <a:pt x="3295539" y="2134473"/>
                </a:lnTo>
                <a:cubicBezTo>
                  <a:pt x="3385382" y="2175689"/>
                  <a:pt x="3482816" y="2199081"/>
                  <a:pt x="3583038" y="2201203"/>
                </a:cubicBezTo>
                <a:lnTo>
                  <a:pt x="3608921" y="2200364"/>
                </a:lnTo>
                <a:lnTo>
                  <a:pt x="3562345" y="2217682"/>
                </a:lnTo>
                <a:cubicBezTo>
                  <a:pt x="3538098" y="2225244"/>
                  <a:pt x="3513224" y="2231565"/>
                  <a:pt x="3487772" y="2236568"/>
                </a:cubicBezTo>
                <a:cubicBezTo>
                  <a:pt x="3198254" y="2293475"/>
                  <a:pt x="2911859" y="2164427"/>
                  <a:pt x="2739038" y="1928704"/>
                </a:cubicBezTo>
                <a:close/>
                <a:moveTo>
                  <a:pt x="2646703" y="1701163"/>
                </a:moveTo>
                <a:lnTo>
                  <a:pt x="2678442" y="1692992"/>
                </a:lnTo>
                <a:cubicBezTo>
                  <a:pt x="2818719" y="1646632"/>
                  <a:pt x="2928620" y="1554845"/>
                  <a:pt x="2974079" y="1434954"/>
                </a:cubicBezTo>
                <a:lnTo>
                  <a:pt x="2981295" y="1413397"/>
                </a:lnTo>
                <a:lnTo>
                  <a:pt x="3000587" y="1399148"/>
                </a:lnTo>
                <a:cubicBezTo>
                  <a:pt x="3056441" y="1353507"/>
                  <a:pt x="3101389" y="1298324"/>
                  <a:pt x="3131531" y="1235708"/>
                </a:cubicBezTo>
                <a:lnTo>
                  <a:pt x="3138298" y="1219166"/>
                </a:lnTo>
                <a:lnTo>
                  <a:pt x="3137715" y="1253151"/>
                </a:lnTo>
                <a:cubicBezTo>
                  <a:pt x="3136345" y="1270454"/>
                  <a:pt x="3133887" y="1287823"/>
                  <a:pt x="3130297" y="1305203"/>
                </a:cubicBezTo>
                <a:cubicBezTo>
                  <a:pt x="3089456" y="1502910"/>
                  <a:pt x="2913120" y="1649024"/>
                  <a:pt x="2690942" y="1695070"/>
                </a:cubicBezTo>
                <a:close/>
                <a:moveTo>
                  <a:pt x="2616437" y="1615422"/>
                </a:moveTo>
                <a:lnTo>
                  <a:pt x="2650765" y="1588555"/>
                </a:lnTo>
                <a:cubicBezTo>
                  <a:pt x="2796657" y="1456775"/>
                  <a:pt x="2879416" y="1282985"/>
                  <a:pt x="2867058" y="1106901"/>
                </a:cubicBezTo>
                <a:lnTo>
                  <a:pt x="2863661" y="1075738"/>
                </a:lnTo>
                <a:lnTo>
                  <a:pt x="2879247" y="1047600"/>
                </a:lnTo>
                <a:cubicBezTo>
                  <a:pt x="2921880" y="960557"/>
                  <a:pt x="2945693" y="867040"/>
                  <a:pt x="2947098" y="771754"/>
                </a:cubicBezTo>
                <a:lnTo>
                  <a:pt x="2946000" y="747202"/>
                </a:lnTo>
                <a:lnTo>
                  <a:pt x="2964611" y="790729"/>
                </a:lnTo>
                <a:cubicBezTo>
                  <a:pt x="2972770" y="813448"/>
                  <a:pt x="2979628" y="836815"/>
                  <a:pt x="2985104" y="860784"/>
                </a:cubicBezTo>
                <a:cubicBezTo>
                  <a:pt x="3047385" y="1133443"/>
                  <a:pt x="2913941" y="1410815"/>
                  <a:pt x="2667295" y="1584709"/>
                </a:cubicBezTo>
                <a:close/>
                <a:moveTo>
                  <a:pt x="2659858" y="1810505"/>
                </a:moveTo>
                <a:lnTo>
                  <a:pt x="2688965" y="1824901"/>
                </a:lnTo>
                <a:cubicBezTo>
                  <a:pt x="2825444" y="1881227"/>
                  <a:pt x="2974759" y="1885841"/>
                  <a:pt x="3099134" y="1829386"/>
                </a:cubicBezTo>
                <a:lnTo>
                  <a:pt x="3120807" y="1818625"/>
                </a:lnTo>
                <a:lnTo>
                  <a:pt x="3145593" y="1820762"/>
                </a:lnTo>
                <a:cubicBezTo>
                  <a:pt x="3220709" y="1823825"/>
                  <a:pt x="3295261" y="1813143"/>
                  <a:pt x="3364829" y="1787733"/>
                </a:cubicBezTo>
                <a:lnTo>
                  <a:pt x="3382345" y="1780260"/>
                </a:lnTo>
                <a:lnTo>
                  <a:pt x="3355952" y="1804099"/>
                </a:lnTo>
                <a:cubicBezTo>
                  <a:pt x="3341741" y="1815555"/>
                  <a:pt x="3326696" y="1826362"/>
                  <a:pt x="3310827" y="1836457"/>
                </a:cubicBezTo>
                <a:cubicBezTo>
                  <a:pt x="3130308" y="1951291"/>
                  <a:pt x="2891617" y="1943062"/>
                  <a:pt x="2696381" y="1834343"/>
                </a:cubicBezTo>
                <a:close/>
                <a:moveTo>
                  <a:pt x="2634735" y="1942592"/>
                </a:moveTo>
                <a:lnTo>
                  <a:pt x="2628908" y="1902031"/>
                </a:lnTo>
                <a:lnTo>
                  <a:pt x="2637249" y="1931248"/>
                </a:lnTo>
                <a:cubicBezTo>
                  <a:pt x="2685336" y="2060687"/>
                  <a:pt x="2783747" y="2163787"/>
                  <a:pt x="2914165" y="2208928"/>
                </a:cubicBezTo>
                <a:lnTo>
                  <a:pt x="2937632" y="2216171"/>
                </a:lnTo>
                <a:lnTo>
                  <a:pt x="2952868" y="2234211"/>
                </a:lnTo>
                <a:cubicBezTo>
                  <a:pt x="3001780" y="2286578"/>
                  <a:pt x="3061349" y="2329282"/>
                  <a:pt x="3129341" y="2358698"/>
                </a:cubicBezTo>
                <a:lnTo>
                  <a:pt x="3147324" y="2365378"/>
                </a:lnTo>
                <a:lnTo>
                  <a:pt x="3110122" y="2363811"/>
                </a:lnTo>
                <a:cubicBezTo>
                  <a:pt x="3091199" y="2362034"/>
                  <a:pt x="3072227" y="2359262"/>
                  <a:pt x="3053262" y="2355455"/>
                </a:cubicBezTo>
                <a:cubicBezTo>
                  <a:pt x="2837547" y="2312159"/>
                  <a:pt x="2680913" y="2146772"/>
                  <a:pt x="2634735" y="1942592"/>
                </a:cubicBezTo>
                <a:close/>
                <a:moveTo>
                  <a:pt x="2538079" y="1619042"/>
                </a:moveTo>
                <a:lnTo>
                  <a:pt x="2554354" y="1592892"/>
                </a:lnTo>
                <a:cubicBezTo>
                  <a:pt x="2618429" y="1469955"/>
                  <a:pt x="2626101" y="1333807"/>
                  <a:pt x="2566459" y="1218658"/>
                </a:cubicBezTo>
                <a:lnTo>
                  <a:pt x="2555056" y="1198566"/>
                </a:lnTo>
                <a:lnTo>
                  <a:pt x="2557831" y="1176004"/>
                </a:lnTo>
                <a:cubicBezTo>
                  <a:pt x="2562502" y="1107534"/>
                  <a:pt x="2552112" y="1039182"/>
                  <a:pt x="2525507" y="974952"/>
                </a:cubicBezTo>
                <a:lnTo>
                  <a:pt x="2517630" y="958749"/>
                </a:lnTo>
                <a:lnTo>
                  <a:pt x="2543274" y="983527"/>
                </a:lnTo>
                <a:cubicBezTo>
                  <a:pt x="2555569" y="996829"/>
                  <a:pt x="2567140" y="1010872"/>
                  <a:pt x="2577917" y="1025648"/>
                </a:cubicBezTo>
                <a:cubicBezTo>
                  <a:pt x="2700503" y="1193727"/>
                  <a:pt x="2687306" y="1411344"/>
                  <a:pt x="2564824" y="1586396"/>
                </a:cubicBezTo>
                <a:close/>
                <a:moveTo>
                  <a:pt x="2612299" y="2424277"/>
                </a:moveTo>
                <a:cubicBezTo>
                  <a:pt x="2604447" y="2396737"/>
                  <a:pt x="2598292" y="2368591"/>
                  <a:pt x="2593850" y="2339994"/>
                </a:cubicBezTo>
                <a:cubicBezTo>
                  <a:pt x="2579042" y="2244671"/>
                  <a:pt x="2583258" y="2144340"/>
                  <a:pt x="2607022" y="2044731"/>
                </a:cubicBezTo>
                <a:lnTo>
                  <a:pt x="2624528" y="1990120"/>
                </a:lnTo>
                <a:lnTo>
                  <a:pt x="2616969" y="2031530"/>
                </a:lnTo>
                <a:cubicBezTo>
                  <a:pt x="2597045" y="2220563"/>
                  <a:pt x="2654442" y="2401214"/>
                  <a:pt x="2786012" y="2524015"/>
                </a:cubicBezTo>
                <a:lnTo>
                  <a:pt x="2810222" y="2544990"/>
                </a:lnTo>
                <a:lnTo>
                  <a:pt x="2817845" y="2575607"/>
                </a:lnTo>
                <a:cubicBezTo>
                  <a:pt x="2845689" y="2666827"/>
                  <a:pt x="2892386" y="2751063"/>
                  <a:pt x="2957409" y="2822582"/>
                </a:cubicBezTo>
                <a:lnTo>
                  <a:pt x="2975276" y="2840096"/>
                </a:lnTo>
                <a:lnTo>
                  <a:pt x="2930882" y="2819480"/>
                </a:lnTo>
                <a:cubicBezTo>
                  <a:pt x="2908897" y="2807745"/>
                  <a:pt x="2887455" y="2794717"/>
                  <a:pt x="2866650" y="2780375"/>
                </a:cubicBezTo>
                <a:cubicBezTo>
                  <a:pt x="2763113" y="2709002"/>
                  <a:pt x="2687538" y="2613505"/>
                  <a:pt x="2640937" y="2504928"/>
                </a:cubicBezTo>
                <a:cubicBezTo>
                  <a:pt x="2629702" y="2478753"/>
                  <a:pt x="2620152" y="2451818"/>
                  <a:pt x="2612299" y="2424277"/>
                </a:cubicBezTo>
                <a:close/>
                <a:moveTo>
                  <a:pt x="2035737" y="738158"/>
                </a:moveTo>
                <a:lnTo>
                  <a:pt x="2081317" y="756362"/>
                </a:lnTo>
                <a:cubicBezTo>
                  <a:pt x="2103980" y="766898"/>
                  <a:pt x="2126175" y="778753"/>
                  <a:pt x="2147812" y="791953"/>
                </a:cubicBezTo>
                <a:cubicBezTo>
                  <a:pt x="2393930" y="942097"/>
                  <a:pt x="2501480" y="1225731"/>
                  <a:pt x="2450624" y="1511954"/>
                </a:cubicBezTo>
                <a:lnTo>
                  <a:pt x="2436347" y="1567359"/>
                </a:lnTo>
                <a:lnTo>
                  <a:pt x="2441461" y="1525651"/>
                </a:lnTo>
                <a:cubicBezTo>
                  <a:pt x="2450232" y="1336029"/>
                  <a:pt x="2382228" y="1158882"/>
                  <a:pt x="2243505" y="1043385"/>
                </a:cubicBezTo>
                <a:lnTo>
                  <a:pt x="2218075" y="1023750"/>
                </a:lnTo>
                <a:lnTo>
                  <a:pt x="2208652" y="993614"/>
                </a:lnTo>
                <a:cubicBezTo>
                  <a:pt x="2175451" y="904103"/>
                  <a:pt x="2123820" y="822560"/>
                  <a:pt x="2054624" y="754678"/>
                </a:cubicBezTo>
                <a:close/>
                <a:moveTo>
                  <a:pt x="2417193" y="2452749"/>
                </a:moveTo>
                <a:cubicBezTo>
                  <a:pt x="2406119" y="2422309"/>
                  <a:pt x="2398636" y="2391126"/>
                  <a:pt x="2394601" y="2359598"/>
                </a:cubicBezTo>
                <a:cubicBezTo>
                  <a:pt x="2391911" y="2338580"/>
                  <a:pt x="2390753" y="2317408"/>
                  <a:pt x="2391086" y="2296202"/>
                </a:cubicBezTo>
                <a:cubicBezTo>
                  <a:pt x="2392800" y="2187144"/>
                  <a:pt x="2433939" y="2077174"/>
                  <a:pt x="2508786" y="1982414"/>
                </a:cubicBezTo>
                <a:lnTo>
                  <a:pt x="2537500" y="1951196"/>
                </a:lnTo>
                <a:lnTo>
                  <a:pt x="2519642" y="1976466"/>
                </a:lnTo>
                <a:cubicBezTo>
                  <a:pt x="2448108" y="2095896"/>
                  <a:pt x="2432097" y="2231396"/>
                  <a:pt x="2484604" y="2349375"/>
                </a:cubicBezTo>
                <a:lnTo>
                  <a:pt x="2494761" y="2370012"/>
                </a:lnTo>
                <a:lnTo>
                  <a:pt x="2490607" y="2392389"/>
                </a:lnTo>
                <a:cubicBezTo>
                  <a:pt x="2481743" y="2460491"/>
                  <a:pt x="2487929" y="2529246"/>
                  <a:pt x="2510562" y="2594713"/>
                </a:cubicBezTo>
                <a:lnTo>
                  <a:pt x="2517435" y="2611289"/>
                </a:lnTo>
                <a:lnTo>
                  <a:pt x="2493344" y="2585248"/>
                </a:lnTo>
                <a:cubicBezTo>
                  <a:pt x="2481879" y="2571342"/>
                  <a:pt x="2471184" y="2556734"/>
                  <a:pt x="2461326" y="2541435"/>
                </a:cubicBezTo>
                <a:cubicBezTo>
                  <a:pt x="2442930" y="2512884"/>
                  <a:pt x="2428266" y="2483188"/>
                  <a:pt x="2417193" y="2452749"/>
                </a:cubicBezTo>
                <a:close/>
                <a:moveTo>
                  <a:pt x="1897323" y="1217353"/>
                </a:moveTo>
                <a:lnTo>
                  <a:pt x="1934545" y="1218380"/>
                </a:lnTo>
                <a:cubicBezTo>
                  <a:pt x="1953494" y="1219882"/>
                  <a:pt x="1972511" y="1222380"/>
                  <a:pt x="1991537" y="1225910"/>
                </a:cubicBezTo>
                <a:cubicBezTo>
                  <a:pt x="2207961" y="1266073"/>
                  <a:pt x="2367441" y="1429181"/>
                  <a:pt x="2417165" y="1632682"/>
                </a:cubicBezTo>
                <a:lnTo>
                  <a:pt x="2423698" y="1673157"/>
                </a:lnTo>
                <a:lnTo>
                  <a:pt x="2414850" y="1644063"/>
                </a:lnTo>
                <a:cubicBezTo>
                  <a:pt x="2364519" y="1515327"/>
                  <a:pt x="2264333" y="1413660"/>
                  <a:pt x="2133157" y="1370413"/>
                </a:cubicBezTo>
                <a:lnTo>
                  <a:pt x="2109568" y="1363512"/>
                </a:lnTo>
                <a:lnTo>
                  <a:pt x="2094022" y="1345693"/>
                </a:lnTo>
                <a:cubicBezTo>
                  <a:pt x="2044208" y="1294038"/>
                  <a:pt x="1983909" y="1252201"/>
                  <a:pt x="1915419" y="1223772"/>
                </a:cubicBezTo>
                <a:close/>
                <a:moveTo>
                  <a:pt x="2045270" y="2819290"/>
                </a:moveTo>
                <a:cubicBezTo>
                  <a:pt x="2038693" y="2796089"/>
                  <a:pt x="2033457" y="2772323"/>
                  <a:pt x="2029641" y="2748040"/>
                </a:cubicBezTo>
                <a:cubicBezTo>
                  <a:pt x="1986236" y="2471816"/>
                  <a:pt x="2138253" y="2202983"/>
                  <a:pt x="2396022" y="2044520"/>
                </a:cubicBezTo>
                <a:lnTo>
                  <a:pt x="2448822" y="2016984"/>
                </a:lnTo>
                <a:lnTo>
                  <a:pt x="2412764" y="2041700"/>
                </a:lnTo>
                <a:cubicBezTo>
                  <a:pt x="2258310" y="2164322"/>
                  <a:pt x="2163912" y="2332814"/>
                  <a:pt x="2164168" y="2509479"/>
                </a:cubicBezTo>
                <a:lnTo>
                  <a:pt x="2165420" y="2540820"/>
                </a:lnTo>
                <a:lnTo>
                  <a:pt x="2147957" y="2567964"/>
                </a:lnTo>
                <a:cubicBezTo>
                  <a:pt x="2099498" y="2652280"/>
                  <a:pt x="2069355" y="2744228"/>
                  <a:pt x="2061427" y="2839328"/>
                </a:cubicBezTo>
                <a:lnTo>
                  <a:pt x="2060839" y="2863921"/>
                </a:lnTo>
                <a:close/>
                <a:moveTo>
                  <a:pt x="1883844" y="2371440"/>
                </a:moveTo>
                <a:lnTo>
                  <a:pt x="1886848" y="2337575"/>
                </a:lnTo>
                <a:cubicBezTo>
                  <a:pt x="1889448" y="2320396"/>
                  <a:pt x="1893140" y="2303217"/>
                  <a:pt x="1897963" y="2286093"/>
                </a:cubicBezTo>
                <a:cubicBezTo>
                  <a:pt x="1952824" y="2091305"/>
                  <a:pt x="2139265" y="1956029"/>
                  <a:pt x="2364338" y="1923296"/>
                </a:cubicBezTo>
                <a:lnTo>
                  <a:pt x="2408933" y="1919846"/>
                </a:lnTo>
                <a:lnTo>
                  <a:pt x="2376668" y="1926111"/>
                </a:lnTo>
                <a:cubicBezTo>
                  <a:pt x="2233332" y="1964023"/>
                  <a:pt x="2117080" y="2049053"/>
                  <a:pt x="2063155" y="2165945"/>
                </a:cubicBezTo>
                <a:lnTo>
                  <a:pt x="2054415" y="2187020"/>
                </a:lnTo>
                <a:lnTo>
                  <a:pt x="2034142" y="2200087"/>
                </a:lnTo>
                <a:cubicBezTo>
                  <a:pt x="1975133" y="2242297"/>
                  <a:pt x="1926330" y="2294672"/>
                  <a:pt x="1891778" y="2355342"/>
                </a:cubicBezTo>
                <a:close/>
                <a:moveTo>
                  <a:pt x="1661922" y="1799494"/>
                </a:moveTo>
                <a:lnTo>
                  <a:pt x="1688944" y="1776249"/>
                </a:lnTo>
                <a:cubicBezTo>
                  <a:pt x="1703456" y="1765113"/>
                  <a:pt x="1718785" y="1754643"/>
                  <a:pt x="1734921" y="1744902"/>
                </a:cubicBezTo>
                <a:cubicBezTo>
                  <a:pt x="1918459" y="1634110"/>
                  <a:pt x="2156894" y="1647613"/>
                  <a:pt x="2349214" y="1760604"/>
                </a:cubicBezTo>
                <a:lnTo>
                  <a:pt x="2385099" y="1785239"/>
                </a:lnTo>
                <a:lnTo>
                  <a:pt x="2356379" y="1770206"/>
                </a:lnTo>
                <a:cubicBezTo>
                  <a:pt x="2221416" y="1710886"/>
                  <a:pt x="2072246" y="1702972"/>
                  <a:pt x="1946393" y="1756653"/>
                </a:cubicBezTo>
                <a:lnTo>
                  <a:pt x="1924438" y="1766929"/>
                </a:lnTo>
                <a:lnTo>
                  <a:pt x="1899712" y="1764245"/>
                </a:lnTo>
                <a:cubicBezTo>
                  <a:pt x="1824689" y="1759523"/>
                  <a:pt x="1749865" y="1768552"/>
                  <a:pt x="1679634" y="1792411"/>
                </a:cubicBezTo>
                <a:close/>
                <a:moveTo>
                  <a:pt x="1421076" y="1389062"/>
                </a:moveTo>
                <a:lnTo>
                  <a:pt x="1467369" y="1371047"/>
                </a:lnTo>
                <a:cubicBezTo>
                  <a:pt x="1491492" y="1363121"/>
                  <a:pt x="1516264" y="1356426"/>
                  <a:pt x="1541636" y="1351041"/>
                </a:cubicBezTo>
                <a:cubicBezTo>
                  <a:pt x="1830240" y="1289782"/>
                  <a:pt x="2118835" y="1414453"/>
                  <a:pt x="2295625" y="1647472"/>
                </a:cubicBezTo>
                <a:lnTo>
                  <a:pt x="2326664" y="1695560"/>
                </a:lnTo>
                <a:lnTo>
                  <a:pt x="2299253" y="1663149"/>
                </a:lnTo>
                <a:cubicBezTo>
                  <a:pt x="2164238" y="1525537"/>
                  <a:pt x="1983394" y="1448233"/>
                  <a:pt x="1797719" y="1461320"/>
                </a:cubicBezTo>
                <a:lnTo>
                  <a:pt x="1764828" y="1464786"/>
                </a:lnTo>
                <a:lnTo>
                  <a:pt x="1735604" y="1450192"/>
                </a:lnTo>
                <a:cubicBezTo>
                  <a:pt x="1645058" y="1410350"/>
                  <a:pt x="1547219" y="1388438"/>
                  <a:pt x="1446949" y="1387832"/>
                </a:cubicBezTo>
                <a:close/>
                <a:moveTo>
                  <a:pt x="1463065" y="2251668"/>
                </a:moveTo>
                <a:lnTo>
                  <a:pt x="1483028" y="2208076"/>
                </a:lnTo>
                <a:cubicBezTo>
                  <a:pt x="1494516" y="2186379"/>
                  <a:pt x="1507386" y="2165106"/>
                  <a:pt x="1521661" y="2144342"/>
                </a:cubicBezTo>
                <a:cubicBezTo>
                  <a:pt x="1684035" y="1908157"/>
                  <a:pt x="1984507" y="1801564"/>
                  <a:pt x="2284930" y="1845445"/>
                </a:cubicBezTo>
                <a:lnTo>
                  <a:pt x="2343006" y="1858151"/>
                </a:lnTo>
                <a:lnTo>
                  <a:pt x="2299188" y="1853938"/>
                </a:lnTo>
                <a:cubicBezTo>
                  <a:pt x="2099722" y="1848547"/>
                  <a:pt x="1912043" y="1915912"/>
                  <a:pt x="1788027" y="2049516"/>
                </a:cubicBezTo>
                <a:lnTo>
                  <a:pt x="1766910" y="2073983"/>
                </a:lnTo>
                <a:lnTo>
                  <a:pt x="1735021" y="2083404"/>
                </a:lnTo>
                <a:cubicBezTo>
                  <a:pt x="1640208" y="2116340"/>
                  <a:pt x="1553461" y="2166663"/>
                  <a:pt x="1480787" y="2233465"/>
                </a:cubicBezTo>
                <a:close/>
                <a:moveTo>
                  <a:pt x="1778763" y="3625789"/>
                </a:moveTo>
                <a:lnTo>
                  <a:pt x="1837688" y="3639518"/>
                </a:lnTo>
                <a:cubicBezTo>
                  <a:pt x="2108389" y="3683227"/>
                  <a:pt x="2376020" y="3625593"/>
                  <a:pt x="2568769" y="3466048"/>
                </a:cubicBezTo>
                <a:lnTo>
                  <a:pt x="2601895" y="3436540"/>
                </a:lnTo>
                <a:lnTo>
                  <a:pt x="2647008" y="3429508"/>
                </a:lnTo>
                <a:cubicBezTo>
                  <a:pt x="2782017" y="3401886"/>
                  <a:pt x="2909144" y="3349089"/>
                  <a:pt x="3020043" y="3271259"/>
                </a:cubicBezTo>
                <a:lnTo>
                  <a:pt x="3047428" y="3249673"/>
                </a:lnTo>
                <a:lnTo>
                  <a:pt x="3012461" y="3305465"/>
                </a:lnTo>
                <a:cubicBezTo>
                  <a:pt x="2992942" y="3332953"/>
                  <a:pt x="2971617" y="3359611"/>
                  <a:pt x="2948470" y="3385317"/>
                </a:cubicBezTo>
                <a:cubicBezTo>
                  <a:pt x="2685173" y="3677727"/>
                  <a:pt x="2256920" y="3768283"/>
                  <a:pt x="1855592" y="3653697"/>
                </a:cubicBezTo>
                <a:close/>
                <a:moveTo>
                  <a:pt x="1700666" y="3429363"/>
                </a:moveTo>
                <a:lnTo>
                  <a:pt x="1752974" y="3400185"/>
                </a:lnTo>
                <a:cubicBezTo>
                  <a:pt x="1979033" y="3252266"/>
                  <a:pt x="2128383" y="3033780"/>
                  <a:pt x="2149161" y="2791867"/>
                </a:cubicBezTo>
                <a:lnTo>
                  <a:pt x="2151195" y="2748795"/>
                </a:lnTo>
                <a:lnTo>
                  <a:pt x="2178343" y="2713888"/>
                </a:lnTo>
                <a:cubicBezTo>
                  <a:pt x="2254751" y="2604711"/>
                  <a:pt x="2307002" y="2482718"/>
                  <a:pt x="2329225" y="2353537"/>
                </a:cubicBezTo>
                <a:lnTo>
                  <a:pt x="2332971" y="2319941"/>
                </a:lnTo>
                <a:lnTo>
                  <a:pt x="2348943" y="2383062"/>
                </a:lnTo>
                <a:cubicBezTo>
                  <a:pt x="2355170" y="2415676"/>
                  <a:pt x="2359493" y="2448893"/>
                  <a:pt x="2361812" y="2482633"/>
                </a:cubicBezTo>
                <a:cubicBezTo>
                  <a:pt x="2388185" y="2866438"/>
                  <a:pt x="2147975" y="3214855"/>
                  <a:pt x="1776225" y="3398488"/>
                </a:cubicBezTo>
                <a:close/>
                <a:moveTo>
                  <a:pt x="1723452" y="3552336"/>
                </a:moveTo>
                <a:lnTo>
                  <a:pt x="1768261" y="3548010"/>
                </a:lnTo>
                <a:cubicBezTo>
                  <a:pt x="1968487" y="3514966"/>
                  <a:pt x="2137182" y="3413707"/>
                  <a:pt x="2224429" y="3260498"/>
                </a:cubicBezTo>
                <a:lnTo>
                  <a:pt x="2238817" y="3232746"/>
                </a:lnTo>
                <a:lnTo>
                  <a:pt x="2268032" y="3217503"/>
                </a:lnTo>
                <a:cubicBezTo>
                  <a:pt x="2353552" y="3167409"/>
                  <a:pt x="2426307" y="3102021"/>
                  <a:pt x="2480558" y="3023370"/>
                </a:cubicBezTo>
                <a:lnTo>
                  <a:pt x="2493267" y="3002338"/>
                </a:lnTo>
                <a:lnTo>
                  <a:pt x="2485230" y="3048393"/>
                </a:lnTo>
                <a:cubicBezTo>
                  <a:pt x="2479682" y="3071614"/>
                  <a:pt x="2472643" y="3094691"/>
                  <a:pt x="2464066" y="3117542"/>
                </a:cubicBezTo>
                <a:cubicBezTo>
                  <a:pt x="2366494" y="3377477"/>
                  <a:pt x="2096070" y="3538373"/>
                  <a:pt x="1784778" y="3553502"/>
                </a:cubicBezTo>
                <a:close/>
                <a:moveTo>
                  <a:pt x="1769572" y="3808806"/>
                </a:moveTo>
                <a:lnTo>
                  <a:pt x="1799015" y="3859152"/>
                </a:lnTo>
                <a:cubicBezTo>
                  <a:pt x="1949240" y="4077272"/>
                  <a:pt x="2175707" y="4224369"/>
                  <a:pt x="2430040" y="4250074"/>
                </a:cubicBezTo>
                <a:lnTo>
                  <a:pt x="2475364" y="4253072"/>
                </a:lnTo>
                <a:lnTo>
                  <a:pt x="2511465" y="4279691"/>
                </a:lnTo>
                <a:cubicBezTo>
                  <a:pt x="2624585" y="4354882"/>
                  <a:pt x="2751806" y="4407474"/>
                  <a:pt x="2887344" y="4431757"/>
                </a:cubicBezTo>
                <a:lnTo>
                  <a:pt x="2922643" y="4436144"/>
                </a:lnTo>
                <a:lnTo>
                  <a:pt x="2855752" y="4449732"/>
                </a:lnTo>
                <a:cubicBezTo>
                  <a:pt x="2821240" y="4454830"/>
                  <a:pt x="2786140" y="4458109"/>
                  <a:pt x="2750537" y="4459472"/>
                </a:cubicBezTo>
                <a:cubicBezTo>
                  <a:pt x="2345559" y="4474980"/>
                  <a:pt x="1984464" y="4238467"/>
                  <a:pt x="1800226" y="3881251"/>
                </a:cubicBezTo>
                <a:close/>
                <a:moveTo>
                  <a:pt x="1717989" y="3703726"/>
                </a:moveTo>
                <a:lnTo>
                  <a:pt x="1754415" y="3729503"/>
                </a:lnTo>
                <a:cubicBezTo>
                  <a:pt x="1927592" y="3835185"/>
                  <a:pt x="2129214" y="3873338"/>
                  <a:pt x="2310014" y="3823180"/>
                </a:cubicBezTo>
                <a:lnTo>
                  <a:pt x="2341717" y="3813186"/>
                </a:lnTo>
                <a:lnTo>
                  <a:pt x="2374894" y="3821382"/>
                </a:lnTo>
                <a:cubicBezTo>
                  <a:pt x="2476166" y="3841583"/>
                  <a:pt x="2579603" y="3842987"/>
                  <a:pt x="2679416" y="3823314"/>
                </a:cubicBezTo>
                <a:lnTo>
                  <a:pt x="2704778" y="3816899"/>
                </a:lnTo>
                <a:lnTo>
                  <a:pt x="2663882" y="3843658"/>
                </a:lnTo>
                <a:cubicBezTo>
                  <a:pt x="2642157" y="3856190"/>
                  <a:pt x="2619438" y="3867663"/>
                  <a:pt x="2595752" y="3877993"/>
                </a:cubicBezTo>
                <a:cubicBezTo>
                  <a:pt x="2326323" y="3995490"/>
                  <a:pt x="2004198" y="3933341"/>
                  <a:pt x="1762464" y="3743917"/>
                </a:cubicBezTo>
                <a:close/>
                <a:moveTo>
                  <a:pt x="1593570" y="3417551"/>
                </a:moveTo>
                <a:lnTo>
                  <a:pt x="1621230" y="3385491"/>
                </a:lnTo>
                <a:cubicBezTo>
                  <a:pt x="1734386" y="3232118"/>
                  <a:pt x="1773826" y="3048750"/>
                  <a:pt x="1717450" y="2879542"/>
                </a:cubicBezTo>
                <a:lnTo>
                  <a:pt x="1706261" y="2849805"/>
                </a:lnTo>
                <a:lnTo>
                  <a:pt x="1714836" y="2819740"/>
                </a:lnTo>
                <a:cubicBezTo>
                  <a:pt x="1735774" y="2727696"/>
                  <a:pt x="1736250" y="2632595"/>
                  <a:pt x="1713844" y="2539635"/>
                </a:cubicBezTo>
                <a:lnTo>
                  <a:pt x="1706611" y="2515935"/>
                </a:lnTo>
                <a:lnTo>
                  <a:pt x="1736124" y="2555081"/>
                </a:lnTo>
                <a:cubicBezTo>
                  <a:pt x="1749971" y="2575781"/>
                  <a:pt x="1762677" y="2597336"/>
                  <a:pt x="1774149" y="2619715"/>
                </a:cubicBezTo>
                <a:cubicBezTo>
                  <a:pt x="1904649" y="2874287"/>
                  <a:pt x="1840341" y="3167182"/>
                  <a:pt x="1636822" y="3378900"/>
                </a:cubicBezTo>
                <a:close/>
                <a:moveTo>
                  <a:pt x="1694576" y="4073468"/>
                </a:moveTo>
                <a:cubicBezTo>
                  <a:pt x="1684688" y="4044283"/>
                  <a:pt x="1676547" y="4014401"/>
                  <a:pt x="1670220" y="3983985"/>
                </a:cubicBezTo>
                <a:cubicBezTo>
                  <a:pt x="1662989" y="3949224"/>
                  <a:pt x="1658127" y="3913764"/>
                  <a:pt x="1655736" y="3877850"/>
                </a:cubicBezTo>
                <a:lnTo>
                  <a:pt x="1656477" y="3821489"/>
                </a:lnTo>
                <a:lnTo>
                  <a:pt x="1661566" y="3862972"/>
                </a:lnTo>
                <a:cubicBezTo>
                  <a:pt x="1699215" y="4049130"/>
                  <a:pt x="1810767" y="4210242"/>
                  <a:pt x="1978105" y="4299431"/>
                </a:cubicBezTo>
                <a:lnTo>
                  <a:pt x="2008403" y="4314284"/>
                </a:lnTo>
                <a:lnTo>
                  <a:pt x="2025230" y="4342051"/>
                </a:lnTo>
                <a:cubicBezTo>
                  <a:pt x="2080432" y="4423655"/>
                  <a:pt x="2152156" y="4494403"/>
                  <a:pt x="2238142" y="4548895"/>
                </a:cubicBezTo>
                <a:lnTo>
                  <a:pt x="2261120" y="4561812"/>
                </a:lnTo>
                <a:lnTo>
                  <a:pt x="2210974" y="4551739"/>
                </a:lnTo>
                <a:cubicBezTo>
                  <a:pt x="2185677" y="4545283"/>
                  <a:pt x="2160525" y="4537465"/>
                  <a:pt x="2135604" y="4528243"/>
                </a:cubicBezTo>
                <a:cubicBezTo>
                  <a:pt x="1918570" y="4447933"/>
                  <a:pt x="1763790" y="4277767"/>
                  <a:pt x="1694576" y="4073468"/>
                </a:cubicBezTo>
                <a:close/>
                <a:moveTo>
                  <a:pt x="1099766" y="2113284"/>
                </a:moveTo>
                <a:lnTo>
                  <a:pt x="1157732" y="2147753"/>
                </a:lnTo>
                <a:cubicBezTo>
                  <a:pt x="1186237" y="2166909"/>
                  <a:pt x="1213826" y="2187758"/>
                  <a:pt x="1240371" y="2210315"/>
                </a:cubicBezTo>
                <a:cubicBezTo>
                  <a:pt x="1542314" y="2466894"/>
                  <a:pt x="1627771" y="2875279"/>
                  <a:pt x="1497737" y="3253358"/>
                </a:cubicBezTo>
                <a:lnTo>
                  <a:pt x="1466550" y="3325598"/>
                </a:lnTo>
                <a:lnTo>
                  <a:pt x="1482384" y="3270014"/>
                </a:lnTo>
                <a:cubicBezTo>
                  <a:pt x="1534716" y="3014216"/>
                  <a:pt x="1480212" y="2758976"/>
                  <a:pt x="1316605" y="2572410"/>
                </a:cubicBezTo>
                <a:lnTo>
                  <a:pt x="1286287" y="2540299"/>
                </a:lnTo>
                <a:lnTo>
                  <a:pt x="1279926" y="2497337"/>
                </a:lnTo>
                <a:cubicBezTo>
                  <a:pt x="1253961" y="2368613"/>
                  <a:pt x="1201290" y="2246783"/>
                  <a:pt x="1121872" y="2139765"/>
                </a:cubicBezTo>
                <a:close/>
                <a:moveTo>
                  <a:pt x="1544250" y="4643312"/>
                </a:moveTo>
                <a:cubicBezTo>
                  <a:pt x="1524924" y="4567379"/>
                  <a:pt x="1515386" y="4488751"/>
                  <a:pt x="1515525" y="4409135"/>
                </a:cubicBezTo>
                <a:cubicBezTo>
                  <a:pt x="1515757" y="4276443"/>
                  <a:pt x="1542870" y="4141006"/>
                  <a:pt x="1596353" y="4010725"/>
                </a:cubicBezTo>
                <a:lnTo>
                  <a:pt x="1631753" y="3940255"/>
                </a:lnTo>
                <a:lnTo>
                  <a:pt x="1612666" y="3994911"/>
                </a:lnTo>
                <a:cubicBezTo>
                  <a:pt x="1545326" y="4247528"/>
                  <a:pt x="1584688" y="4505263"/>
                  <a:pt x="1737033" y="4700227"/>
                </a:cubicBezTo>
                <a:lnTo>
                  <a:pt x="1765410" y="4733898"/>
                </a:lnTo>
                <a:lnTo>
                  <a:pt x="1769226" y="4777131"/>
                </a:lnTo>
                <a:cubicBezTo>
                  <a:pt x="1787558" y="4907032"/>
                  <a:pt x="1832959" y="5031469"/>
                  <a:pt x="1905940" y="5142538"/>
                </a:cubicBezTo>
                <a:lnTo>
                  <a:pt x="1926449" y="5170152"/>
                </a:lnTo>
                <a:lnTo>
                  <a:pt x="1870608" y="5132658"/>
                </a:lnTo>
                <a:cubicBezTo>
                  <a:pt x="1843277" y="5112017"/>
                  <a:pt x="1816961" y="5089735"/>
                  <a:pt x="1791789" y="5065804"/>
                </a:cubicBezTo>
                <a:cubicBezTo>
                  <a:pt x="1666517" y="4946710"/>
                  <a:pt x="1584332" y="4800805"/>
                  <a:pt x="1544250" y="4643312"/>
                </a:cubicBezTo>
                <a:close/>
                <a:moveTo>
                  <a:pt x="809778" y="2734890"/>
                </a:moveTo>
                <a:lnTo>
                  <a:pt x="860066" y="2744234"/>
                </a:lnTo>
                <a:cubicBezTo>
                  <a:pt x="885458" y="2750321"/>
                  <a:pt x="910729" y="2757775"/>
                  <a:pt x="935793" y="2766636"/>
                </a:cubicBezTo>
                <a:cubicBezTo>
                  <a:pt x="1220895" y="2867424"/>
                  <a:pt x="1402514" y="3123119"/>
                  <a:pt x="1426595" y="3410268"/>
                </a:cubicBezTo>
                <a:lnTo>
                  <a:pt x="1426829" y="3466662"/>
                </a:lnTo>
                <a:lnTo>
                  <a:pt x="1421026" y="3425238"/>
                </a:lnTo>
                <a:cubicBezTo>
                  <a:pt x="1380182" y="3239556"/>
                  <a:pt x="1265917" y="3080011"/>
                  <a:pt x="1097146" y="2993235"/>
                </a:cubicBezTo>
                <a:lnTo>
                  <a:pt x="1066610" y="2978820"/>
                </a:lnTo>
                <a:lnTo>
                  <a:pt x="1049315" y="2951287"/>
                </a:lnTo>
                <a:cubicBezTo>
                  <a:pt x="992737" y="2870458"/>
                  <a:pt x="919837" y="2800731"/>
                  <a:pt x="832965" y="2747476"/>
                </a:cubicBezTo>
                <a:close/>
                <a:moveTo>
                  <a:pt x="1268389" y="4589977"/>
                </a:moveTo>
                <a:cubicBezTo>
                  <a:pt x="1247936" y="4524944"/>
                  <a:pt x="1239114" y="4458785"/>
                  <a:pt x="1240985" y="4393229"/>
                </a:cubicBezTo>
                <a:cubicBezTo>
                  <a:pt x="1241816" y="4364094"/>
                  <a:pt x="1244760" y="4335077"/>
                  <a:pt x="1249733" y="4306332"/>
                </a:cubicBezTo>
                <a:cubicBezTo>
                  <a:pt x="1275312" y="4158503"/>
                  <a:pt x="1354580" y="4017853"/>
                  <a:pt x="1476345" y="3905069"/>
                </a:cubicBezTo>
                <a:lnTo>
                  <a:pt x="1521964" y="3868779"/>
                </a:lnTo>
                <a:lnTo>
                  <a:pt x="1492344" y="3899304"/>
                </a:lnTo>
                <a:cubicBezTo>
                  <a:pt x="1369814" y="4046319"/>
                  <a:pt x="1319199" y="4227026"/>
                  <a:pt x="1365289" y="4398556"/>
                </a:cubicBezTo>
                <a:lnTo>
                  <a:pt x="1374672" y="4428767"/>
                </a:lnTo>
                <a:lnTo>
                  <a:pt x="1364263" y="4458288"/>
                </a:lnTo>
                <a:cubicBezTo>
                  <a:pt x="1337715" y="4548937"/>
                  <a:pt x="1331449" y="4643686"/>
                  <a:pt x="1348201" y="4737480"/>
                </a:cubicBezTo>
                <a:lnTo>
                  <a:pt x="1353993" y="4761472"/>
                </a:lnTo>
                <a:lnTo>
                  <a:pt x="1326856" y="4720941"/>
                </a:lnTo>
                <a:cubicBezTo>
                  <a:pt x="1314264" y="4699597"/>
                  <a:pt x="1302866" y="4677463"/>
                  <a:pt x="1292753" y="4654569"/>
                </a:cubicBezTo>
                <a:cubicBezTo>
                  <a:pt x="1283316" y="4633206"/>
                  <a:pt x="1275206" y="4611654"/>
                  <a:pt x="1268389" y="4589977"/>
                </a:cubicBezTo>
                <a:close/>
                <a:moveTo>
                  <a:pt x="366241" y="3475676"/>
                </a:moveTo>
                <a:lnTo>
                  <a:pt x="407863" y="3449859"/>
                </a:lnTo>
                <a:cubicBezTo>
                  <a:pt x="429929" y="3437825"/>
                  <a:pt x="452961" y="3426871"/>
                  <a:pt x="476933" y="3417081"/>
                </a:cubicBezTo>
                <a:cubicBezTo>
                  <a:pt x="749597" y="3305719"/>
                  <a:pt x="1070250" y="3374981"/>
                  <a:pt x="1307117" y="3569586"/>
                </a:cubicBezTo>
                <a:lnTo>
                  <a:pt x="1350557" y="3610724"/>
                </a:lnTo>
                <a:lnTo>
                  <a:pt x="1314791" y="3584163"/>
                </a:lnTo>
                <a:cubicBezTo>
                  <a:pt x="1144309" y="3474738"/>
                  <a:pt x="943588" y="3432131"/>
                  <a:pt x="761373" y="3478203"/>
                </a:cubicBezTo>
                <a:lnTo>
                  <a:pt x="729391" y="3487479"/>
                </a:lnTo>
                <a:lnTo>
                  <a:pt x="696413" y="3478552"/>
                </a:lnTo>
                <a:cubicBezTo>
                  <a:pt x="595621" y="3456115"/>
                  <a:pt x="492168" y="3452407"/>
                  <a:pt x="391784" y="3469833"/>
                </a:cubicBezTo>
                <a:close/>
                <a:moveTo>
                  <a:pt x="545415" y="4300260"/>
                </a:moveTo>
                <a:lnTo>
                  <a:pt x="556712" y="4254883"/>
                </a:lnTo>
                <a:cubicBezTo>
                  <a:pt x="563904" y="4232094"/>
                  <a:pt x="572576" y="4209538"/>
                  <a:pt x="582772" y="4187299"/>
                </a:cubicBezTo>
                <a:cubicBezTo>
                  <a:pt x="698744" y="3934323"/>
                  <a:pt x="980570" y="3790313"/>
                  <a:pt x="1292949" y="3793892"/>
                </a:cubicBezTo>
                <a:lnTo>
                  <a:pt x="1354196" y="3798726"/>
                </a:lnTo>
                <a:lnTo>
                  <a:pt x="1309079" y="3800350"/>
                </a:lnTo>
                <a:cubicBezTo>
                  <a:pt x="1106503" y="3821261"/>
                  <a:pt x="930632" y="3911982"/>
                  <a:pt x="832538" y="4059308"/>
                </a:cubicBezTo>
                <a:lnTo>
                  <a:pt x="816185" y="4086079"/>
                </a:lnTo>
                <a:lnTo>
                  <a:pt x="785891" y="4099508"/>
                </a:lnTo>
                <a:cubicBezTo>
                  <a:pt x="696820" y="4144264"/>
                  <a:pt x="619433" y="4205015"/>
                  <a:pt x="559613" y="4280079"/>
                </a:cubicBezTo>
                <a:close/>
                <a:moveTo>
                  <a:pt x="126950" y="2866526"/>
                </a:moveTo>
                <a:lnTo>
                  <a:pt x="193605" y="2851930"/>
                </a:lnTo>
                <a:cubicBezTo>
                  <a:pt x="228028" y="2846312"/>
                  <a:pt x="263068" y="2842504"/>
                  <a:pt x="298644" y="2840604"/>
                </a:cubicBezTo>
                <a:cubicBezTo>
                  <a:pt x="703311" y="2818986"/>
                  <a:pt x="1068323" y="3050020"/>
                  <a:pt x="1258524" y="3404412"/>
                </a:cubicBezTo>
                <a:lnTo>
                  <a:pt x="1290387" y="3476385"/>
                </a:lnTo>
                <a:lnTo>
                  <a:pt x="1260105" y="3426489"/>
                </a:lnTo>
                <a:cubicBezTo>
                  <a:pt x="1106244" y="3210664"/>
                  <a:pt x="877341" y="3067002"/>
                  <a:pt x="622609" y="3045139"/>
                </a:cubicBezTo>
                <a:lnTo>
                  <a:pt x="577240" y="3042826"/>
                </a:lnTo>
                <a:lnTo>
                  <a:pt x="540698" y="3016754"/>
                </a:lnTo>
                <a:cubicBezTo>
                  <a:pt x="426332" y="2943280"/>
                  <a:pt x="298246" y="2892614"/>
                  <a:pt x="162318" y="2870379"/>
                </a:cubicBezTo>
                <a:close/>
                <a:moveTo>
                  <a:pt x="680573" y="5007269"/>
                </a:moveTo>
                <a:lnTo>
                  <a:pt x="668963" y="4943296"/>
                </a:lnTo>
                <a:cubicBezTo>
                  <a:pt x="664986" y="4910366"/>
                  <a:pt x="662949" y="4876953"/>
                  <a:pt x="662949" y="4843140"/>
                </a:cubicBezTo>
                <a:cubicBezTo>
                  <a:pt x="662949" y="4458521"/>
                  <a:pt x="926540" y="4125673"/>
                  <a:pt x="1310094" y="3965384"/>
                </a:cubicBezTo>
                <a:lnTo>
                  <a:pt x="1387610" y="3939241"/>
                </a:lnTo>
                <a:lnTo>
                  <a:pt x="1333412" y="3965127"/>
                </a:lnTo>
                <a:cubicBezTo>
                  <a:pt x="1097689" y="4098774"/>
                  <a:pt x="933674" y="4307575"/>
                  <a:pt x="896354" y="4547693"/>
                </a:cubicBezTo>
                <a:lnTo>
                  <a:pt x="891370" y="4590548"/>
                </a:lnTo>
                <a:lnTo>
                  <a:pt x="861886" y="4623705"/>
                </a:lnTo>
                <a:cubicBezTo>
                  <a:pt x="778154" y="4727932"/>
                  <a:pt x="717649" y="4846440"/>
                  <a:pt x="686615" y="4973975"/>
                </a:cubicBezTo>
                <a:close/>
                <a:moveTo>
                  <a:pt x="0" y="4047657"/>
                </a:moveTo>
                <a:lnTo>
                  <a:pt x="36382" y="3992684"/>
                </a:lnTo>
                <a:cubicBezTo>
                  <a:pt x="56597" y="3965654"/>
                  <a:pt x="78595" y="3939494"/>
                  <a:pt x="102392" y="3914327"/>
                </a:cubicBezTo>
                <a:cubicBezTo>
                  <a:pt x="373076" y="3628055"/>
                  <a:pt x="803514" y="3547370"/>
                  <a:pt x="1201799" y="3671146"/>
                </a:cubicBezTo>
                <a:lnTo>
                  <a:pt x="1277894" y="3700813"/>
                </a:lnTo>
                <a:lnTo>
                  <a:pt x="1219336" y="3685732"/>
                </a:lnTo>
                <a:cubicBezTo>
                  <a:pt x="949831" y="3635815"/>
                  <a:pt x="680807" y="3687280"/>
                  <a:pt x="484042" y="3842348"/>
                </a:cubicBezTo>
                <a:lnTo>
                  <a:pt x="450172" y="3871086"/>
                </a:lnTo>
                <a:lnTo>
                  <a:pt x="404893" y="3877079"/>
                </a:lnTo>
                <a:cubicBezTo>
                  <a:pt x="269219" y="3901590"/>
                  <a:pt x="140782" y="3951449"/>
                  <a:pt x="27928" y="4026706"/>
                </a:cubicBezTo>
                <a:close/>
              </a:path>
            </a:pathLst>
          </a:custGeom>
          <a:solidFill>
            <a:srgbClr val="3333CC"/>
          </a:solidFill>
          <a:ln>
            <a:noFill/>
          </a:ln>
          <a:scene3d>
            <a:camera prst="obliqueBottomLeft"/>
            <a:lightRig rig="flood" dir="t">
              <a:rot lat="0" lon="0" rev="12600000"/>
            </a:lightRig>
          </a:scene3d>
          <a:sp3d extrusionH="57150">
            <a:bevelT prst="convex"/>
            <a:extrusionClr>
              <a:srgbClr val="00B0F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7" name="Forma libre 1"/>
          <p:cNvSpPr/>
          <p:nvPr/>
        </p:nvSpPr>
        <p:spPr>
          <a:xfrm rot="18008923" flipH="1">
            <a:off x="5182550" y="490581"/>
            <a:ext cx="3928215" cy="3007104"/>
          </a:xfrm>
          <a:custGeom>
            <a:avLst/>
            <a:gdLst>
              <a:gd name="connsiteX0" fmla="*/ 5187748 w 5627973"/>
              <a:gd name="connsiteY0" fmla="*/ 556256 h 5170152"/>
              <a:gd name="connsiteX1" fmla="*/ 5209295 w 5627973"/>
              <a:gd name="connsiteY1" fmla="*/ 559333 h 5170152"/>
              <a:gd name="connsiteX2" fmla="*/ 5462744 w 5627973"/>
              <a:gd name="connsiteY2" fmla="*/ 465284 h 5170152"/>
              <a:gd name="connsiteX3" fmla="*/ 5473354 w 5627973"/>
              <a:gd name="connsiteY3" fmla="*/ 452697 h 5170152"/>
              <a:gd name="connsiteX4" fmla="*/ 5489142 w 5627973"/>
              <a:gd name="connsiteY4" fmla="*/ 448306 h 5170152"/>
              <a:gd name="connsiteX5" fmla="*/ 5615649 w 5627973"/>
              <a:gd name="connsiteY5" fmla="*/ 373500 h 5170152"/>
              <a:gd name="connsiteX6" fmla="*/ 5624535 w 5627973"/>
              <a:gd name="connsiteY6" fmla="*/ 364175 h 5170152"/>
              <a:gd name="connsiteX7" fmla="*/ 5614329 w 5627973"/>
              <a:gd name="connsiteY7" fmla="*/ 386938 h 5170152"/>
              <a:gd name="connsiteX8" fmla="*/ 5594755 w 5627973"/>
              <a:gd name="connsiteY8" fmla="*/ 420039 h 5170152"/>
              <a:gd name="connsiteX9" fmla="*/ 5216246 w 5627973"/>
              <a:gd name="connsiteY9" fmla="*/ 564116 h 5170152"/>
              <a:gd name="connsiteX10" fmla="*/ 5191862 w 5627973"/>
              <a:gd name="connsiteY10" fmla="*/ 626981 h 5170152"/>
              <a:gd name="connsiteX11" fmla="*/ 5204383 w 5627973"/>
              <a:gd name="connsiteY11" fmla="*/ 645241 h 5170152"/>
              <a:gd name="connsiteX12" fmla="*/ 5444969 w 5627973"/>
              <a:gd name="connsiteY12" fmla="*/ 771976 h 5170152"/>
              <a:gd name="connsiteX13" fmla="*/ 5461238 w 5627973"/>
              <a:gd name="connsiteY13" fmla="*/ 771434 h 5170152"/>
              <a:gd name="connsiteX14" fmla="*/ 5475174 w 5627973"/>
              <a:gd name="connsiteY14" fmla="*/ 780321 h 5170152"/>
              <a:gd name="connsiteX15" fmla="*/ 5615221 w 5627973"/>
              <a:gd name="connsiteY15" fmla="*/ 824742 h 5170152"/>
              <a:gd name="connsiteX16" fmla="*/ 5627973 w 5627973"/>
              <a:gd name="connsiteY16" fmla="*/ 825110 h 5170152"/>
              <a:gd name="connsiteX17" fmla="*/ 5604691 w 5627973"/>
              <a:gd name="connsiteY17" fmla="*/ 832836 h 5170152"/>
              <a:gd name="connsiteX18" fmla="*/ 5567601 w 5627973"/>
              <a:gd name="connsiteY18" fmla="*/ 840517 h 5170152"/>
              <a:gd name="connsiteX19" fmla="*/ 5205707 w 5627973"/>
              <a:gd name="connsiteY19" fmla="*/ 653694 h 5170152"/>
              <a:gd name="connsiteX20" fmla="*/ 5165078 w 5627973"/>
              <a:gd name="connsiteY20" fmla="*/ 530078 h 5170152"/>
              <a:gd name="connsiteX21" fmla="*/ 5180867 w 5627973"/>
              <a:gd name="connsiteY21" fmla="*/ 526739 h 5170152"/>
              <a:gd name="connsiteX22" fmla="*/ 5331773 w 5627973"/>
              <a:gd name="connsiteY22" fmla="*/ 399115 h 5170152"/>
              <a:gd name="connsiteX23" fmla="*/ 5335779 w 5627973"/>
              <a:gd name="connsiteY23" fmla="*/ 387904 h 5170152"/>
              <a:gd name="connsiteX24" fmla="*/ 5345572 w 5627973"/>
              <a:gd name="connsiteY24" fmla="*/ 380950 h 5170152"/>
              <a:gd name="connsiteX25" fmla="*/ 5413449 w 5627973"/>
              <a:gd name="connsiteY25" fmla="*/ 298347 h 5170152"/>
              <a:gd name="connsiteX26" fmla="*/ 5417127 w 5627973"/>
              <a:gd name="connsiteY26" fmla="*/ 289783 h 5170152"/>
              <a:gd name="connsiteX27" fmla="*/ 5416123 w 5627973"/>
              <a:gd name="connsiteY27" fmla="*/ 307795 h 5170152"/>
              <a:gd name="connsiteX28" fmla="*/ 5411375 w 5627973"/>
              <a:gd name="connsiteY28" fmla="*/ 335178 h 5170152"/>
              <a:gd name="connsiteX29" fmla="*/ 5186973 w 5627973"/>
              <a:gd name="connsiteY29" fmla="*/ 528233 h 5170152"/>
              <a:gd name="connsiteX30" fmla="*/ 5151997 w 5627973"/>
              <a:gd name="connsiteY30" fmla="*/ 483640 h 5170152"/>
              <a:gd name="connsiteX31" fmla="*/ 5169454 w 5627973"/>
              <a:gd name="connsiteY31" fmla="*/ 470463 h 5170152"/>
              <a:gd name="connsiteX32" fmla="*/ 5286042 w 5627973"/>
              <a:gd name="connsiteY32" fmla="*/ 221713 h 5170152"/>
              <a:gd name="connsiteX33" fmla="*/ 5285027 w 5627973"/>
              <a:gd name="connsiteY33" fmla="*/ 205073 h 5170152"/>
              <a:gd name="connsiteX34" fmla="*/ 5293290 w 5627973"/>
              <a:gd name="connsiteY34" fmla="*/ 190634 h 5170152"/>
              <a:gd name="connsiteX35" fmla="*/ 5332496 w 5627973"/>
              <a:gd name="connsiteY35" fmla="*/ 46415 h 5170152"/>
              <a:gd name="connsiteX36" fmla="*/ 5332475 w 5627973"/>
              <a:gd name="connsiteY36" fmla="*/ 33356 h 5170152"/>
              <a:gd name="connsiteX37" fmla="*/ 5340713 w 5627973"/>
              <a:gd name="connsiteY37" fmla="*/ 57032 h 5170152"/>
              <a:gd name="connsiteX38" fmla="*/ 5349317 w 5627973"/>
              <a:gd name="connsiteY38" fmla="*/ 94842 h 5170152"/>
              <a:gd name="connsiteX39" fmla="*/ 5177669 w 5627973"/>
              <a:gd name="connsiteY39" fmla="*/ 468941 h 5170152"/>
              <a:gd name="connsiteX40" fmla="*/ 5169243 w 5627973"/>
              <a:gd name="connsiteY40" fmla="*/ 588501 h 5170152"/>
              <a:gd name="connsiteX41" fmla="*/ 5183261 w 5627973"/>
              <a:gd name="connsiteY41" fmla="*/ 597051 h 5170152"/>
              <a:gd name="connsiteX42" fmla="*/ 5384977 w 5627973"/>
              <a:gd name="connsiteY42" fmla="*/ 612298 h 5170152"/>
              <a:gd name="connsiteX43" fmla="*/ 5395868 w 5627973"/>
              <a:gd name="connsiteY43" fmla="*/ 607269 h 5170152"/>
              <a:gd name="connsiteX44" fmla="*/ 5408019 w 5627973"/>
              <a:gd name="connsiteY44" fmla="*/ 609181 h 5170152"/>
              <a:gd name="connsiteX45" fmla="*/ 5516584 w 5627973"/>
              <a:gd name="connsiteY45" fmla="*/ 598536 h 5170152"/>
              <a:gd name="connsiteX46" fmla="*/ 5525360 w 5627973"/>
              <a:gd name="connsiteY46" fmla="*/ 595121 h 5170152"/>
              <a:gd name="connsiteX47" fmla="*/ 5511871 w 5627973"/>
              <a:gd name="connsiteY47" fmla="*/ 606940 h 5170152"/>
              <a:gd name="connsiteX48" fmla="*/ 5488986 w 5627973"/>
              <a:gd name="connsiteY48" fmla="*/ 622692 h 5170152"/>
              <a:gd name="connsiteX49" fmla="*/ 5186710 w 5627973"/>
              <a:gd name="connsiteY49" fmla="*/ 602293 h 5170152"/>
              <a:gd name="connsiteX50" fmla="*/ 5113367 w 5627973"/>
              <a:gd name="connsiteY50" fmla="*/ 483102 h 5170152"/>
              <a:gd name="connsiteX51" fmla="*/ 5121926 w 5627973"/>
              <a:gd name="connsiteY51" fmla="*/ 469739 h 5170152"/>
              <a:gd name="connsiteX52" fmla="*/ 5135782 w 5627973"/>
              <a:gd name="connsiteY52" fmla="*/ 271573 h 5170152"/>
              <a:gd name="connsiteX53" fmla="*/ 5130595 w 5627973"/>
              <a:gd name="connsiteY53" fmla="*/ 260556 h 5170152"/>
              <a:gd name="connsiteX54" fmla="*/ 5132436 w 5627973"/>
              <a:gd name="connsiteY54" fmla="*/ 248673 h 5170152"/>
              <a:gd name="connsiteX55" fmla="*/ 5120776 w 5627973"/>
              <a:gd name="connsiteY55" fmla="*/ 140994 h 5170152"/>
              <a:gd name="connsiteX56" fmla="*/ 5117243 w 5627973"/>
              <a:gd name="connsiteY56" fmla="*/ 132150 h 5170152"/>
              <a:gd name="connsiteX57" fmla="*/ 5129337 w 5627973"/>
              <a:gd name="connsiteY57" fmla="*/ 146100 h 5170152"/>
              <a:gd name="connsiteX58" fmla="*/ 5145493 w 5627973"/>
              <a:gd name="connsiteY58" fmla="*/ 169534 h 5170152"/>
              <a:gd name="connsiteX59" fmla="*/ 5127215 w 5627973"/>
              <a:gd name="connsiteY59" fmla="*/ 466621 h 5170152"/>
              <a:gd name="connsiteX60" fmla="*/ 5154094 w 5627973"/>
              <a:gd name="connsiteY60" fmla="*/ 657790 h 5170152"/>
              <a:gd name="connsiteX61" fmla="*/ 5152083 w 5627973"/>
              <a:gd name="connsiteY61" fmla="*/ 636088 h 5170152"/>
              <a:gd name="connsiteX62" fmla="*/ 5155570 w 5627973"/>
              <a:gd name="connsiteY62" fmla="*/ 651850 h 5170152"/>
              <a:gd name="connsiteX63" fmla="*/ 5285958 w 5627973"/>
              <a:gd name="connsiteY63" fmla="*/ 807857 h 5170152"/>
              <a:gd name="connsiteX64" fmla="*/ 5297351 w 5627973"/>
              <a:gd name="connsiteY64" fmla="*/ 812436 h 5170152"/>
              <a:gd name="connsiteX65" fmla="*/ 5304467 w 5627973"/>
              <a:gd name="connsiteY65" fmla="*/ 822485 h 5170152"/>
              <a:gd name="connsiteX66" fmla="*/ 5388667 w 5627973"/>
              <a:gd name="connsiteY66" fmla="*/ 894066 h 5170152"/>
              <a:gd name="connsiteX67" fmla="*/ 5397375 w 5627973"/>
              <a:gd name="connsiteY67" fmla="*/ 898174 h 5170152"/>
              <a:gd name="connsiteX68" fmla="*/ 5379103 w 5627973"/>
              <a:gd name="connsiteY68" fmla="*/ 896176 h 5170152"/>
              <a:gd name="connsiteX69" fmla="*/ 5351304 w 5627973"/>
              <a:gd name="connsiteY69" fmla="*/ 889959 h 5170152"/>
              <a:gd name="connsiteX70" fmla="*/ 5154094 w 5627973"/>
              <a:gd name="connsiteY70" fmla="*/ 657790 h 5170152"/>
              <a:gd name="connsiteX71" fmla="*/ 4884797 w 5627973"/>
              <a:gd name="connsiteY71" fmla="*/ 0 h 5170152"/>
              <a:gd name="connsiteX72" fmla="*/ 4906839 w 5627973"/>
              <a:gd name="connsiteY72" fmla="*/ 11088 h 5170152"/>
              <a:gd name="connsiteX73" fmla="*/ 4938805 w 5627973"/>
              <a:gd name="connsiteY73" fmla="*/ 32057 h 5170152"/>
              <a:gd name="connsiteX74" fmla="*/ 5072598 w 5627973"/>
              <a:gd name="connsiteY74" fmla="*/ 423544 h 5170152"/>
              <a:gd name="connsiteX75" fmla="*/ 5064403 w 5627973"/>
              <a:gd name="connsiteY75" fmla="*/ 452491 h 5170152"/>
              <a:gd name="connsiteX76" fmla="*/ 5067800 w 5627973"/>
              <a:gd name="connsiteY76" fmla="*/ 430523 h 5170152"/>
              <a:gd name="connsiteX77" fmla="*/ 4980581 w 5627973"/>
              <a:gd name="connsiteY77" fmla="*/ 168453 h 5170152"/>
              <a:gd name="connsiteX78" fmla="*/ 4968483 w 5627973"/>
              <a:gd name="connsiteY78" fmla="*/ 157238 h 5170152"/>
              <a:gd name="connsiteX79" fmla="*/ 4964483 w 5627973"/>
              <a:gd name="connsiteY79" fmla="*/ 140954 h 5170152"/>
              <a:gd name="connsiteX80" fmla="*/ 4893741 w 5627973"/>
              <a:gd name="connsiteY80" fmla="*/ 9358 h 5170152"/>
              <a:gd name="connsiteX81" fmla="*/ 5145276 w 5627973"/>
              <a:gd name="connsiteY81" fmla="*/ 956324 h 5170152"/>
              <a:gd name="connsiteX82" fmla="*/ 5125590 w 5627973"/>
              <a:gd name="connsiteY82" fmla="*/ 867343 h 5170152"/>
              <a:gd name="connsiteX83" fmla="*/ 5138303 w 5627973"/>
              <a:gd name="connsiteY83" fmla="*/ 711108 h 5170152"/>
              <a:gd name="connsiteX84" fmla="*/ 5148069 w 5627973"/>
              <a:gd name="connsiteY84" fmla="*/ 682685 h 5170152"/>
              <a:gd name="connsiteX85" fmla="*/ 5143476 w 5627973"/>
              <a:gd name="connsiteY85" fmla="*/ 704417 h 5170152"/>
              <a:gd name="connsiteX86" fmla="*/ 5216253 w 5627973"/>
              <a:gd name="connsiteY86" fmla="*/ 971002 h 5170152"/>
              <a:gd name="connsiteX87" fmla="*/ 5227722 w 5627973"/>
              <a:gd name="connsiteY87" fmla="*/ 982889 h 5170152"/>
              <a:gd name="connsiteX88" fmla="*/ 5230827 w 5627973"/>
              <a:gd name="connsiteY88" fmla="*/ 999372 h 5170152"/>
              <a:gd name="connsiteX89" fmla="*/ 5294282 w 5627973"/>
              <a:gd name="connsiteY89" fmla="*/ 1134780 h 5170152"/>
              <a:gd name="connsiteX90" fmla="*/ 5302703 w 5627973"/>
              <a:gd name="connsiteY90" fmla="*/ 1144632 h 5170152"/>
              <a:gd name="connsiteX91" fmla="*/ 5281296 w 5627973"/>
              <a:gd name="connsiteY91" fmla="*/ 1132302 h 5170152"/>
              <a:gd name="connsiteX92" fmla="*/ 5250518 w 5627973"/>
              <a:gd name="connsiteY92" fmla="*/ 1109540 h 5170152"/>
              <a:gd name="connsiteX93" fmla="*/ 5145276 w 5627973"/>
              <a:gd name="connsiteY93" fmla="*/ 956324 h 5170152"/>
              <a:gd name="connsiteX94" fmla="*/ 5036291 w 5627973"/>
              <a:gd name="connsiteY94" fmla="*/ 921622 h 5170152"/>
              <a:gd name="connsiteX95" fmla="*/ 5027141 w 5627973"/>
              <a:gd name="connsiteY95" fmla="*/ 871493 h 5170152"/>
              <a:gd name="connsiteX96" fmla="*/ 5026750 w 5627973"/>
              <a:gd name="connsiteY96" fmla="*/ 837749 h 5170152"/>
              <a:gd name="connsiteX97" fmla="*/ 5091284 w 5627973"/>
              <a:gd name="connsiteY97" fmla="*/ 674965 h 5170152"/>
              <a:gd name="connsiteX98" fmla="*/ 5106071 w 5627973"/>
              <a:gd name="connsiteY98" fmla="*/ 659304 h 5170152"/>
              <a:gd name="connsiteX99" fmla="*/ 5096751 w 5627973"/>
              <a:gd name="connsiteY99" fmla="*/ 672150 h 5170152"/>
              <a:gd name="connsiteX100" fmla="*/ 5071640 w 5627973"/>
              <a:gd name="connsiteY100" fmla="*/ 868893 h 5170152"/>
              <a:gd name="connsiteX101" fmla="*/ 5076202 w 5627973"/>
              <a:gd name="connsiteY101" fmla="*/ 880160 h 5170152"/>
              <a:gd name="connsiteX102" fmla="*/ 5073686 w 5627973"/>
              <a:gd name="connsiteY102" fmla="*/ 891902 h 5170152"/>
              <a:gd name="connsiteX103" fmla="*/ 5079234 w 5627973"/>
              <a:gd name="connsiteY103" fmla="*/ 999869 h 5170152"/>
              <a:gd name="connsiteX104" fmla="*/ 5082266 w 5627973"/>
              <a:gd name="connsiteY104" fmla="*/ 1008878 h 5170152"/>
              <a:gd name="connsiteX105" fmla="*/ 5070962 w 5627973"/>
              <a:gd name="connsiteY105" fmla="*/ 994306 h 5170152"/>
              <a:gd name="connsiteX106" fmla="*/ 5056133 w 5627973"/>
              <a:gd name="connsiteY106" fmla="*/ 970058 h 5170152"/>
              <a:gd name="connsiteX107" fmla="*/ 5036291 w 5627973"/>
              <a:gd name="connsiteY107" fmla="*/ 921622 h 5170152"/>
              <a:gd name="connsiteX108" fmla="*/ 4806580 w 5627973"/>
              <a:gd name="connsiteY108" fmla="*/ 249889 h 5170152"/>
              <a:gd name="connsiteX109" fmla="*/ 4824872 w 5627973"/>
              <a:gd name="connsiteY109" fmla="*/ 251602 h 5170152"/>
              <a:gd name="connsiteX110" fmla="*/ 4852754 w 5627973"/>
              <a:gd name="connsiteY110" fmla="*/ 257385 h 5170152"/>
              <a:gd name="connsiteX111" fmla="*/ 5053587 w 5627973"/>
              <a:gd name="connsiteY111" fmla="*/ 486545 h 5170152"/>
              <a:gd name="connsiteX112" fmla="*/ 5055946 w 5627973"/>
              <a:gd name="connsiteY112" fmla="*/ 508224 h 5170152"/>
              <a:gd name="connsiteX113" fmla="*/ 5052207 w 5627973"/>
              <a:gd name="connsiteY113" fmla="*/ 492511 h 5170152"/>
              <a:gd name="connsiteX114" fmla="*/ 4919384 w 5627973"/>
              <a:gd name="connsiteY114" fmla="*/ 338492 h 5170152"/>
              <a:gd name="connsiteX115" fmla="*/ 4907924 w 5627973"/>
              <a:gd name="connsiteY115" fmla="*/ 334090 h 5170152"/>
              <a:gd name="connsiteX116" fmla="*/ 4900651 w 5627973"/>
              <a:gd name="connsiteY116" fmla="*/ 324149 h 5170152"/>
              <a:gd name="connsiteX117" fmla="*/ 4815348 w 5627973"/>
              <a:gd name="connsiteY117" fmla="*/ 253862 h 5170152"/>
              <a:gd name="connsiteX118" fmla="*/ 4845560 w 5627973"/>
              <a:gd name="connsiteY118" fmla="*/ 1104418 h 5170152"/>
              <a:gd name="connsiteX119" fmla="*/ 4839374 w 5627973"/>
              <a:gd name="connsiteY119" fmla="*/ 1066127 h 5170152"/>
              <a:gd name="connsiteX120" fmla="*/ 5034491 w 5627973"/>
              <a:gd name="connsiteY120" fmla="*/ 704377 h 5170152"/>
              <a:gd name="connsiteX121" fmla="*/ 5061051 w 5627973"/>
              <a:gd name="connsiteY121" fmla="*/ 691424 h 5170152"/>
              <a:gd name="connsiteX122" fmla="*/ 5042788 w 5627973"/>
              <a:gd name="connsiteY122" fmla="*/ 703407 h 5170152"/>
              <a:gd name="connsiteX123" fmla="*/ 4910600 w 5627973"/>
              <a:gd name="connsiteY123" fmla="*/ 943782 h 5170152"/>
              <a:gd name="connsiteX124" fmla="*/ 4910554 w 5627973"/>
              <a:gd name="connsiteY124" fmla="*/ 960448 h 5170152"/>
              <a:gd name="connsiteX125" fmla="*/ 4901389 w 5627973"/>
              <a:gd name="connsiteY125" fmla="*/ 974301 h 5170152"/>
              <a:gd name="connsiteX126" fmla="*/ 4853087 w 5627973"/>
              <a:gd name="connsiteY126" fmla="*/ 1115556 h 5170152"/>
              <a:gd name="connsiteX127" fmla="*/ 4852279 w 5627973"/>
              <a:gd name="connsiteY127" fmla="*/ 1128585 h 5170152"/>
              <a:gd name="connsiteX128" fmla="*/ 4775588 w 5627973"/>
              <a:gd name="connsiteY128" fmla="*/ 861752 h 5170152"/>
              <a:gd name="connsiteX129" fmla="*/ 4777781 w 5627973"/>
              <a:gd name="connsiteY129" fmla="*/ 843880 h 5170152"/>
              <a:gd name="connsiteX130" fmla="*/ 4784336 w 5627973"/>
              <a:gd name="connsiteY130" fmla="*/ 816915 h 5170152"/>
              <a:gd name="connsiteX131" fmla="*/ 5021460 w 5627973"/>
              <a:gd name="connsiteY131" fmla="*/ 639069 h 5170152"/>
              <a:gd name="connsiteX132" fmla="*/ 5043475 w 5627973"/>
              <a:gd name="connsiteY132" fmla="*/ 638638 h 5170152"/>
              <a:gd name="connsiteX133" fmla="*/ 5027467 w 5627973"/>
              <a:gd name="connsiteY133" fmla="*/ 640950 h 5170152"/>
              <a:gd name="connsiteX134" fmla="*/ 4868151 w 5627973"/>
              <a:gd name="connsiteY134" fmla="*/ 758355 h 5170152"/>
              <a:gd name="connsiteX135" fmla="*/ 4863405 w 5627973"/>
              <a:gd name="connsiteY135" fmla="*/ 769262 h 5170152"/>
              <a:gd name="connsiteX136" fmla="*/ 4853155 w 5627973"/>
              <a:gd name="connsiteY136" fmla="*/ 775559 h 5170152"/>
              <a:gd name="connsiteX137" fmla="*/ 4779832 w 5627973"/>
              <a:gd name="connsiteY137" fmla="*/ 853461 h 5170152"/>
              <a:gd name="connsiteX138" fmla="*/ 4678470 w 5627973"/>
              <a:gd name="connsiteY138" fmla="*/ 551352 h 5170152"/>
              <a:gd name="connsiteX139" fmla="*/ 4692256 w 5627973"/>
              <a:gd name="connsiteY139" fmla="*/ 539867 h 5170152"/>
              <a:gd name="connsiteX140" fmla="*/ 4715540 w 5627973"/>
              <a:gd name="connsiteY140" fmla="*/ 524679 h 5170152"/>
              <a:gd name="connsiteX141" fmla="*/ 5017453 w 5627973"/>
              <a:gd name="connsiteY141" fmla="*/ 552281 h 5170152"/>
              <a:gd name="connsiteX142" fmla="*/ 5034589 w 5627973"/>
              <a:gd name="connsiteY142" fmla="*/ 566476 h 5170152"/>
              <a:gd name="connsiteX143" fmla="*/ 5020776 w 5627973"/>
              <a:gd name="connsiteY143" fmla="*/ 557600 h 5170152"/>
              <a:gd name="connsiteX144" fmla="*/ 4819340 w 5627973"/>
              <a:gd name="connsiteY144" fmla="*/ 537547 h 5170152"/>
              <a:gd name="connsiteX145" fmla="*/ 4808321 w 5627973"/>
              <a:gd name="connsiteY145" fmla="*/ 542310 h 5170152"/>
              <a:gd name="connsiteX146" fmla="*/ 4796212 w 5627973"/>
              <a:gd name="connsiteY146" fmla="*/ 540111 h 5170152"/>
              <a:gd name="connsiteX147" fmla="*/ 4687334 w 5627973"/>
              <a:gd name="connsiteY147" fmla="*/ 548149 h 5170152"/>
              <a:gd name="connsiteX148" fmla="*/ 4568632 w 5627973"/>
              <a:gd name="connsiteY148" fmla="*/ 326046 h 5170152"/>
              <a:gd name="connsiteX149" fmla="*/ 4591789 w 5627973"/>
              <a:gd name="connsiteY149" fmla="*/ 317940 h 5170152"/>
              <a:gd name="connsiteX150" fmla="*/ 4628752 w 5627973"/>
              <a:gd name="connsiteY150" fmla="*/ 309657 h 5170152"/>
              <a:gd name="connsiteX151" fmla="*/ 4993474 w 5627973"/>
              <a:gd name="connsiteY151" fmla="*/ 490578 h 5170152"/>
              <a:gd name="connsiteX152" fmla="*/ 5007731 w 5627973"/>
              <a:gd name="connsiteY152" fmla="*/ 517065 h 5170152"/>
              <a:gd name="connsiteX153" fmla="*/ 4994928 w 5627973"/>
              <a:gd name="connsiteY153" fmla="*/ 499010 h 5170152"/>
              <a:gd name="connsiteX154" fmla="*/ 4752423 w 5627973"/>
              <a:gd name="connsiteY154" fmla="*/ 376197 h 5170152"/>
              <a:gd name="connsiteX155" fmla="*/ 4736167 w 5627973"/>
              <a:gd name="connsiteY155" fmla="*/ 377004 h 5170152"/>
              <a:gd name="connsiteX156" fmla="*/ 4722096 w 5627973"/>
              <a:gd name="connsiteY156" fmla="*/ 368345 h 5170152"/>
              <a:gd name="connsiteX157" fmla="*/ 4581388 w 5627973"/>
              <a:gd name="connsiteY157" fmla="*/ 326205 h 5170152"/>
              <a:gd name="connsiteX158" fmla="*/ 4571084 w 5627973"/>
              <a:gd name="connsiteY158" fmla="*/ 785008 h 5170152"/>
              <a:gd name="connsiteX159" fmla="*/ 4581826 w 5627973"/>
              <a:gd name="connsiteY159" fmla="*/ 762507 h 5170152"/>
              <a:gd name="connsiteX160" fmla="*/ 4602180 w 5627973"/>
              <a:gd name="connsiteY160" fmla="*/ 729906 h 5170152"/>
              <a:gd name="connsiteX161" fmla="*/ 4984033 w 5627973"/>
              <a:gd name="connsiteY161" fmla="*/ 595275 h 5170152"/>
              <a:gd name="connsiteX162" fmla="*/ 5012339 w 5627973"/>
              <a:gd name="connsiteY162" fmla="*/ 603838 h 5170152"/>
              <a:gd name="connsiteX163" fmla="*/ 4990869 w 5627973"/>
              <a:gd name="connsiteY163" fmla="*/ 600229 h 5170152"/>
              <a:gd name="connsiteX164" fmla="*/ 4735239 w 5627973"/>
              <a:gd name="connsiteY164" fmla="*/ 687953 h 5170152"/>
              <a:gd name="connsiteX165" fmla="*/ 4724333 w 5627973"/>
              <a:gd name="connsiteY165" fmla="*/ 700272 h 5170152"/>
              <a:gd name="connsiteX166" fmla="*/ 4708444 w 5627973"/>
              <a:gd name="connsiteY166" fmla="*/ 704269 h 5170152"/>
              <a:gd name="connsiteX167" fmla="*/ 4580188 w 5627973"/>
              <a:gd name="connsiteY167" fmla="*/ 775907 h 5170152"/>
              <a:gd name="connsiteX168" fmla="*/ 4153726 w 5627973"/>
              <a:gd name="connsiteY168" fmla="*/ 1013272 h 5170152"/>
              <a:gd name="connsiteX169" fmla="*/ 4185521 w 5627973"/>
              <a:gd name="connsiteY169" fmla="*/ 1014411 h 5170152"/>
              <a:gd name="connsiteX170" fmla="*/ 4543031 w 5627973"/>
              <a:gd name="connsiteY170" fmla="*/ 846169 h 5170152"/>
              <a:gd name="connsiteX171" fmla="*/ 4556903 w 5627973"/>
              <a:gd name="connsiteY171" fmla="*/ 827063 h 5170152"/>
              <a:gd name="connsiteX172" fmla="*/ 4579359 w 5627973"/>
              <a:gd name="connsiteY172" fmla="*/ 818629 h 5170152"/>
              <a:gd name="connsiteX173" fmla="*/ 4754283 w 5627973"/>
              <a:gd name="connsiteY173" fmla="*/ 695793 h 5170152"/>
              <a:gd name="connsiteX174" fmla="*/ 4766053 w 5627973"/>
              <a:gd name="connsiteY174" fmla="*/ 681487 h 5170152"/>
              <a:gd name="connsiteX175" fmla="*/ 4754059 w 5627973"/>
              <a:gd name="connsiteY175" fmla="*/ 714728 h 5170152"/>
              <a:gd name="connsiteX176" fmla="*/ 4729718 w 5627973"/>
              <a:gd name="connsiteY176" fmla="*/ 763757 h 5170152"/>
              <a:gd name="connsiteX177" fmla="*/ 4196257 w 5627973"/>
              <a:gd name="connsiteY177" fmla="*/ 1020065 h 5170152"/>
              <a:gd name="connsiteX178" fmla="*/ 4168670 w 5627973"/>
              <a:gd name="connsiteY178" fmla="*/ 1111310 h 5170152"/>
              <a:gd name="connsiteX179" fmla="*/ 4189231 w 5627973"/>
              <a:gd name="connsiteY179" fmla="*/ 1134946 h 5170152"/>
              <a:gd name="connsiteX180" fmla="*/ 4555928 w 5627973"/>
              <a:gd name="connsiteY180" fmla="*/ 1276514 h 5170152"/>
              <a:gd name="connsiteX181" fmla="*/ 4579570 w 5627973"/>
              <a:gd name="connsiteY181" fmla="*/ 1273379 h 5170152"/>
              <a:gd name="connsiteX182" fmla="*/ 4601006 w 5627973"/>
              <a:gd name="connsiteY182" fmla="*/ 1283734 h 5170152"/>
              <a:gd name="connsiteX183" fmla="*/ 4810750 w 5627973"/>
              <a:gd name="connsiteY183" fmla="*/ 1325206 h 5170152"/>
              <a:gd name="connsiteX184" fmla="*/ 4829383 w 5627973"/>
              <a:gd name="connsiteY184" fmla="*/ 1323852 h 5170152"/>
              <a:gd name="connsiteX185" fmla="*/ 4796427 w 5627973"/>
              <a:gd name="connsiteY185" fmla="*/ 1338034 h 5170152"/>
              <a:gd name="connsiteX186" fmla="*/ 4743339 w 5627973"/>
              <a:gd name="connsiteY186" fmla="*/ 1354171 h 5170152"/>
              <a:gd name="connsiteX187" fmla="*/ 4192229 w 5627973"/>
              <a:gd name="connsiteY187" fmla="*/ 1146542 h 5170152"/>
              <a:gd name="connsiteX188" fmla="*/ 4117372 w 5627973"/>
              <a:gd name="connsiteY188" fmla="*/ 980076 h 5170152"/>
              <a:gd name="connsiteX189" fmla="*/ 4139962 w 5627973"/>
              <a:gd name="connsiteY189" fmla="*/ 973110 h 5170152"/>
              <a:gd name="connsiteX190" fmla="*/ 4343766 w 5627973"/>
              <a:gd name="connsiteY190" fmla="*/ 773039 h 5170152"/>
              <a:gd name="connsiteX191" fmla="*/ 4348186 w 5627973"/>
              <a:gd name="connsiteY191" fmla="*/ 756818 h 5170152"/>
              <a:gd name="connsiteX192" fmla="*/ 4361579 w 5627973"/>
              <a:gd name="connsiteY192" fmla="*/ 745686 h 5170152"/>
              <a:gd name="connsiteX193" fmla="*/ 4450061 w 5627973"/>
              <a:gd name="connsiteY193" fmla="*/ 620551 h 5170152"/>
              <a:gd name="connsiteX194" fmla="*/ 4454339 w 5627973"/>
              <a:gd name="connsiteY194" fmla="*/ 608069 h 5170152"/>
              <a:gd name="connsiteX195" fmla="*/ 4455154 w 5627973"/>
              <a:gd name="connsiteY195" fmla="*/ 633337 h 5170152"/>
              <a:gd name="connsiteX196" fmla="*/ 4451698 w 5627973"/>
              <a:gd name="connsiteY196" fmla="*/ 672223 h 5170152"/>
              <a:gd name="connsiteX197" fmla="*/ 4149051 w 5627973"/>
              <a:gd name="connsiteY197" fmla="*/ 974301 h 5170152"/>
              <a:gd name="connsiteX198" fmla="*/ 4092430 w 5627973"/>
              <a:gd name="connsiteY198" fmla="*/ 917222 h 5170152"/>
              <a:gd name="connsiteX199" fmla="*/ 4116207 w 5627973"/>
              <a:gd name="connsiteY199" fmla="*/ 896290 h 5170152"/>
              <a:gd name="connsiteX200" fmla="*/ 4254665 w 5627973"/>
              <a:gd name="connsiteY200" fmla="*/ 532305 h 5170152"/>
              <a:gd name="connsiteX201" fmla="*/ 4251082 w 5627973"/>
              <a:gd name="connsiteY201" fmla="*/ 509246 h 5170152"/>
              <a:gd name="connsiteX202" fmla="*/ 4261298 w 5627973"/>
              <a:gd name="connsiteY202" fmla="*/ 487899 h 5170152"/>
              <a:gd name="connsiteX203" fmla="*/ 4300196 w 5627973"/>
              <a:gd name="connsiteY203" fmla="*/ 281022 h 5170152"/>
              <a:gd name="connsiteX204" fmla="*/ 4298512 w 5627973"/>
              <a:gd name="connsiteY204" fmla="*/ 262811 h 5170152"/>
              <a:gd name="connsiteX205" fmla="*/ 4313515 w 5627973"/>
              <a:gd name="connsiteY205" fmla="*/ 294627 h 5170152"/>
              <a:gd name="connsiteX206" fmla="*/ 4330839 w 5627973"/>
              <a:gd name="connsiteY206" fmla="*/ 346103 h 5170152"/>
              <a:gd name="connsiteX207" fmla="*/ 4127988 w 5627973"/>
              <a:gd name="connsiteY207" fmla="*/ 892967 h 5170152"/>
              <a:gd name="connsiteX208" fmla="*/ 4130834 w 5627973"/>
              <a:gd name="connsiteY208" fmla="*/ 1060949 h 5170152"/>
              <a:gd name="connsiteX209" fmla="*/ 4152347 w 5627973"/>
              <a:gd name="connsiteY209" fmla="*/ 1070825 h 5170152"/>
              <a:gd name="connsiteX210" fmla="*/ 4448284 w 5627973"/>
              <a:gd name="connsiteY210" fmla="*/ 1062586 h 5170152"/>
              <a:gd name="connsiteX211" fmla="*/ 4463522 w 5627973"/>
              <a:gd name="connsiteY211" fmla="*/ 1053979 h 5170152"/>
              <a:gd name="connsiteX212" fmla="*/ 4481473 w 5627973"/>
              <a:gd name="connsiteY212" fmla="*/ 1054868 h 5170152"/>
              <a:gd name="connsiteX213" fmla="*/ 4638365 w 5627973"/>
              <a:gd name="connsiteY213" fmla="*/ 1024141 h 5170152"/>
              <a:gd name="connsiteX214" fmla="*/ 4650724 w 5627973"/>
              <a:gd name="connsiteY214" fmla="*/ 1018094 h 5170152"/>
              <a:gd name="connsiteX215" fmla="*/ 4632559 w 5627973"/>
              <a:gd name="connsiteY215" fmla="*/ 1036552 h 5170152"/>
              <a:gd name="connsiteX216" fmla="*/ 4601195 w 5627973"/>
              <a:gd name="connsiteY216" fmla="*/ 1061868 h 5170152"/>
              <a:gd name="connsiteX217" fmla="*/ 4158038 w 5627973"/>
              <a:gd name="connsiteY217" fmla="*/ 1077632 h 5170152"/>
              <a:gd name="connsiteX218" fmla="*/ 4117520 w 5627973"/>
              <a:gd name="connsiteY218" fmla="*/ 1159803 h 5170152"/>
              <a:gd name="connsiteX219" fmla="*/ 4111843 w 5627973"/>
              <a:gd name="connsiteY219" fmla="*/ 1129830 h 5170152"/>
              <a:gd name="connsiteX220" fmla="*/ 4118921 w 5627973"/>
              <a:gd name="connsiteY220" fmla="*/ 1151303 h 5170152"/>
              <a:gd name="connsiteX221" fmla="*/ 4328702 w 5627973"/>
              <a:gd name="connsiteY221" fmla="*/ 1349816 h 5170152"/>
              <a:gd name="connsiteX222" fmla="*/ 4345888 w 5627973"/>
              <a:gd name="connsiteY222" fmla="*/ 1354535 h 5170152"/>
              <a:gd name="connsiteX223" fmla="*/ 4357531 w 5627973"/>
              <a:gd name="connsiteY223" fmla="*/ 1367510 h 5170152"/>
              <a:gd name="connsiteX224" fmla="*/ 4489313 w 5627973"/>
              <a:gd name="connsiteY224" fmla="*/ 1455029 h 5170152"/>
              <a:gd name="connsiteX225" fmla="*/ 4502524 w 5627973"/>
              <a:gd name="connsiteY225" fmla="*/ 1459485 h 5170152"/>
              <a:gd name="connsiteX226" fmla="*/ 4475639 w 5627973"/>
              <a:gd name="connsiteY226" fmla="*/ 1459371 h 5170152"/>
              <a:gd name="connsiteX227" fmla="*/ 4434334 w 5627973"/>
              <a:gd name="connsiteY227" fmla="*/ 1454766 h 5170152"/>
              <a:gd name="connsiteX228" fmla="*/ 4117520 w 5627973"/>
              <a:gd name="connsiteY228" fmla="*/ 1159803 h 5170152"/>
              <a:gd name="connsiteX229" fmla="*/ 4036057 w 5627973"/>
              <a:gd name="connsiteY229" fmla="*/ 922123 h 5170152"/>
              <a:gd name="connsiteX230" fmla="*/ 4046842 w 5627973"/>
              <a:gd name="connsiteY230" fmla="*/ 902233 h 5170152"/>
              <a:gd name="connsiteX231" fmla="*/ 4041965 w 5627973"/>
              <a:gd name="connsiteY231" fmla="*/ 623824 h 5170152"/>
              <a:gd name="connsiteX232" fmla="*/ 4033011 w 5627973"/>
              <a:gd name="connsiteY232" fmla="*/ 609217 h 5170152"/>
              <a:gd name="connsiteX233" fmla="*/ 4034191 w 5627973"/>
              <a:gd name="connsiteY233" fmla="*/ 592375 h 5170152"/>
              <a:gd name="connsiteX234" fmla="*/ 4003573 w 5627973"/>
              <a:gd name="connsiteY234" fmla="*/ 443898 h 5170152"/>
              <a:gd name="connsiteX235" fmla="*/ 3997304 w 5627973"/>
              <a:gd name="connsiteY235" fmla="*/ 432081 h 5170152"/>
              <a:gd name="connsiteX236" fmla="*/ 4016696 w 5627973"/>
              <a:gd name="connsiteY236" fmla="*/ 449769 h 5170152"/>
              <a:gd name="connsiteX237" fmla="*/ 4043209 w 5627973"/>
              <a:gd name="connsiteY237" fmla="*/ 480089 h 5170152"/>
              <a:gd name="connsiteX238" fmla="*/ 4054156 w 5627973"/>
              <a:gd name="connsiteY238" fmla="*/ 897111 h 5170152"/>
              <a:gd name="connsiteX239" fmla="*/ 4102487 w 5627973"/>
              <a:gd name="connsiteY239" fmla="*/ 1456238 h 5170152"/>
              <a:gd name="connsiteX240" fmla="*/ 4101250 w 5627973"/>
              <a:gd name="connsiteY240" fmla="*/ 1236477 h 5170152"/>
              <a:gd name="connsiteX241" fmla="*/ 4111889 w 5627973"/>
              <a:gd name="connsiteY241" fmla="*/ 1195406 h 5170152"/>
              <a:gd name="connsiteX242" fmla="*/ 4107943 w 5627973"/>
              <a:gd name="connsiteY242" fmla="*/ 1226388 h 5170152"/>
              <a:gd name="connsiteX243" fmla="*/ 4247748 w 5627973"/>
              <a:gd name="connsiteY243" fmla="*/ 1587550 h 5170152"/>
              <a:gd name="connsiteX244" fmla="*/ 4265967 w 5627973"/>
              <a:gd name="connsiteY244" fmla="*/ 1602452 h 5170152"/>
              <a:gd name="connsiteX245" fmla="*/ 4272578 w 5627973"/>
              <a:gd name="connsiteY245" fmla="*/ 1624987 h 5170152"/>
              <a:gd name="connsiteX246" fmla="*/ 4382198 w 5627973"/>
              <a:gd name="connsiteY246" fmla="*/ 1804559 h 5170152"/>
              <a:gd name="connsiteX247" fmla="*/ 4395719 w 5627973"/>
              <a:gd name="connsiteY247" fmla="*/ 1817069 h 5170152"/>
              <a:gd name="connsiteX248" fmla="*/ 4362957 w 5627973"/>
              <a:gd name="connsiteY248" fmla="*/ 1803003 h 5170152"/>
              <a:gd name="connsiteX249" fmla="*/ 4315216 w 5627973"/>
              <a:gd name="connsiteY249" fmla="*/ 1775759 h 5170152"/>
              <a:gd name="connsiteX250" fmla="*/ 4142438 w 5627973"/>
              <a:gd name="connsiteY250" fmla="*/ 1577461 h 5170152"/>
              <a:gd name="connsiteX251" fmla="*/ 4102487 w 5627973"/>
              <a:gd name="connsiteY251" fmla="*/ 1456238 h 5170152"/>
              <a:gd name="connsiteX252" fmla="*/ 3641787 w 5627973"/>
              <a:gd name="connsiteY252" fmla="*/ 281770 h 5170152"/>
              <a:gd name="connsiteX253" fmla="*/ 3675317 w 5627973"/>
              <a:gd name="connsiteY253" fmla="*/ 294010 h 5170152"/>
              <a:gd name="connsiteX254" fmla="*/ 3724561 w 5627973"/>
              <a:gd name="connsiteY254" fmla="*/ 318579 h 5170152"/>
              <a:gd name="connsiteX255" fmla="*/ 3969100 w 5627973"/>
              <a:gd name="connsiteY255" fmla="*/ 845020 h 5170152"/>
              <a:gd name="connsiteX256" fmla="*/ 3960818 w 5627973"/>
              <a:gd name="connsiteY256" fmla="*/ 886590 h 5170152"/>
              <a:gd name="connsiteX257" fmla="*/ 3962990 w 5627973"/>
              <a:gd name="connsiteY257" fmla="*/ 855455 h 5170152"/>
              <a:gd name="connsiteX258" fmla="*/ 3802707 w 5627973"/>
              <a:gd name="connsiteY258" fmla="*/ 502702 h 5170152"/>
              <a:gd name="connsiteX259" fmla="*/ 3783657 w 5627973"/>
              <a:gd name="connsiteY259" fmla="*/ 488830 h 5170152"/>
              <a:gd name="connsiteX260" fmla="*/ 3775765 w 5627973"/>
              <a:gd name="connsiteY260" fmla="*/ 466704 h 5170152"/>
              <a:gd name="connsiteX261" fmla="*/ 3656008 w 5627973"/>
              <a:gd name="connsiteY261" fmla="*/ 293512 h 5170152"/>
              <a:gd name="connsiteX262" fmla="*/ 3959520 w 5627973"/>
              <a:gd name="connsiteY262" fmla="*/ 1476426 h 5170152"/>
              <a:gd name="connsiteX263" fmla="*/ 3954681 w 5627973"/>
              <a:gd name="connsiteY263" fmla="*/ 1429420 h 5170152"/>
              <a:gd name="connsiteX264" fmla="*/ 4028146 w 5627973"/>
              <a:gd name="connsiteY264" fmla="*/ 1192945 h 5170152"/>
              <a:gd name="connsiteX265" fmla="*/ 4047717 w 5627973"/>
              <a:gd name="connsiteY265" fmla="*/ 1168939 h 5170152"/>
              <a:gd name="connsiteX266" fmla="*/ 4035758 w 5627973"/>
              <a:gd name="connsiteY266" fmla="*/ 1188219 h 5170152"/>
              <a:gd name="connsiteX267" fmla="*/ 4024050 w 5627973"/>
              <a:gd name="connsiteY267" fmla="*/ 1466291 h 5170152"/>
              <a:gd name="connsiteX268" fmla="*/ 4032125 w 5627973"/>
              <a:gd name="connsiteY268" fmla="*/ 1481338 h 5170152"/>
              <a:gd name="connsiteX269" fmla="*/ 4029943 w 5627973"/>
              <a:gd name="connsiteY269" fmla="*/ 1498082 h 5170152"/>
              <a:gd name="connsiteX270" fmla="*/ 4051689 w 5627973"/>
              <a:gd name="connsiteY270" fmla="*/ 1647852 h 5170152"/>
              <a:gd name="connsiteX271" fmla="*/ 4057248 w 5627973"/>
              <a:gd name="connsiteY271" fmla="*/ 1659975 h 5170152"/>
              <a:gd name="connsiteX272" fmla="*/ 4038929 w 5627973"/>
              <a:gd name="connsiteY272" fmla="*/ 1641305 h 5170152"/>
              <a:gd name="connsiteX273" fmla="*/ 4014248 w 5627973"/>
              <a:gd name="connsiteY273" fmla="*/ 1609654 h 5170152"/>
              <a:gd name="connsiteX274" fmla="*/ 3959520 w 5627973"/>
              <a:gd name="connsiteY274" fmla="*/ 1476426 h 5170152"/>
              <a:gd name="connsiteX275" fmla="*/ 3559399 w 5627973"/>
              <a:gd name="connsiteY275" fmla="*/ 641732 h 5170152"/>
              <a:gd name="connsiteX276" fmla="*/ 3586278 w 5627973"/>
              <a:gd name="connsiteY276" fmla="*/ 641445 h 5170152"/>
              <a:gd name="connsiteX277" fmla="*/ 3627649 w 5627973"/>
              <a:gd name="connsiteY277" fmla="*/ 645432 h 5170152"/>
              <a:gd name="connsiteX278" fmla="*/ 3949362 w 5627973"/>
              <a:gd name="connsiteY278" fmla="*/ 935669 h 5170152"/>
              <a:gd name="connsiteX279" fmla="*/ 3955544 w 5627973"/>
              <a:gd name="connsiteY279" fmla="*/ 965558 h 5170152"/>
              <a:gd name="connsiteX280" fmla="*/ 3948106 w 5627973"/>
              <a:gd name="connsiteY280" fmla="*/ 944190 h 5170152"/>
              <a:gd name="connsiteX281" fmla="*/ 3735026 w 5627973"/>
              <a:gd name="connsiteY281" fmla="*/ 748807 h 5170152"/>
              <a:gd name="connsiteX282" fmla="*/ 3717765 w 5627973"/>
              <a:gd name="connsiteY282" fmla="*/ 744345 h 5170152"/>
              <a:gd name="connsiteX283" fmla="*/ 3705907 w 5627973"/>
              <a:gd name="connsiteY283" fmla="*/ 731543 h 5170152"/>
              <a:gd name="connsiteX284" fmla="*/ 3572682 w 5627973"/>
              <a:gd name="connsiteY284" fmla="*/ 645991 h 5170152"/>
              <a:gd name="connsiteX285" fmla="*/ 3724330 w 5627973"/>
              <a:gd name="connsiteY285" fmla="*/ 1827846 h 5170152"/>
              <a:gd name="connsiteX286" fmla="*/ 3710469 w 5627973"/>
              <a:gd name="connsiteY286" fmla="*/ 1775346 h 5170152"/>
              <a:gd name="connsiteX287" fmla="*/ 3949089 w 5627973"/>
              <a:gd name="connsiteY287" fmla="*/ 1242273 h 5170152"/>
              <a:gd name="connsiteX288" fmla="*/ 3986162 w 5627973"/>
              <a:gd name="connsiteY288" fmla="*/ 1220323 h 5170152"/>
              <a:gd name="connsiteX289" fmla="*/ 3961059 w 5627973"/>
              <a:gd name="connsiteY289" fmla="*/ 1239706 h 5170152"/>
              <a:gd name="connsiteX290" fmla="*/ 3798804 w 5627973"/>
              <a:gd name="connsiteY290" fmla="*/ 1594293 h 5170152"/>
              <a:gd name="connsiteX291" fmla="*/ 3800846 w 5627973"/>
              <a:gd name="connsiteY291" fmla="*/ 1617545 h 5170152"/>
              <a:gd name="connsiteX292" fmla="*/ 3789240 w 5627973"/>
              <a:gd name="connsiteY292" fmla="*/ 1638206 h 5170152"/>
              <a:gd name="connsiteX293" fmla="*/ 3736710 w 5627973"/>
              <a:gd name="connsiteY293" fmla="*/ 1842279 h 5170152"/>
              <a:gd name="connsiteX294" fmla="*/ 3737180 w 5627973"/>
              <a:gd name="connsiteY294" fmla="*/ 1860569 h 5170152"/>
              <a:gd name="connsiteX295" fmla="*/ 3591642 w 5627973"/>
              <a:gd name="connsiteY295" fmla="*/ 1499634 h 5170152"/>
              <a:gd name="connsiteX296" fmla="*/ 3592577 w 5627973"/>
              <a:gd name="connsiteY296" fmla="*/ 1474387 h 5170152"/>
              <a:gd name="connsiteX297" fmla="*/ 3598720 w 5627973"/>
              <a:gd name="connsiteY297" fmla="*/ 1435820 h 5170152"/>
              <a:gd name="connsiteX298" fmla="*/ 3921834 w 5627973"/>
              <a:gd name="connsiteY298" fmla="*/ 1153094 h 5170152"/>
              <a:gd name="connsiteX299" fmla="*/ 3953866 w 5627973"/>
              <a:gd name="connsiteY299" fmla="*/ 1149272 h 5170152"/>
              <a:gd name="connsiteX300" fmla="*/ 3930827 w 5627973"/>
              <a:gd name="connsiteY300" fmla="*/ 1154838 h 5170152"/>
              <a:gd name="connsiteX301" fmla="*/ 3713472 w 5627973"/>
              <a:gd name="connsiteY301" fmla="*/ 1341886 h 5170152"/>
              <a:gd name="connsiteX302" fmla="*/ 3707936 w 5627973"/>
              <a:gd name="connsiteY302" fmla="*/ 1357792 h 5170152"/>
              <a:gd name="connsiteX303" fmla="*/ 3693792 w 5627973"/>
              <a:gd name="connsiteY303" fmla="*/ 1368074 h 5170152"/>
              <a:gd name="connsiteX304" fmla="*/ 3596777 w 5627973"/>
              <a:gd name="connsiteY304" fmla="*/ 1487449 h 5170152"/>
              <a:gd name="connsiteX305" fmla="*/ 3410817 w 5627973"/>
              <a:gd name="connsiteY305" fmla="*/ 1080921 h 5170152"/>
              <a:gd name="connsiteX306" fmla="*/ 3429457 w 5627973"/>
              <a:gd name="connsiteY306" fmla="*/ 1062887 h 5170152"/>
              <a:gd name="connsiteX307" fmla="*/ 3461472 w 5627973"/>
              <a:gd name="connsiteY307" fmla="*/ 1038299 h 5170152"/>
              <a:gd name="connsiteX308" fmla="*/ 3905013 w 5627973"/>
              <a:gd name="connsiteY308" fmla="*/ 1032635 h 5170152"/>
              <a:gd name="connsiteX309" fmla="*/ 3931786 w 5627973"/>
              <a:gd name="connsiteY309" fmla="*/ 1049928 h 5170152"/>
              <a:gd name="connsiteX310" fmla="*/ 3910528 w 5627973"/>
              <a:gd name="connsiteY310" fmla="*/ 1039568 h 5170152"/>
              <a:gd name="connsiteX311" fmla="*/ 3614393 w 5627973"/>
              <a:gd name="connsiteY311" fmla="*/ 1041063 h 5170152"/>
              <a:gd name="connsiteX312" fmla="*/ 3598935 w 5627973"/>
              <a:gd name="connsiteY312" fmla="*/ 1049319 h 5170152"/>
              <a:gd name="connsiteX313" fmla="*/ 3581007 w 5627973"/>
              <a:gd name="connsiteY313" fmla="*/ 1048022 h 5170152"/>
              <a:gd name="connsiteX314" fmla="*/ 3423332 w 5627973"/>
              <a:gd name="connsiteY314" fmla="*/ 1075159 h 5170152"/>
              <a:gd name="connsiteX315" fmla="*/ 3222219 w 5627973"/>
              <a:gd name="connsiteY315" fmla="*/ 782752 h 5170152"/>
              <a:gd name="connsiteX316" fmla="*/ 3254946 w 5627973"/>
              <a:gd name="connsiteY316" fmla="*/ 768060 h 5170152"/>
              <a:gd name="connsiteX317" fmla="*/ 3307772 w 5627973"/>
              <a:gd name="connsiteY317" fmla="*/ 751100 h 5170152"/>
              <a:gd name="connsiteX318" fmla="*/ 3862256 w 5627973"/>
              <a:gd name="connsiteY318" fmla="*/ 950087 h 5170152"/>
              <a:gd name="connsiteX319" fmla="*/ 3886387 w 5627973"/>
              <a:gd name="connsiteY319" fmla="*/ 984942 h 5170152"/>
              <a:gd name="connsiteX320" fmla="*/ 3865443 w 5627973"/>
              <a:gd name="connsiteY320" fmla="*/ 961632 h 5170152"/>
              <a:gd name="connsiteX321" fmla="*/ 3496445 w 5627973"/>
              <a:gd name="connsiteY321" fmla="*/ 825817 h 5170152"/>
              <a:gd name="connsiteX322" fmla="*/ 3472853 w 5627973"/>
              <a:gd name="connsiteY322" fmla="*/ 829320 h 5170152"/>
              <a:gd name="connsiteX323" fmla="*/ 3451249 w 5627973"/>
              <a:gd name="connsiteY323" fmla="*/ 819301 h 5170152"/>
              <a:gd name="connsiteX324" fmla="*/ 3240830 w 5627973"/>
              <a:gd name="connsiteY324" fmla="*/ 781109 h 5170152"/>
              <a:gd name="connsiteX325" fmla="*/ 3283861 w 5627973"/>
              <a:gd name="connsiteY325" fmla="*/ 1422511 h 5170152"/>
              <a:gd name="connsiteX326" fmla="*/ 3296671 w 5627973"/>
              <a:gd name="connsiteY326" fmla="*/ 1389558 h 5170152"/>
              <a:gd name="connsiteX327" fmla="*/ 3322212 w 5627973"/>
              <a:gd name="connsiteY327" fmla="*/ 1341111 h 5170152"/>
              <a:gd name="connsiteX328" fmla="*/ 3861741 w 5627973"/>
              <a:gd name="connsiteY328" fmla="*/ 1097488 h 5170152"/>
              <a:gd name="connsiteX329" fmla="*/ 3904083 w 5627973"/>
              <a:gd name="connsiteY329" fmla="*/ 1105291 h 5170152"/>
              <a:gd name="connsiteX330" fmla="*/ 3872332 w 5627973"/>
              <a:gd name="connsiteY330" fmla="*/ 1103397 h 5170152"/>
              <a:gd name="connsiteX331" fmla="*/ 3510842 w 5627973"/>
              <a:gd name="connsiteY331" fmla="*/ 1263138 h 5170152"/>
              <a:gd name="connsiteX332" fmla="*/ 3496505 w 5627973"/>
              <a:gd name="connsiteY332" fmla="*/ 1281913 h 5170152"/>
              <a:gd name="connsiteX333" fmla="*/ 3473852 w 5627973"/>
              <a:gd name="connsiteY333" fmla="*/ 1289813 h 5170152"/>
              <a:gd name="connsiteX334" fmla="*/ 3295979 w 5627973"/>
              <a:gd name="connsiteY334" fmla="*/ 1408486 h 5170152"/>
              <a:gd name="connsiteX335" fmla="*/ 2694772 w 5627973"/>
              <a:gd name="connsiteY335" fmla="*/ 1747664 h 5170152"/>
              <a:gd name="connsiteX336" fmla="*/ 2738702 w 5627973"/>
              <a:gd name="connsiteY336" fmla="*/ 1750865 h 5170152"/>
              <a:gd name="connsiteX337" fmla="*/ 3244931 w 5627973"/>
              <a:gd name="connsiteY337" fmla="*/ 1543659 h 5170152"/>
              <a:gd name="connsiteX338" fmla="*/ 3265426 w 5627973"/>
              <a:gd name="connsiteY338" fmla="*/ 1518723 h 5170152"/>
              <a:gd name="connsiteX339" fmla="*/ 3297079 w 5627973"/>
              <a:gd name="connsiteY339" fmla="*/ 1508574 h 5170152"/>
              <a:gd name="connsiteX340" fmla="*/ 3547513 w 5627973"/>
              <a:gd name="connsiteY340" fmla="*/ 1352765 h 5170152"/>
              <a:gd name="connsiteX341" fmla="*/ 3564772 w 5627973"/>
              <a:gd name="connsiteY341" fmla="*/ 1334168 h 5170152"/>
              <a:gd name="connsiteX342" fmla="*/ 3545920 w 5627973"/>
              <a:gd name="connsiteY342" fmla="*/ 1378188 h 5170152"/>
              <a:gd name="connsiteX343" fmla="*/ 3508908 w 5627973"/>
              <a:gd name="connsiteY343" fmla="*/ 1442768 h 5170152"/>
              <a:gd name="connsiteX344" fmla="*/ 2753178 w 5627973"/>
              <a:gd name="connsiteY344" fmla="*/ 1759024 h 5170152"/>
              <a:gd name="connsiteX345" fmla="*/ 2708817 w 5627973"/>
              <a:gd name="connsiteY345" fmla="*/ 1880141 h 5170152"/>
              <a:gd name="connsiteX346" fmla="*/ 2735674 w 5627973"/>
              <a:gd name="connsiteY346" fmla="*/ 1912971 h 5170152"/>
              <a:gd name="connsiteX347" fmla="*/ 3233634 w 5627973"/>
              <a:gd name="connsiteY347" fmla="*/ 2122405 h 5170152"/>
              <a:gd name="connsiteX348" fmla="*/ 3266570 w 5627973"/>
              <a:gd name="connsiteY348" fmla="*/ 2119436 h 5170152"/>
              <a:gd name="connsiteX349" fmla="*/ 3295539 w 5627973"/>
              <a:gd name="connsiteY349" fmla="*/ 2134473 h 5170152"/>
              <a:gd name="connsiteX350" fmla="*/ 3583038 w 5627973"/>
              <a:gd name="connsiteY350" fmla="*/ 2201203 h 5170152"/>
              <a:gd name="connsiteX351" fmla="*/ 3608921 w 5627973"/>
              <a:gd name="connsiteY351" fmla="*/ 2200364 h 5170152"/>
              <a:gd name="connsiteX352" fmla="*/ 3562345 w 5627973"/>
              <a:gd name="connsiteY352" fmla="*/ 2217682 h 5170152"/>
              <a:gd name="connsiteX353" fmla="*/ 3487772 w 5627973"/>
              <a:gd name="connsiteY353" fmla="*/ 2236568 h 5170152"/>
              <a:gd name="connsiteX354" fmla="*/ 2739038 w 5627973"/>
              <a:gd name="connsiteY354" fmla="*/ 1928704 h 5170152"/>
              <a:gd name="connsiteX355" fmla="*/ 2646703 w 5627973"/>
              <a:gd name="connsiteY355" fmla="*/ 1701163 h 5170152"/>
              <a:gd name="connsiteX356" fmla="*/ 2678442 w 5627973"/>
              <a:gd name="connsiteY356" fmla="*/ 1692992 h 5170152"/>
              <a:gd name="connsiteX357" fmla="*/ 2974079 w 5627973"/>
              <a:gd name="connsiteY357" fmla="*/ 1434954 h 5170152"/>
              <a:gd name="connsiteX358" fmla="*/ 2981295 w 5627973"/>
              <a:gd name="connsiteY358" fmla="*/ 1413397 h 5170152"/>
              <a:gd name="connsiteX359" fmla="*/ 3000587 w 5627973"/>
              <a:gd name="connsiteY359" fmla="*/ 1399148 h 5170152"/>
              <a:gd name="connsiteX360" fmla="*/ 3131531 w 5627973"/>
              <a:gd name="connsiteY360" fmla="*/ 1235708 h 5170152"/>
              <a:gd name="connsiteX361" fmla="*/ 3138298 w 5627973"/>
              <a:gd name="connsiteY361" fmla="*/ 1219166 h 5170152"/>
              <a:gd name="connsiteX362" fmla="*/ 3137715 w 5627973"/>
              <a:gd name="connsiteY362" fmla="*/ 1253151 h 5170152"/>
              <a:gd name="connsiteX363" fmla="*/ 3130297 w 5627973"/>
              <a:gd name="connsiteY363" fmla="*/ 1305203 h 5170152"/>
              <a:gd name="connsiteX364" fmla="*/ 2690942 w 5627973"/>
              <a:gd name="connsiteY364" fmla="*/ 1695070 h 5170152"/>
              <a:gd name="connsiteX365" fmla="*/ 2616437 w 5627973"/>
              <a:gd name="connsiteY365" fmla="*/ 1615422 h 5170152"/>
              <a:gd name="connsiteX366" fmla="*/ 2650765 w 5627973"/>
              <a:gd name="connsiteY366" fmla="*/ 1588555 h 5170152"/>
              <a:gd name="connsiteX367" fmla="*/ 2867058 w 5627973"/>
              <a:gd name="connsiteY367" fmla="*/ 1106901 h 5170152"/>
              <a:gd name="connsiteX368" fmla="*/ 2863661 w 5627973"/>
              <a:gd name="connsiteY368" fmla="*/ 1075738 h 5170152"/>
              <a:gd name="connsiteX369" fmla="*/ 2879247 w 5627973"/>
              <a:gd name="connsiteY369" fmla="*/ 1047600 h 5170152"/>
              <a:gd name="connsiteX370" fmla="*/ 2947098 w 5627973"/>
              <a:gd name="connsiteY370" fmla="*/ 771754 h 5170152"/>
              <a:gd name="connsiteX371" fmla="*/ 2946000 w 5627973"/>
              <a:gd name="connsiteY371" fmla="*/ 747202 h 5170152"/>
              <a:gd name="connsiteX372" fmla="*/ 2964611 w 5627973"/>
              <a:gd name="connsiteY372" fmla="*/ 790729 h 5170152"/>
              <a:gd name="connsiteX373" fmla="*/ 2985104 w 5627973"/>
              <a:gd name="connsiteY373" fmla="*/ 860784 h 5170152"/>
              <a:gd name="connsiteX374" fmla="*/ 2667295 w 5627973"/>
              <a:gd name="connsiteY374" fmla="*/ 1584709 h 5170152"/>
              <a:gd name="connsiteX375" fmla="*/ 2659858 w 5627973"/>
              <a:gd name="connsiteY375" fmla="*/ 1810505 h 5170152"/>
              <a:gd name="connsiteX376" fmla="*/ 2688965 w 5627973"/>
              <a:gd name="connsiteY376" fmla="*/ 1824901 h 5170152"/>
              <a:gd name="connsiteX377" fmla="*/ 3099134 w 5627973"/>
              <a:gd name="connsiteY377" fmla="*/ 1829386 h 5170152"/>
              <a:gd name="connsiteX378" fmla="*/ 3120807 w 5627973"/>
              <a:gd name="connsiteY378" fmla="*/ 1818625 h 5170152"/>
              <a:gd name="connsiteX379" fmla="*/ 3145593 w 5627973"/>
              <a:gd name="connsiteY379" fmla="*/ 1820762 h 5170152"/>
              <a:gd name="connsiteX380" fmla="*/ 3364829 w 5627973"/>
              <a:gd name="connsiteY380" fmla="*/ 1787733 h 5170152"/>
              <a:gd name="connsiteX381" fmla="*/ 3382345 w 5627973"/>
              <a:gd name="connsiteY381" fmla="*/ 1780260 h 5170152"/>
              <a:gd name="connsiteX382" fmla="*/ 3355952 w 5627973"/>
              <a:gd name="connsiteY382" fmla="*/ 1804099 h 5170152"/>
              <a:gd name="connsiteX383" fmla="*/ 3310827 w 5627973"/>
              <a:gd name="connsiteY383" fmla="*/ 1836457 h 5170152"/>
              <a:gd name="connsiteX384" fmla="*/ 2696381 w 5627973"/>
              <a:gd name="connsiteY384" fmla="*/ 1834343 h 5170152"/>
              <a:gd name="connsiteX385" fmla="*/ 2634735 w 5627973"/>
              <a:gd name="connsiteY385" fmla="*/ 1942592 h 5170152"/>
              <a:gd name="connsiteX386" fmla="*/ 2628908 w 5627973"/>
              <a:gd name="connsiteY386" fmla="*/ 1902031 h 5170152"/>
              <a:gd name="connsiteX387" fmla="*/ 2637249 w 5627973"/>
              <a:gd name="connsiteY387" fmla="*/ 1931248 h 5170152"/>
              <a:gd name="connsiteX388" fmla="*/ 2914165 w 5627973"/>
              <a:gd name="connsiteY388" fmla="*/ 2208928 h 5170152"/>
              <a:gd name="connsiteX389" fmla="*/ 2937632 w 5627973"/>
              <a:gd name="connsiteY389" fmla="*/ 2216171 h 5170152"/>
              <a:gd name="connsiteX390" fmla="*/ 2952868 w 5627973"/>
              <a:gd name="connsiteY390" fmla="*/ 2234211 h 5170152"/>
              <a:gd name="connsiteX391" fmla="*/ 3129341 w 5627973"/>
              <a:gd name="connsiteY391" fmla="*/ 2358698 h 5170152"/>
              <a:gd name="connsiteX392" fmla="*/ 3147324 w 5627973"/>
              <a:gd name="connsiteY392" fmla="*/ 2365378 h 5170152"/>
              <a:gd name="connsiteX393" fmla="*/ 3110122 w 5627973"/>
              <a:gd name="connsiteY393" fmla="*/ 2363811 h 5170152"/>
              <a:gd name="connsiteX394" fmla="*/ 3053262 w 5627973"/>
              <a:gd name="connsiteY394" fmla="*/ 2355455 h 5170152"/>
              <a:gd name="connsiteX395" fmla="*/ 2634735 w 5627973"/>
              <a:gd name="connsiteY395" fmla="*/ 1942592 h 5170152"/>
              <a:gd name="connsiteX396" fmla="*/ 2538079 w 5627973"/>
              <a:gd name="connsiteY396" fmla="*/ 1619042 h 5170152"/>
              <a:gd name="connsiteX397" fmla="*/ 2554354 w 5627973"/>
              <a:gd name="connsiteY397" fmla="*/ 1592892 h 5170152"/>
              <a:gd name="connsiteX398" fmla="*/ 2566459 w 5627973"/>
              <a:gd name="connsiteY398" fmla="*/ 1218658 h 5170152"/>
              <a:gd name="connsiteX399" fmla="*/ 2555056 w 5627973"/>
              <a:gd name="connsiteY399" fmla="*/ 1198566 h 5170152"/>
              <a:gd name="connsiteX400" fmla="*/ 2557831 w 5627973"/>
              <a:gd name="connsiteY400" fmla="*/ 1176004 h 5170152"/>
              <a:gd name="connsiteX401" fmla="*/ 2525507 w 5627973"/>
              <a:gd name="connsiteY401" fmla="*/ 974952 h 5170152"/>
              <a:gd name="connsiteX402" fmla="*/ 2517630 w 5627973"/>
              <a:gd name="connsiteY402" fmla="*/ 958749 h 5170152"/>
              <a:gd name="connsiteX403" fmla="*/ 2543274 w 5627973"/>
              <a:gd name="connsiteY403" fmla="*/ 983527 h 5170152"/>
              <a:gd name="connsiteX404" fmla="*/ 2577917 w 5627973"/>
              <a:gd name="connsiteY404" fmla="*/ 1025648 h 5170152"/>
              <a:gd name="connsiteX405" fmla="*/ 2564824 w 5627973"/>
              <a:gd name="connsiteY405" fmla="*/ 1586396 h 5170152"/>
              <a:gd name="connsiteX406" fmla="*/ 2612299 w 5627973"/>
              <a:gd name="connsiteY406" fmla="*/ 2424277 h 5170152"/>
              <a:gd name="connsiteX407" fmla="*/ 2593850 w 5627973"/>
              <a:gd name="connsiteY407" fmla="*/ 2339994 h 5170152"/>
              <a:gd name="connsiteX408" fmla="*/ 2607022 w 5627973"/>
              <a:gd name="connsiteY408" fmla="*/ 2044731 h 5170152"/>
              <a:gd name="connsiteX409" fmla="*/ 2624528 w 5627973"/>
              <a:gd name="connsiteY409" fmla="*/ 1990120 h 5170152"/>
              <a:gd name="connsiteX410" fmla="*/ 2616969 w 5627973"/>
              <a:gd name="connsiteY410" fmla="*/ 2031530 h 5170152"/>
              <a:gd name="connsiteX411" fmla="*/ 2786012 w 5627973"/>
              <a:gd name="connsiteY411" fmla="*/ 2524015 h 5170152"/>
              <a:gd name="connsiteX412" fmla="*/ 2810222 w 5627973"/>
              <a:gd name="connsiteY412" fmla="*/ 2544990 h 5170152"/>
              <a:gd name="connsiteX413" fmla="*/ 2817845 w 5627973"/>
              <a:gd name="connsiteY413" fmla="*/ 2575607 h 5170152"/>
              <a:gd name="connsiteX414" fmla="*/ 2957409 w 5627973"/>
              <a:gd name="connsiteY414" fmla="*/ 2822582 h 5170152"/>
              <a:gd name="connsiteX415" fmla="*/ 2975276 w 5627973"/>
              <a:gd name="connsiteY415" fmla="*/ 2840096 h 5170152"/>
              <a:gd name="connsiteX416" fmla="*/ 2930882 w 5627973"/>
              <a:gd name="connsiteY416" fmla="*/ 2819480 h 5170152"/>
              <a:gd name="connsiteX417" fmla="*/ 2866650 w 5627973"/>
              <a:gd name="connsiteY417" fmla="*/ 2780375 h 5170152"/>
              <a:gd name="connsiteX418" fmla="*/ 2640937 w 5627973"/>
              <a:gd name="connsiteY418" fmla="*/ 2504928 h 5170152"/>
              <a:gd name="connsiteX419" fmla="*/ 2612299 w 5627973"/>
              <a:gd name="connsiteY419" fmla="*/ 2424277 h 5170152"/>
              <a:gd name="connsiteX420" fmla="*/ 2035737 w 5627973"/>
              <a:gd name="connsiteY420" fmla="*/ 738158 h 5170152"/>
              <a:gd name="connsiteX421" fmla="*/ 2081317 w 5627973"/>
              <a:gd name="connsiteY421" fmla="*/ 756362 h 5170152"/>
              <a:gd name="connsiteX422" fmla="*/ 2147812 w 5627973"/>
              <a:gd name="connsiteY422" fmla="*/ 791953 h 5170152"/>
              <a:gd name="connsiteX423" fmla="*/ 2450624 w 5627973"/>
              <a:gd name="connsiteY423" fmla="*/ 1511954 h 5170152"/>
              <a:gd name="connsiteX424" fmla="*/ 2436347 w 5627973"/>
              <a:gd name="connsiteY424" fmla="*/ 1567359 h 5170152"/>
              <a:gd name="connsiteX425" fmla="*/ 2441461 w 5627973"/>
              <a:gd name="connsiteY425" fmla="*/ 1525651 h 5170152"/>
              <a:gd name="connsiteX426" fmla="*/ 2243505 w 5627973"/>
              <a:gd name="connsiteY426" fmla="*/ 1043385 h 5170152"/>
              <a:gd name="connsiteX427" fmla="*/ 2218075 w 5627973"/>
              <a:gd name="connsiteY427" fmla="*/ 1023750 h 5170152"/>
              <a:gd name="connsiteX428" fmla="*/ 2208652 w 5627973"/>
              <a:gd name="connsiteY428" fmla="*/ 993614 h 5170152"/>
              <a:gd name="connsiteX429" fmla="*/ 2054624 w 5627973"/>
              <a:gd name="connsiteY429" fmla="*/ 754678 h 5170152"/>
              <a:gd name="connsiteX430" fmla="*/ 2417193 w 5627973"/>
              <a:gd name="connsiteY430" fmla="*/ 2452749 h 5170152"/>
              <a:gd name="connsiteX431" fmla="*/ 2394601 w 5627973"/>
              <a:gd name="connsiteY431" fmla="*/ 2359598 h 5170152"/>
              <a:gd name="connsiteX432" fmla="*/ 2391086 w 5627973"/>
              <a:gd name="connsiteY432" fmla="*/ 2296202 h 5170152"/>
              <a:gd name="connsiteX433" fmla="*/ 2508786 w 5627973"/>
              <a:gd name="connsiteY433" fmla="*/ 1982414 h 5170152"/>
              <a:gd name="connsiteX434" fmla="*/ 2537500 w 5627973"/>
              <a:gd name="connsiteY434" fmla="*/ 1951196 h 5170152"/>
              <a:gd name="connsiteX435" fmla="*/ 2519642 w 5627973"/>
              <a:gd name="connsiteY435" fmla="*/ 1976466 h 5170152"/>
              <a:gd name="connsiteX436" fmla="*/ 2484604 w 5627973"/>
              <a:gd name="connsiteY436" fmla="*/ 2349375 h 5170152"/>
              <a:gd name="connsiteX437" fmla="*/ 2494761 w 5627973"/>
              <a:gd name="connsiteY437" fmla="*/ 2370012 h 5170152"/>
              <a:gd name="connsiteX438" fmla="*/ 2490607 w 5627973"/>
              <a:gd name="connsiteY438" fmla="*/ 2392389 h 5170152"/>
              <a:gd name="connsiteX439" fmla="*/ 2510562 w 5627973"/>
              <a:gd name="connsiteY439" fmla="*/ 2594713 h 5170152"/>
              <a:gd name="connsiteX440" fmla="*/ 2517435 w 5627973"/>
              <a:gd name="connsiteY440" fmla="*/ 2611289 h 5170152"/>
              <a:gd name="connsiteX441" fmla="*/ 2493344 w 5627973"/>
              <a:gd name="connsiteY441" fmla="*/ 2585248 h 5170152"/>
              <a:gd name="connsiteX442" fmla="*/ 2461326 w 5627973"/>
              <a:gd name="connsiteY442" fmla="*/ 2541435 h 5170152"/>
              <a:gd name="connsiteX443" fmla="*/ 2417193 w 5627973"/>
              <a:gd name="connsiteY443" fmla="*/ 2452749 h 5170152"/>
              <a:gd name="connsiteX444" fmla="*/ 1897323 w 5627973"/>
              <a:gd name="connsiteY444" fmla="*/ 1217353 h 5170152"/>
              <a:gd name="connsiteX445" fmla="*/ 1934545 w 5627973"/>
              <a:gd name="connsiteY445" fmla="*/ 1218380 h 5170152"/>
              <a:gd name="connsiteX446" fmla="*/ 1991537 w 5627973"/>
              <a:gd name="connsiteY446" fmla="*/ 1225910 h 5170152"/>
              <a:gd name="connsiteX447" fmla="*/ 2417165 w 5627973"/>
              <a:gd name="connsiteY447" fmla="*/ 1632682 h 5170152"/>
              <a:gd name="connsiteX448" fmla="*/ 2423698 w 5627973"/>
              <a:gd name="connsiteY448" fmla="*/ 1673157 h 5170152"/>
              <a:gd name="connsiteX449" fmla="*/ 2414850 w 5627973"/>
              <a:gd name="connsiteY449" fmla="*/ 1644063 h 5170152"/>
              <a:gd name="connsiteX450" fmla="*/ 2133157 w 5627973"/>
              <a:gd name="connsiteY450" fmla="*/ 1370413 h 5170152"/>
              <a:gd name="connsiteX451" fmla="*/ 2109568 w 5627973"/>
              <a:gd name="connsiteY451" fmla="*/ 1363512 h 5170152"/>
              <a:gd name="connsiteX452" fmla="*/ 2094022 w 5627973"/>
              <a:gd name="connsiteY452" fmla="*/ 1345693 h 5170152"/>
              <a:gd name="connsiteX453" fmla="*/ 1915419 w 5627973"/>
              <a:gd name="connsiteY453" fmla="*/ 1223772 h 5170152"/>
              <a:gd name="connsiteX454" fmla="*/ 2045270 w 5627973"/>
              <a:gd name="connsiteY454" fmla="*/ 2819290 h 5170152"/>
              <a:gd name="connsiteX455" fmla="*/ 2029641 w 5627973"/>
              <a:gd name="connsiteY455" fmla="*/ 2748040 h 5170152"/>
              <a:gd name="connsiteX456" fmla="*/ 2396022 w 5627973"/>
              <a:gd name="connsiteY456" fmla="*/ 2044520 h 5170152"/>
              <a:gd name="connsiteX457" fmla="*/ 2448822 w 5627973"/>
              <a:gd name="connsiteY457" fmla="*/ 2016984 h 5170152"/>
              <a:gd name="connsiteX458" fmla="*/ 2412764 w 5627973"/>
              <a:gd name="connsiteY458" fmla="*/ 2041700 h 5170152"/>
              <a:gd name="connsiteX459" fmla="*/ 2164168 w 5627973"/>
              <a:gd name="connsiteY459" fmla="*/ 2509479 h 5170152"/>
              <a:gd name="connsiteX460" fmla="*/ 2165420 w 5627973"/>
              <a:gd name="connsiteY460" fmla="*/ 2540820 h 5170152"/>
              <a:gd name="connsiteX461" fmla="*/ 2147957 w 5627973"/>
              <a:gd name="connsiteY461" fmla="*/ 2567964 h 5170152"/>
              <a:gd name="connsiteX462" fmla="*/ 2061427 w 5627973"/>
              <a:gd name="connsiteY462" fmla="*/ 2839328 h 5170152"/>
              <a:gd name="connsiteX463" fmla="*/ 2060839 w 5627973"/>
              <a:gd name="connsiteY463" fmla="*/ 2863921 h 5170152"/>
              <a:gd name="connsiteX464" fmla="*/ 1883844 w 5627973"/>
              <a:gd name="connsiteY464" fmla="*/ 2371440 h 5170152"/>
              <a:gd name="connsiteX465" fmla="*/ 1886848 w 5627973"/>
              <a:gd name="connsiteY465" fmla="*/ 2337575 h 5170152"/>
              <a:gd name="connsiteX466" fmla="*/ 1897963 w 5627973"/>
              <a:gd name="connsiteY466" fmla="*/ 2286093 h 5170152"/>
              <a:gd name="connsiteX467" fmla="*/ 2364338 w 5627973"/>
              <a:gd name="connsiteY467" fmla="*/ 1923296 h 5170152"/>
              <a:gd name="connsiteX468" fmla="*/ 2408933 w 5627973"/>
              <a:gd name="connsiteY468" fmla="*/ 1919846 h 5170152"/>
              <a:gd name="connsiteX469" fmla="*/ 2376668 w 5627973"/>
              <a:gd name="connsiteY469" fmla="*/ 1926111 h 5170152"/>
              <a:gd name="connsiteX470" fmla="*/ 2063155 w 5627973"/>
              <a:gd name="connsiteY470" fmla="*/ 2165945 h 5170152"/>
              <a:gd name="connsiteX471" fmla="*/ 2054415 w 5627973"/>
              <a:gd name="connsiteY471" fmla="*/ 2187020 h 5170152"/>
              <a:gd name="connsiteX472" fmla="*/ 2034142 w 5627973"/>
              <a:gd name="connsiteY472" fmla="*/ 2200087 h 5170152"/>
              <a:gd name="connsiteX473" fmla="*/ 1891778 w 5627973"/>
              <a:gd name="connsiteY473" fmla="*/ 2355342 h 5170152"/>
              <a:gd name="connsiteX474" fmla="*/ 1661922 w 5627973"/>
              <a:gd name="connsiteY474" fmla="*/ 1799494 h 5170152"/>
              <a:gd name="connsiteX475" fmla="*/ 1688944 w 5627973"/>
              <a:gd name="connsiteY475" fmla="*/ 1776249 h 5170152"/>
              <a:gd name="connsiteX476" fmla="*/ 1734921 w 5627973"/>
              <a:gd name="connsiteY476" fmla="*/ 1744902 h 5170152"/>
              <a:gd name="connsiteX477" fmla="*/ 2349214 w 5627973"/>
              <a:gd name="connsiteY477" fmla="*/ 1760604 h 5170152"/>
              <a:gd name="connsiteX478" fmla="*/ 2385099 w 5627973"/>
              <a:gd name="connsiteY478" fmla="*/ 1785239 h 5170152"/>
              <a:gd name="connsiteX479" fmla="*/ 2356379 w 5627973"/>
              <a:gd name="connsiteY479" fmla="*/ 1770206 h 5170152"/>
              <a:gd name="connsiteX480" fmla="*/ 1946393 w 5627973"/>
              <a:gd name="connsiteY480" fmla="*/ 1756653 h 5170152"/>
              <a:gd name="connsiteX481" fmla="*/ 1924438 w 5627973"/>
              <a:gd name="connsiteY481" fmla="*/ 1766929 h 5170152"/>
              <a:gd name="connsiteX482" fmla="*/ 1899712 w 5627973"/>
              <a:gd name="connsiteY482" fmla="*/ 1764245 h 5170152"/>
              <a:gd name="connsiteX483" fmla="*/ 1679634 w 5627973"/>
              <a:gd name="connsiteY483" fmla="*/ 1792411 h 5170152"/>
              <a:gd name="connsiteX484" fmla="*/ 1421076 w 5627973"/>
              <a:gd name="connsiteY484" fmla="*/ 1389062 h 5170152"/>
              <a:gd name="connsiteX485" fmla="*/ 1467369 w 5627973"/>
              <a:gd name="connsiteY485" fmla="*/ 1371047 h 5170152"/>
              <a:gd name="connsiteX486" fmla="*/ 1541636 w 5627973"/>
              <a:gd name="connsiteY486" fmla="*/ 1351041 h 5170152"/>
              <a:gd name="connsiteX487" fmla="*/ 2295625 w 5627973"/>
              <a:gd name="connsiteY487" fmla="*/ 1647472 h 5170152"/>
              <a:gd name="connsiteX488" fmla="*/ 2326664 w 5627973"/>
              <a:gd name="connsiteY488" fmla="*/ 1695560 h 5170152"/>
              <a:gd name="connsiteX489" fmla="*/ 2299253 w 5627973"/>
              <a:gd name="connsiteY489" fmla="*/ 1663149 h 5170152"/>
              <a:gd name="connsiteX490" fmla="*/ 1797719 w 5627973"/>
              <a:gd name="connsiteY490" fmla="*/ 1461320 h 5170152"/>
              <a:gd name="connsiteX491" fmla="*/ 1764828 w 5627973"/>
              <a:gd name="connsiteY491" fmla="*/ 1464786 h 5170152"/>
              <a:gd name="connsiteX492" fmla="*/ 1735604 w 5627973"/>
              <a:gd name="connsiteY492" fmla="*/ 1450192 h 5170152"/>
              <a:gd name="connsiteX493" fmla="*/ 1446949 w 5627973"/>
              <a:gd name="connsiteY493" fmla="*/ 1387832 h 5170152"/>
              <a:gd name="connsiteX494" fmla="*/ 1463065 w 5627973"/>
              <a:gd name="connsiteY494" fmla="*/ 2251668 h 5170152"/>
              <a:gd name="connsiteX495" fmla="*/ 1483028 w 5627973"/>
              <a:gd name="connsiteY495" fmla="*/ 2208076 h 5170152"/>
              <a:gd name="connsiteX496" fmla="*/ 1521661 w 5627973"/>
              <a:gd name="connsiteY496" fmla="*/ 2144342 h 5170152"/>
              <a:gd name="connsiteX497" fmla="*/ 2284930 w 5627973"/>
              <a:gd name="connsiteY497" fmla="*/ 1845445 h 5170152"/>
              <a:gd name="connsiteX498" fmla="*/ 2343006 w 5627973"/>
              <a:gd name="connsiteY498" fmla="*/ 1858151 h 5170152"/>
              <a:gd name="connsiteX499" fmla="*/ 2299188 w 5627973"/>
              <a:gd name="connsiteY499" fmla="*/ 1853938 h 5170152"/>
              <a:gd name="connsiteX500" fmla="*/ 1788027 w 5627973"/>
              <a:gd name="connsiteY500" fmla="*/ 2049516 h 5170152"/>
              <a:gd name="connsiteX501" fmla="*/ 1766910 w 5627973"/>
              <a:gd name="connsiteY501" fmla="*/ 2073983 h 5170152"/>
              <a:gd name="connsiteX502" fmla="*/ 1735021 w 5627973"/>
              <a:gd name="connsiteY502" fmla="*/ 2083404 h 5170152"/>
              <a:gd name="connsiteX503" fmla="*/ 1480787 w 5627973"/>
              <a:gd name="connsiteY503" fmla="*/ 2233465 h 5170152"/>
              <a:gd name="connsiteX504" fmla="*/ 1778763 w 5627973"/>
              <a:gd name="connsiteY504" fmla="*/ 3625789 h 5170152"/>
              <a:gd name="connsiteX505" fmla="*/ 1837688 w 5627973"/>
              <a:gd name="connsiteY505" fmla="*/ 3639518 h 5170152"/>
              <a:gd name="connsiteX506" fmla="*/ 2568769 w 5627973"/>
              <a:gd name="connsiteY506" fmla="*/ 3466048 h 5170152"/>
              <a:gd name="connsiteX507" fmla="*/ 2601895 w 5627973"/>
              <a:gd name="connsiteY507" fmla="*/ 3436540 h 5170152"/>
              <a:gd name="connsiteX508" fmla="*/ 2647008 w 5627973"/>
              <a:gd name="connsiteY508" fmla="*/ 3429508 h 5170152"/>
              <a:gd name="connsiteX509" fmla="*/ 3020043 w 5627973"/>
              <a:gd name="connsiteY509" fmla="*/ 3271259 h 5170152"/>
              <a:gd name="connsiteX510" fmla="*/ 3047428 w 5627973"/>
              <a:gd name="connsiteY510" fmla="*/ 3249673 h 5170152"/>
              <a:gd name="connsiteX511" fmla="*/ 3012461 w 5627973"/>
              <a:gd name="connsiteY511" fmla="*/ 3305465 h 5170152"/>
              <a:gd name="connsiteX512" fmla="*/ 2948470 w 5627973"/>
              <a:gd name="connsiteY512" fmla="*/ 3385317 h 5170152"/>
              <a:gd name="connsiteX513" fmla="*/ 1855592 w 5627973"/>
              <a:gd name="connsiteY513" fmla="*/ 3653697 h 5170152"/>
              <a:gd name="connsiteX514" fmla="*/ 1700666 w 5627973"/>
              <a:gd name="connsiteY514" fmla="*/ 3429363 h 5170152"/>
              <a:gd name="connsiteX515" fmla="*/ 1752974 w 5627973"/>
              <a:gd name="connsiteY515" fmla="*/ 3400185 h 5170152"/>
              <a:gd name="connsiteX516" fmla="*/ 2149161 w 5627973"/>
              <a:gd name="connsiteY516" fmla="*/ 2791867 h 5170152"/>
              <a:gd name="connsiteX517" fmla="*/ 2151195 w 5627973"/>
              <a:gd name="connsiteY517" fmla="*/ 2748795 h 5170152"/>
              <a:gd name="connsiteX518" fmla="*/ 2178343 w 5627973"/>
              <a:gd name="connsiteY518" fmla="*/ 2713888 h 5170152"/>
              <a:gd name="connsiteX519" fmla="*/ 2329225 w 5627973"/>
              <a:gd name="connsiteY519" fmla="*/ 2353537 h 5170152"/>
              <a:gd name="connsiteX520" fmla="*/ 2332971 w 5627973"/>
              <a:gd name="connsiteY520" fmla="*/ 2319941 h 5170152"/>
              <a:gd name="connsiteX521" fmla="*/ 2348943 w 5627973"/>
              <a:gd name="connsiteY521" fmla="*/ 2383062 h 5170152"/>
              <a:gd name="connsiteX522" fmla="*/ 2361812 w 5627973"/>
              <a:gd name="connsiteY522" fmla="*/ 2482633 h 5170152"/>
              <a:gd name="connsiteX523" fmla="*/ 1776225 w 5627973"/>
              <a:gd name="connsiteY523" fmla="*/ 3398488 h 5170152"/>
              <a:gd name="connsiteX524" fmla="*/ 1723452 w 5627973"/>
              <a:gd name="connsiteY524" fmla="*/ 3552336 h 5170152"/>
              <a:gd name="connsiteX525" fmla="*/ 1768261 w 5627973"/>
              <a:gd name="connsiteY525" fmla="*/ 3548010 h 5170152"/>
              <a:gd name="connsiteX526" fmla="*/ 2224429 w 5627973"/>
              <a:gd name="connsiteY526" fmla="*/ 3260498 h 5170152"/>
              <a:gd name="connsiteX527" fmla="*/ 2238817 w 5627973"/>
              <a:gd name="connsiteY527" fmla="*/ 3232746 h 5170152"/>
              <a:gd name="connsiteX528" fmla="*/ 2268032 w 5627973"/>
              <a:gd name="connsiteY528" fmla="*/ 3217503 h 5170152"/>
              <a:gd name="connsiteX529" fmla="*/ 2480558 w 5627973"/>
              <a:gd name="connsiteY529" fmla="*/ 3023370 h 5170152"/>
              <a:gd name="connsiteX530" fmla="*/ 2493267 w 5627973"/>
              <a:gd name="connsiteY530" fmla="*/ 3002338 h 5170152"/>
              <a:gd name="connsiteX531" fmla="*/ 2485230 w 5627973"/>
              <a:gd name="connsiteY531" fmla="*/ 3048393 h 5170152"/>
              <a:gd name="connsiteX532" fmla="*/ 2464066 w 5627973"/>
              <a:gd name="connsiteY532" fmla="*/ 3117542 h 5170152"/>
              <a:gd name="connsiteX533" fmla="*/ 1784778 w 5627973"/>
              <a:gd name="connsiteY533" fmla="*/ 3553502 h 5170152"/>
              <a:gd name="connsiteX534" fmla="*/ 1769572 w 5627973"/>
              <a:gd name="connsiteY534" fmla="*/ 3808806 h 5170152"/>
              <a:gd name="connsiteX535" fmla="*/ 1799015 w 5627973"/>
              <a:gd name="connsiteY535" fmla="*/ 3859152 h 5170152"/>
              <a:gd name="connsiteX536" fmla="*/ 2430040 w 5627973"/>
              <a:gd name="connsiteY536" fmla="*/ 4250074 h 5170152"/>
              <a:gd name="connsiteX537" fmla="*/ 2475364 w 5627973"/>
              <a:gd name="connsiteY537" fmla="*/ 4253072 h 5170152"/>
              <a:gd name="connsiteX538" fmla="*/ 2511465 w 5627973"/>
              <a:gd name="connsiteY538" fmla="*/ 4279691 h 5170152"/>
              <a:gd name="connsiteX539" fmla="*/ 2887344 w 5627973"/>
              <a:gd name="connsiteY539" fmla="*/ 4431757 h 5170152"/>
              <a:gd name="connsiteX540" fmla="*/ 2922643 w 5627973"/>
              <a:gd name="connsiteY540" fmla="*/ 4436144 h 5170152"/>
              <a:gd name="connsiteX541" fmla="*/ 2855752 w 5627973"/>
              <a:gd name="connsiteY541" fmla="*/ 4449732 h 5170152"/>
              <a:gd name="connsiteX542" fmla="*/ 2750537 w 5627973"/>
              <a:gd name="connsiteY542" fmla="*/ 4459472 h 5170152"/>
              <a:gd name="connsiteX543" fmla="*/ 1800226 w 5627973"/>
              <a:gd name="connsiteY543" fmla="*/ 3881251 h 5170152"/>
              <a:gd name="connsiteX544" fmla="*/ 1717989 w 5627973"/>
              <a:gd name="connsiteY544" fmla="*/ 3703726 h 5170152"/>
              <a:gd name="connsiteX545" fmla="*/ 1754415 w 5627973"/>
              <a:gd name="connsiteY545" fmla="*/ 3729503 h 5170152"/>
              <a:gd name="connsiteX546" fmla="*/ 2310014 w 5627973"/>
              <a:gd name="connsiteY546" fmla="*/ 3823180 h 5170152"/>
              <a:gd name="connsiteX547" fmla="*/ 2341717 w 5627973"/>
              <a:gd name="connsiteY547" fmla="*/ 3813186 h 5170152"/>
              <a:gd name="connsiteX548" fmla="*/ 2374894 w 5627973"/>
              <a:gd name="connsiteY548" fmla="*/ 3821382 h 5170152"/>
              <a:gd name="connsiteX549" fmla="*/ 2679416 w 5627973"/>
              <a:gd name="connsiteY549" fmla="*/ 3823314 h 5170152"/>
              <a:gd name="connsiteX550" fmla="*/ 2704778 w 5627973"/>
              <a:gd name="connsiteY550" fmla="*/ 3816899 h 5170152"/>
              <a:gd name="connsiteX551" fmla="*/ 2663882 w 5627973"/>
              <a:gd name="connsiteY551" fmla="*/ 3843658 h 5170152"/>
              <a:gd name="connsiteX552" fmla="*/ 2595752 w 5627973"/>
              <a:gd name="connsiteY552" fmla="*/ 3877993 h 5170152"/>
              <a:gd name="connsiteX553" fmla="*/ 1762464 w 5627973"/>
              <a:gd name="connsiteY553" fmla="*/ 3743917 h 5170152"/>
              <a:gd name="connsiteX554" fmla="*/ 1593570 w 5627973"/>
              <a:gd name="connsiteY554" fmla="*/ 3417551 h 5170152"/>
              <a:gd name="connsiteX555" fmla="*/ 1621230 w 5627973"/>
              <a:gd name="connsiteY555" fmla="*/ 3385491 h 5170152"/>
              <a:gd name="connsiteX556" fmla="*/ 1717450 w 5627973"/>
              <a:gd name="connsiteY556" fmla="*/ 2879542 h 5170152"/>
              <a:gd name="connsiteX557" fmla="*/ 1706261 w 5627973"/>
              <a:gd name="connsiteY557" fmla="*/ 2849805 h 5170152"/>
              <a:gd name="connsiteX558" fmla="*/ 1714836 w 5627973"/>
              <a:gd name="connsiteY558" fmla="*/ 2819740 h 5170152"/>
              <a:gd name="connsiteX559" fmla="*/ 1713844 w 5627973"/>
              <a:gd name="connsiteY559" fmla="*/ 2539635 h 5170152"/>
              <a:gd name="connsiteX560" fmla="*/ 1706611 w 5627973"/>
              <a:gd name="connsiteY560" fmla="*/ 2515935 h 5170152"/>
              <a:gd name="connsiteX561" fmla="*/ 1736124 w 5627973"/>
              <a:gd name="connsiteY561" fmla="*/ 2555081 h 5170152"/>
              <a:gd name="connsiteX562" fmla="*/ 1774149 w 5627973"/>
              <a:gd name="connsiteY562" fmla="*/ 2619715 h 5170152"/>
              <a:gd name="connsiteX563" fmla="*/ 1636822 w 5627973"/>
              <a:gd name="connsiteY563" fmla="*/ 3378900 h 5170152"/>
              <a:gd name="connsiteX564" fmla="*/ 1694576 w 5627973"/>
              <a:gd name="connsiteY564" fmla="*/ 4073468 h 5170152"/>
              <a:gd name="connsiteX565" fmla="*/ 1670220 w 5627973"/>
              <a:gd name="connsiteY565" fmla="*/ 3983985 h 5170152"/>
              <a:gd name="connsiteX566" fmla="*/ 1655736 w 5627973"/>
              <a:gd name="connsiteY566" fmla="*/ 3877850 h 5170152"/>
              <a:gd name="connsiteX567" fmla="*/ 1656477 w 5627973"/>
              <a:gd name="connsiteY567" fmla="*/ 3821489 h 5170152"/>
              <a:gd name="connsiteX568" fmla="*/ 1661566 w 5627973"/>
              <a:gd name="connsiteY568" fmla="*/ 3862972 h 5170152"/>
              <a:gd name="connsiteX569" fmla="*/ 1978105 w 5627973"/>
              <a:gd name="connsiteY569" fmla="*/ 4299431 h 5170152"/>
              <a:gd name="connsiteX570" fmla="*/ 2008403 w 5627973"/>
              <a:gd name="connsiteY570" fmla="*/ 4314284 h 5170152"/>
              <a:gd name="connsiteX571" fmla="*/ 2025230 w 5627973"/>
              <a:gd name="connsiteY571" fmla="*/ 4342051 h 5170152"/>
              <a:gd name="connsiteX572" fmla="*/ 2238142 w 5627973"/>
              <a:gd name="connsiteY572" fmla="*/ 4548895 h 5170152"/>
              <a:gd name="connsiteX573" fmla="*/ 2261120 w 5627973"/>
              <a:gd name="connsiteY573" fmla="*/ 4561812 h 5170152"/>
              <a:gd name="connsiteX574" fmla="*/ 2210974 w 5627973"/>
              <a:gd name="connsiteY574" fmla="*/ 4551739 h 5170152"/>
              <a:gd name="connsiteX575" fmla="*/ 2135604 w 5627973"/>
              <a:gd name="connsiteY575" fmla="*/ 4528243 h 5170152"/>
              <a:gd name="connsiteX576" fmla="*/ 1694576 w 5627973"/>
              <a:gd name="connsiteY576" fmla="*/ 4073468 h 5170152"/>
              <a:gd name="connsiteX577" fmla="*/ 1099766 w 5627973"/>
              <a:gd name="connsiteY577" fmla="*/ 2113284 h 5170152"/>
              <a:gd name="connsiteX578" fmla="*/ 1157732 w 5627973"/>
              <a:gd name="connsiteY578" fmla="*/ 2147753 h 5170152"/>
              <a:gd name="connsiteX579" fmla="*/ 1240371 w 5627973"/>
              <a:gd name="connsiteY579" fmla="*/ 2210315 h 5170152"/>
              <a:gd name="connsiteX580" fmla="*/ 1497737 w 5627973"/>
              <a:gd name="connsiteY580" fmla="*/ 3253358 h 5170152"/>
              <a:gd name="connsiteX581" fmla="*/ 1466550 w 5627973"/>
              <a:gd name="connsiteY581" fmla="*/ 3325598 h 5170152"/>
              <a:gd name="connsiteX582" fmla="*/ 1482384 w 5627973"/>
              <a:gd name="connsiteY582" fmla="*/ 3270014 h 5170152"/>
              <a:gd name="connsiteX583" fmla="*/ 1316605 w 5627973"/>
              <a:gd name="connsiteY583" fmla="*/ 2572410 h 5170152"/>
              <a:gd name="connsiteX584" fmla="*/ 1286287 w 5627973"/>
              <a:gd name="connsiteY584" fmla="*/ 2540299 h 5170152"/>
              <a:gd name="connsiteX585" fmla="*/ 1279926 w 5627973"/>
              <a:gd name="connsiteY585" fmla="*/ 2497337 h 5170152"/>
              <a:gd name="connsiteX586" fmla="*/ 1121872 w 5627973"/>
              <a:gd name="connsiteY586" fmla="*/ 2139765 h 5170152"/>
              <a:gd name="connsiteX587" fmla="*/ 1544250 w 5627973"/>
              <a:gd name="connsiteY587" fmla="*/ 4643312 h 5170152"/>
              <a:gd name="connsiteX588" fmla="*/ 1515525 w 5627973"/>
              <a:gd name="connsiteY588" fmla="*/ 4409135 h 5170152"/>
              <a:gd name="connsiteX589" fmla="*/ 1596353 w 5627973"/>
              <a:gd name="connsiteY589" fmla="*/ 4010725 h 5170152"/>
              <a:gd name="connsiteX590" fmla="*/ 1631753 w 5627973"/>
              <a:gd name="connsiteY590" fmla="*/ 3940255 h 5170152"/>
              <a:gd name="connsiteX591" fmla="*/ 1612666 w 5627973"/>
              <a:gd name="connsiteY591" fmla="*/ 3994911 h 5170152"/>
              <a:gd name="connsiteX592" fmla="*/ 1737033 w 5627973"/>
              <a:gd name="connsiteY592" fmla="*/ 4700227 h 5170152"/>
              <a:gd name="connsiteX593" fmla="*/ 1765410 w 5627973"/>
              <a:gd name="connsiteY593" fmla="*/ 4733898 h 5170152"/>
              <a:gd name="connsiteX594" fmla="*/ 1769226 w 5627973"/>
              <a:gd name="connsiteY594" fmla="*/ 4777131 h 5170152"/>
              <a:gd name="connsiteX595" fmla="*/ 1905940 w 5627973"/>
              <a:gd name="connsiteY595" fmla="*/ 5142538 h 5170152"/>
              <a:gd name="connsiteX596" fmla="*/ 1926449 w 5627973"/>
              <a:gd name="connsiteY596" fmla="*/ 5170152 h 5170152"/>
              <a:gd name="connsiteX597" fmla="*/ 1870608 w 5627973"/>
              <a:gd name="connsiteY597" fmla="*/ 5132658 h 5170152"/>
              <a:gd name="connsiteX598" fmla="*/ 1791789 w 5627973"/>
              <a:gd name="connsiteY598" fmla="*/ 5065804 h 5170152"/>
              <a:gd name="connsiteX599" fmla="*/ 1544250 w 5627973"/>
              <a:gd name="connsiteY599" fmla="*/ 4643312 h 5170152"/>
              <a:gd name="connsiteX600" fmla="*/ 809778 w 5627973"/>
              <a:gd name="connsiteY600" fmla="*/ 2734890 h 5170152"/>
              <a:gd name="connsiteX601" fmla="*/ 860066 w 5627973"/>
              <a:gd name="connsiteY601" fmla="*/ 2744234 h 5170152"/>
              <a:gd name="connsiteX602" fmla="*/ 935793 w 5627973"/>
              <a:gd name="connsiteY602" fmla="*/ 2766636 h 5170152"/>
              <a:gd name="connsiteX603" fmla="*/ 1426595 w 5627973"/>
              <a:gd name="connsiteY603" fmla="*/ 3410268 h 5170152"/>
              <a:gd name="connsiteX604" fmla="*/ 1426829 w 5627973"/>
              <a:gd name="connsiteY604" fmla="*/ 3466662 h 5170152"/>
              <a:gd name="connsiteX605" fmla="*/ 1421026 w 5627973"/>
              <a:gd name="connsiteY605" fmla="*/ 3425238 h 5170152"/>
              <a:gd name="connsiteX606" fmla="*/ 1097146 w 5627973"/>
              <a:gd name="connsiteY606" fmla="*/ 2993235 h 5170152"/>
              <a:gd name="connsiteX607" fmla="*/ 1066610 w 5627973"/>
              <a:gd name="connsiteY607" fmla="*/ 2978820 h 5170152"/>
              <a:gd name="connsiteX608" fmla="*/ 1049315 w 5627973"/>
              <a:gd name="connsiteY608" fmla="*/ 2951287 h 5170152"/>
              <a:gd name="connsiteX609" fmla="*/ 832965 w 5627973"/>
              <a:gd name="connsiteY609" fmla="*/ 2747476 h 5170152"/>
              <a:gd name="connsiteX610" fmla="*/ 1268389 w 5627973"/>
              <a:gd name="connsiteY610" fmla="*/ 4589977 h 5170152"/>
              <a:gd name="connsiteX611" fmla="*/ 1240985 w 5627973"/>
              <a:gd name="connsiteY611" fmla="*/ 4393229 h 5170152"/>
              <a:gd name="connsiteX612" fmla="*/ 1249733 w 5627973"/>
              <a:gd name="connsiteY612" fmla="*/ 4306332 h 5170152"/>
              <a:gd name="connsiteX613" fmla="*/ 1476345 w 5627973"/>
              <a:gd name="connsiteY613" fmla="*/ 3905069 h 5170152"/>
              <a:gd name="connsiteX614" fmla="*/ 1521964 w 5627973"/>
              <a:gd name="connsiteY614" fmla="*/ 3868779 h 5170152"/>
              <a:gd name="connsiteX615" fmla="*/ 1492344 w 5627973"/>
              <a:gd name="connsiteY615" fmla="*/ 3899304 h 5170152"/>
              <a:gd name="connsiteX616" fmla="*/ 1365289 w 5627973"/>
              <a:gd name="connsiteY616" fmla="*/ 4398556 h 5170152"/>
              <a:gd name="connsiteX617" fmla="*/ 1374672 w 5627973"/>
              <a:gd name="connsiteY617" fmla="*/ 4428767 h 5170152"/>
              <a:gd name="connsiteX618" fmla="*/ 1364263 w 5627973"/>
              <a:gd name="connsiteY618" fmla="*/ 4458288 h 5170152"/>
              <a:gd name="connsiteX619" fmla="*/ 1348201 w 5627973"/>
              <a:gd name="connsiteY619" fmla="*/ 4737480 h 5170152"/>
              <a:gd name="connsiteX620" fmla="*/ 1353993 w 5627973"/>
              <a:gd name="connsiteY620" fmla="*/ 4761472 h 5170152"/>
              <a:gd name="connsiteX621" fmla="*/ 1326856 w 5627973"/>
              <a:gd name="connsiteY621" fmla="*/ 4720941 h 5170152"/>
              <a:gd name="connsiteX622" fmla="*/ 1292753 w 5627973"/>
              <a:gd name="connsiteY622" fmla="*/ 4654569 h 5170152"/>
              <a:gd name="connsiteX623" fmla="*/ 1268389 w 5627973"/>
              <a:gd name="connsiteY623" fmla="*/ 4589977 h 5170152"/>
              <a:gd name="connsiteX624" fmla="*/ 366241 w 5627973"/>
              <a:gd name="connsiteY624" fmla="*/ 3475676 h 5170152"/>
              <a:gd name="connsiteX625" fmla="*/ 407863 w 5627973"/>
              <a:gd name="connsiteY625" fmla="*/ 3449859 h 5170152"/>
              <a:gd name="connsiteX626" fmla="*/ 476933 w 5627973"/>
              <a:gd name="connsiteY626" fmla="*/ 3417081 h 5170152"/>
              <a:gd name="connsiteX627" fmla="*/ 1307117 w 5627973"/>
              <a:gd name="connsiteY627" fmla="*/ 3569586 h 5170152"/>
              <a:gd name="connsiteX628" fmla="*/ 1350557 w 5627973"/>
              <a:gd name="connsiteY628" fmla="*/ 3610724 h 5170152"/>
              <a:gd name="connsiteX629" fmla="*/ 1314791 w 5627973"/>
              <a:gd name="connsiteY629" fmla="*/ 3584163 h 5170152"/>
              <a:gd name="connsiteX630" fmla="*/ 761373 w 5627973"/>
              <a:gd name="connsiteY630" fmla="*/ 3478203 h 5170152"/>
              <a:gd name="connsiteX631" fmla="*/ 729391 w 5627973"/>
              <a:gd name="connsiteY631" fmla="*/ 3487479 h 5170152"/>
              <a:gd name="connsiteX632" fmla="*/ 696413 w 5627973"/>
              <a:gd name="connsiteY632" fmla="*/ 3478552 h 5170152"/>
              <a:gd name="connsiteX633" fmla="*/ 391784 w 5627973"/>
              <a:gd name="connsiteY633" fmla="*/ 3469833 h 5170152"/>
              <a:gd name="connsiteX634" fmla="*/ 545415 w 5627973"/>
              <a:gd name="connsiteY634" fmla="*/ 4300260 h 5170152"/>
              <a:gd name="connsiteX635" fmla="*/ 556712 w 5627973"/>
              <a:gd name="connsiteY635" fmla="*/ 4254883 h 5170152"/>
              <a:gd name="connsiteX636" fmla="*/ 582772 w 5627973"/>
              <a:gd name="connsiteY636" fmla="*/ 4187299 h 5170152"/>
              <a:gd name="connsiteX637" fmla="*/ 1292949 w 5627973"/>
              <a:gd name="connsiteY637" fmla="*/ 3793892 h 5170152"/>
              <a:gd name="connsiteX638" fmla="*/ 1354196 w 5627973"/>
              <a:gd name="connsiteY638" fmla="*/ 3798726 h 5170152"/>
              <a:gd name="connsiteX639" fmla="*/ 1309079 w 5627973"/>
              <a:gd name="connsiteY639" fmla="*/ 3800350 h 5170152"/>
              <a:gd name="connsiteX640" fmla="*/ 832538 w 5627973"/>
              <a:gd name="connsiteY640" fmla="*/ 4059308 h 5170152"/>
              <a:gd name="connsiteX641" fmla="*/ 816185 w 5627973"/>
              <a:gd name="connsiteY641" fmla="*/ 4086079 h 5170152"/>
              <a:gd name="connsiteX642" fmla="*/ 785891 w 5627973"/>
              <a:gd name="connsiteY642" fmla="*/ 4099508 h 5170152"/>
              <a:gd name="connsiteX643" fmla="*/ 559613 w 5627973"/>
              <a:gd name="connsiteY643" fmla="*/ 4280079 h 5170152"/>
              <a:gd name="connsiteX644" fmla="*/ 126950 w 5627973"/>
              <a:gd name="connsiteY644" fmla="*/ 2866526 h 5170152"/>
              <a:gd name="connsiteX645" fmla="*/ 193605 w 5627973"/>
              <a:gd name="connsiteY645" fmla="*/ 2851930 h 5170152"/>
              <a:gd name="connsiteX646" fmla="*/ 298644 w 5627973"/>
              <a:gd name="connsiteY646" fmla="*/ 2840604 h 5170152"/>
              <a:gd name="connsiteX647" fmla="*/ 1258524 w 5627973"/>
              <a:gd name="connsiteY647" fmla="*/ 3404412 h 5170152"/>
              <a:gd name="connsiteX648" fmla="*/ 1290387 w 5627973"/>
              <a:gd name="connsiteY648" fmla="*/ 3476385 h 5170152"/>
              <a:gd name="connsiteX649" fmla="*/ 1260105 w 5627973"/>
              <a:gd name="connsiteY649" fmla="*/ 3426489 h 5170152"/>
              <a:gd name="connsiteX650" fmla="*/ 622609 w 5627973"/>
              <a:gd name="connsiteY650" fmla="*/ 3045139 h 5170152"/>
              <a:gd name="connsiteX651" fmla="*/ 577240 w 5627973"/>
              <a:gd name="connsiteY651" fmla="*/ 3042826 h 5170152"/>
              <a:gd name="connsiteX652" fmla="*/ 540698 w 5627973"/>
              <a:gd name="connsiteY652" fmla="*/ 3016754 h 5170152"/>
              <a:gd name="connsiteX653" fmla="*/ 162318 w 5627973"/>
              <a:gd name="connsiteY653" fmla="*/ 2870379 h 5170152"/>
              <a:gd name="connsiteX654" fmla="*/ 680573 w 5627973"/>
              <a:gd name="connsiteY654" fmla="*/ 5007269 h 5170152"/>
              <a:gd name="connsiteX655" fmla="*/ 668963 w 5627973"/>
              <a:gd name="connsiteY655" fmla="*/ 4943296 h 5170152"/>
              <a:gd name="connsiteX656" fmla="*/ 662949 w 5627973"/>
              <a:gd name="connsiteY656" fmla="*/ 4843140 h 5170152"/>
              <a:gd name="connsiteX657" fmla="*/ 1310094 w 5627973"/>
              <a:gd name="connsiteY657" fmla="*/ 3965384 h 5170152"/>
              <a:gd name="connsiteX658" fmla="*/ 1387610 w 5627973"/>
              <a:gd name="connsiteY658" fmla="*/ 3939241 h 5170152"/>
              <a:gd name="connsiteX659" fmla="*/ 1333412 w 5627973"/>
              <a:gd name="connsiteY659" fmla="*/ 3965127 h 5170152"/>
              <a:gd name="connsiteX660" fmla="*/ 896354 w 5627973"/>
              <a:gd name="connsiteY660" fmla="*/ 4547693 h 5170152"/>
              <a:gd name="connsiteX661" fmla="*/ 891370 w 5627973"/>
              <a:gd name="connsiteY661" fmla="*/ 4590548 h 5170152"/>
              <a:gd name="connsiteX662" fmla="*/ 861886 w 5627973"/>
              <a:gd name="connsiteY662" fmla="*/ 4623705 h 5170152"/>
              <a:gd name="connsiteX663" fmla="*/ 686615 w 5627973"/>
              <a:gd name="connsiteY663" fmla="*/ 4973975 h 5170152"/>
              <a:gd name="connsiteX664" fmla="*/ 0 w 5627973"/>
              <a:gd name="connsiteY664" fmla="*/ 4047657 h 5170152"/>
              <a:gd name="connsiteX665" fmla="*/ 36382 w 5627973"/>
              <a:gd name="connsiteY665" fmla="*/ 3992684 h 5170152"/>
              <a:gd name="connsiteX666" fmla="*/ 102392 w 5627973"/>
              <a:gd name="connsiteY666" fmla="*/ 3914327 h 5170152"/>
              <a:gd name="connsiteX667" fmla="*/ 1201799 w 5627973"/>
              <a:gd name="connsiteY667" fmla="*/ 3671146 h 5170152"/>
              <a:gd name="connsiteX668" fmla="*/ 1277894 w 5627973"/>
              <a:gd name="connsiteY668" fmla="*/ 3700813 h 5170152"/>
              <a:gd name="connsiteX669" fmla="*/ 1219336 w 5627973"/>
              <a:gd name="connsiteY669" fmla="*/ 3685732 h 5170152"/>
              <a:gd name="connsiteX670" fmla="*/ 484042 w 5627973"/>
              <a:gd name="connsiteY670" fmla="*/ 3842348 h 5170152"/>
              <a:gd name="connsiteX671" fmla="*/ 450172 w 5627973"/>
              <a:gd name="connsiteY671" fmla="*/ 3871086 h 5170152"/>
              <a:gd name="connsiteX672" fmla="*/ 404893 w 5627973"/>
              <a:gd name="connsiteY672" fmla="*/ 3877079 h 5170152"/>
              <a:gd name="connsiteX673" fmla="*/ 27928 w 5627973"/>
              <a:gd name="connsiteY673" fmla="*/ 4026706 h 5170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</a:cxnLst>
            <a:rect l="l" t="t" r="r" b="b"/>
            <a:pathLst>
              <a:path w="5627973" h="5170152">
                <a:moveTo>
                  <a:pt x="5187748" y="556256"/>
                </a:moveTo>
                <a:lnTo>
                  <a:pt x="5209295" y="559333"/>
                </a:lnTo>
                <a:cubicBezTo>
                  <a:pt x="5307498" y="566018"/>
                  <a:pt x="5400516" y="533846"/>
                  <a:pt x="5462744" y="465284"/>
                </a:cubicBezTo>
                <a:lnTo>
                  <a:pt x="5473354" y="452697"/>
                </a:lnTo>
                <a:lnTo>
                  <a:pt x="5489142" y="448306"/>
                </a:lnTo>
                <a:cubicBezTo>
                  <a:pt x="5536124" y="432635"/>
                  <a:pt x="5579283" y="407577"/>
                  <a:pt x="5615649" y="373500"/>
                </a:cubicBezTo>
                <a:lnTo>
                  <a:pt x="5624535" y="364175"/>
                </a:lnTo>
                <a:lnTo>
                  <a:pt x="5614329" y="386938"/>
                </a:lnTo>
                <a:cubicBezTo>
                  <a:pt x="5608485" y="398239"/>
                  <a:pt x="5601964" y="409288"/>
                  <a:pt x="5594755" y="420039"/>
                </a:cubicBezTo>
                <a:cubicBezTo>
                  <a:pt x="5512758" y="542334"/>
                  <a:pt x="5363846" y="593173"/>
                  <a:pt x="5216246" y="564116"/>
                </a:cubicBezTo>
                <a:close/>
                <a:moveTo>
                  <a:pt x="5191862" y="626981"/>
                </a:moveTo>
                <a:lnTo>
                  <a:pt x="5204383" y="645241"/>
                </a:lnTo>
                <a:cubicBezTo>
                  <a:pt x="5266707" y="723503"/>
                  <a:pt x="5353324" y="771602"/>
                  <a:pt x="5444969" y="771976"/>
                </a:cubicBezTo>
                <a:lnTo>
                  <a:pt x="5461238" y="771434"/>
                </a:lnTo>
                <a:lnTo>
                  <a:pt x="5475174" y="780321"/>
                </a:lnTo>
                <a:cubicBezTo>
                  <a:pt x="5518508" y="805005"/>
                  <a:pt x="5565954" y="820473"/>
                  <a:pt x="5615221" y="824742"/>
                </a:cubicBezTo>
                <a:lnTo>
                  <a:pt x="5627973" y="825110"/>
                </a:lnTo>
                <a:lnTo>
                  <a:pt x="5604691" y="832836"/>
                </a:lnTo>
                <a:cubicBezTo>
                  <a:pt x="5592602" y="836087"/>
                  <a:pt x="5580230" y="838661"/>
                  <a:pt x="5567601" y="840517"/>
                </a:cubicBezTo>
                <a:cubicBezTo>
                  <a:pt x="5423951" y="861625"/>
                  <a:pt x="5285762" y="784175"/>
                  <a:pt x="5205707" y="653694"/>
                </a:cubicBezTo>
                <a:close/>
                <a:moveTo>
                  <a:pt x="5165078" y="530078"/>
                </a:moveTo>
                <a:lnTo>
                  <a:pt x="5180867" y="526739"/>
                </a:lnTo>
                <a:cubicBezTo>
                  <a:pt x="5250865" y="506543"/>
                  <a:pt x="5306876" y="461295"/>
                  <a:pt x="5331773" y="399115"/>
                </a:cubicBezTo>
                <a:lnTo>
                  <a:pt x="5335779" y="387904"/>
                </a:lnTo>
                <a:lnTo>
                  <a:pt x="5345572" y="380950"/>
                </a:lnTo>
                <a:cubicBezTo>
                  <a:pt x="5374017" y="358488"/>
                  <a:pt x="5397296" y="330621"/>
                  <a:pt x="5413449" y="298347"/>
                </a:cubicBezTo>
                <a:lnTo>
                  <a:pt x="5417127" y="289783"/>
                </a:lnTo>
                <a:lnTo>
                  <a:pt x="5416123" y="307795"/>
                </a:lnTo>
                <a:cubicBezTo>
                  <a:pt x="5415084" y="316932"/>
                  <a:pt x="5413508" y="326070"/>
                  <a:pt x="5411375" y="335178"/>
                </a:cubicBezTo>
                <a:cubicBezTo>
                  <a:pt x="5387107" y="438787"/>
                  <a:pt x="5297262" y="510774"/>
                  <a:pt x="5186973" y="528233"/>
                </a:cubicBezTo>
                <a:close/>
                <a:moveTo>
                  <a:pt x="5151997" y="483640"/>
                </a:moveTo>
                <a:lnTo>
                  <a:pt x="5169454" y="470463"/>
                </a:lnTo>
                <a:cubicBezTo>
                  <a:pt x="5244018" y="405125"/>
                  <a:pt x="5288405" y="315520"/>
                  <a:pt x="5286042" y="221713"/>
                </a:cubicBezTo>
                <a:lnTo>
                  <a:pt x="5285027" y="205073"/>
                </a:lnTo>
                <a:lnTo>
                  <a:pt x="5293290" y="190634"/>
                </a:lnTo>
                <a:cubicBezTo>
                  <a:pt x="5316104" y="145792"/>
                  <a:pt x="5329794" y="96924"/>
                  <a:pt x="5332496" y="46415"/>
                </a:cubicBezTo>
                <a:lnTo>
                  <a:pt x="5332475" y="33356"/>
                </a:lnTo>
                <a:lnTo>
                  <a:pt x="5340713" y="57032"/>
                </a:lnTo>
                <a:cubicBezTo>
                  <a:pt x="5344247" y="69341"/>
                  <a:pt x="5347129" y="81953"/>
                  <a:pt x="5349317" y="94842"/>
                </a:cubicBezTo>
                <a:cubicBezTo>
                  <a:pt x="5374206" y="241451"/>
                  <a:pt x="5302694" y="384421"/>
                  <a:pt x="5177669" y="468941"/>
                </a:cubicBezTo>
                <a:close/>
                <a:moveTo>
                  <a:pt x="5169243" y="588501"/>
                </a:moveTo>
                <a:lnTo>
                  <a:pt x="5183261" y="597051"/>
                </a:lnTo>
                <a:cubicBezTo>
                  <a:pt x="5249222" y="631216"/>
                  <a:pt x="5322591" y="638348"/>
                  <a:pt x="5384977" y="612298"/>
                </a:cubicBezTo>
                <a:lnTo>
                  <a:pt x="5395868" y="607269"/>
                </a:lnTo>
                <a:lnTo>
                  <a:pt x="5408019" y="609181"/>
                </a:lnTo>
                <a:cubicBezTo>
                  <a:pt x="5444912" y="613162"/>
                  <a:pt x="5481819" y="609834"/>
                  <a:pt x="5516584" y="598536"/>
                </a:cubicBezTo>
                <a:lnTo>
                  <a:pt x="5525360" y="595121"/>
                </a:lnTo>
                <a:lnTo>
                  <a:pt x="5511871" y="606940"/>
                </a:lnTo>
                <a:cubicBezTo>
                  <a:pt x="5504638" y="612572"/>
                  <a:pt x="5497007" y="617834"/>
                  <a:pt x="5488986" y="622692"/>
                </a:cubicBezTo>
                <a:cubicBezTo>
                  <a:pt x="5397743" y="677952"/>
                  <a:pt x="5280476" y="666098"/>
                  <a:pt x="5186710" y="602293"/>
                </a:cubicBezTo>
                <a:close/>
                <a:moveTo>
                  <a:pt x="5113367" y="483102"/>
                </a:moveTo>
                <a:lnTo>
                  <a:pt x="5121926" y="469739"/>
                </a:lnTo>
                <a:cubicBezTo>
                  <a:pt x="5156048" y="406526"/>
                  <a:pt x="5162696" y="334535"/>
                  <a:pt x="5135782" y="271573"/>
                </a:cubicBezTo>
                <a:lnTo>
                  <a:pt x="5130595" y="260556"/>
                </a:lnTo>
                <a:lnTo>
                  <a:pt x="5132436" y="248673"/>
                </a:lnTo>
                <a:cubicBezTo>
                  <a:pt x="5136180" y="212494"/>
                  <a:pt x="5132510" y="175905"/>
                  <a:pt x="5120776" y="140994"/>
                </a:cubicBezTo>
                <a:lnTo>
                  <a:pt x="5117243" y="132150"/>
                </a:lnTo>
                <a:lnTo>
                  <a:pt x="5129337" y="146100"/>
                </a:lnTo>
                <a:cubicBezTo>
                  <a:pt x="5135105" y="153543"/>
                  <a:pt x="5140502" y="161357"/>
                  <a:pt x="5145493" y="169534"/>
                </a:cubicBezTo>
                <a:cubicBezTo>
                  <a:pt x="5202260" y="262552"/>
                  <a:pt x="5191173" y="377592"/>
                  <a:pt x="5127215" y="466621"/>
                </a:cubicBezTo>
                <a:close/>
                <a:moveTo>
                  <a:pt x="5154094" y="657790"/>
                </a:moveTo>
                <a:lnTo>
                  <a:pt x="5152083" y="636088"/>
                </a:lnTo>
                <a:lnTo>
                  <a:pt x="5155570" y="651850"/>
                </a:lnTo>
                <a:cubicBezTo>
                  <a:pt x="5176498" y="722031"/>
                  <a:pt x="5222742" y="779816"/>
                  <a:pt x="5285958" y="807857"/>
                </a:cubicBezTo>
                <a:lnTo>
                  <a:pt x="5297351" y="812436"/>
                </a:lnTo>
                <a:lnTo>
                  <a:pt x="5304467" y="822485"/>
                </a:lnTo>
                <a:cubicBezTo>
                  <a:pt x="5327427" y="851802"/>
                  <a:pt x="5355835" y="876326"/>
                  <a:pt x="5388667" y="894066"/>
                </a:cubicBezTo>
                <a:lnTo>
                  <a:pt x="5397375" y="898174"/>
                </a:lnTo>
                <a:lnTo>
                  <a:pt x="5379103" y="896176"/>
                </a:lnTo>
                <a:cubicBezTo>
                  <a:pt x="5369831" y="894639"/>
                  <a:pt x="5360554" y="892573"/>
                  <a:pt x="5351304" y="889959"/>
                </a:cubicBezTo>
                <a:cubicBezTo>
                  <a:pt x="5246081" y="860221"/>
                  <a:pt x="5172505" y="767563"/>
                  <a:pt x="5154094" y="657790"/>
                </a:cubicBezTo>
                <a:close/>
                <a:moveTo>
                  <a:pt x="4884797" y="0"/>
                </a:moveTo>
                <a:lnTo>
                  <a:pt x="4906839" y="11088"/>
                </a:lnTo>
                <a:cubicBezTo>
                  <a:pt x="4917767" y="17389"/>
                  <a:pt x="4928438" y="24375"/>
                  <a:pt x="4938805" y="32057"/>
                </a:cubicBezTo>
                <a:cubicBezTo>
                  <a:pt x="5056731" y="119435"/>
                  <a:pt x="5103661" y="273287"/>
                  <a:pt x="5072598" y="423544"/>
                </a:cubicBezTo>
                <a:lnTo>
                  <a:pt x="5064403" y="452491"/>
                </a:lnTo>
                <a:lnTo>
                  <a:pt x="5067800" y="430523"/>
                </a:lnTo>
                <a:cubicBezTo>
                  <a:pt x="5076118" y="330197"/>
                  <a:pt x="5046397" y="234080"/>
                  <a:pt x="4980581" y="168453"/>
                </a:cubicBezTo>
                <a:lnTo>
                  <a:pt x="4968483" y="157238"/>
                </a:lnTo>
                <a:lnTo>
                  <a:pt x="4964483" y="140954"/>
                </a:lnTo>
                <a:cubicBezTo>
                  <a:pt x="4950037" y="92424"/>
                  <a:pt x="4926354" y="47542"/>
                  <a:pt x="4893741" y="9358"/>
                </a:cubicBezTo>
                <a:close/>
                <a:moveTo>
                  <a:pt x="5145276" y="956324"/>
                </a:moveTo>
                <a:cubicBezTo>
                  <a:pt x="5135326" y="927846"/>
                  <a:pt x="5128754" y="897966"/>
                  <a:pt x="5125590" y="867343"/>
                </a:cubicBezTo>
                <a:cubicBezTo>
                  <a:pt x="5120316" y="816307"/>
                  <a:pt x="5124507" y="763210"/>
                  <a:pt x="5138303" y="711108"/>
                </a:cubicBezTo>
                <a:lnTo>
                  <a:pt x="5148069" y="682685"/>
                </a:lnTo>
                <a:lnTo>
                  <a:pt x="5143476" y="704417"/>
                </a:lnTo>
                <a:cubicBezTo>
                  <a:pt x="5129683" y="804081"/>
                  <a:pt x="5154110" y="901724"/>
                  <a:pt x="5216253" y="971002"/>
                </a:cubicBezTo>
                <a:lnTo>
                  <a:pt x="5227722" y="982889"/>
                </a:lnTo>
                <a:lnTo>
                  <a:pt x="5230827" y="999372"/>
                </a:lnTo>
                <a:cubicBezTo>
                  <a:pt x="5242601" y="1048641"/>
                  <a:pt x="5263799" y="1094797"/>
                  <a:pt x="5294282" y="1134780"/>
                </a:cubicBezTo>
                <a:lnTo>
                  <a:pt x="5302703" y="1144632"/>
                </a:lnTo>
                <a:lnTo>
                  <a:pt x="5281296" y="1132302"/>
                </a:lnTo>
                <a:cubicBezTo>
                  <a:pt x="5270726" y="1125387"/>
                  <a:pt x="5260451" y="1117802"/>
                  <a:pt x="5250518" y="1109540"/>
                </a:cubicBezTo>
                <a:cubicBezTo>
                  <a:pt x="5201082" y="1068426"/>
                  <a:pt x="5165913" y="1015390"/>
                  <a:pt x="5145276" y="956324"/>
                </a:cubicBezTo>
                <a:close/>
                <a:moveTo>
                  <a:pt x="5036291" y="921622"/>
                </a:moveTo>
                <a:cubicBezTo>
                  <a:pt x="5031485" y="905125"/>
                  <a:pt x="5028461" y="888346"/>
                  <a:pt x="5027141" y="871493"/>
                </a:cubicBezTo>
                <a:cubicBezTo>
                  <a:pt x="5026261" y="860258"/>
                  <a:pt x="5026138" y="848989"/>
                  <a:pt x="5026750" y="837749"/>
                </a:cubicBezTo>
                <a:cubicBezTo>
                  <a:pt x="5029895" y="779943"/>
                  <a:pt x="5052457" y="722891"/>
                  <a:pt x="5091284" y="674965"/>
                </a:cubicBezTo>
                <a:lnTo>
                  <a:pt x="5106071" y="659304"/>
                </a:lnTo>
                <a:lnTo>
                  <a:pt x="5096751" y="672150"/>
                </a:lnTo>
                <a:cubicBezTo>
                  <a:pt x="5059034" y="733268"/>
                  <a:pt x="5048296" y="804654"/>
                  <a:pt x="5071640" y="868893"/>
                </a:cubicBezTo>
                <a:lnTo>
                  <a:pt x="5076202" y="880160"/>
                </a:lnTo>
                <a:lnTo>
                  <a:pt x="5073686" y="891902"/>
                </a:lnTo>
                <a:cubicBezTo>
                  <a:pt x="5067887" y="927755"/>
                  <a:pt x="5069479" y="964426"/>
                  <a:pt x="5079234" y="999869"/>
                </a:cubicBezTo>
                <a:lnTo>
                  <a:pt x="5082266" y="1008878"/>
                </a:lnTo>
                <a:lnTo>
                  <a:pt x="5070962" y="994306"/>
                </a:lnTo>
                <a:cubicBezTo>
                  <a:pt x="5065615" y="986569"/>
                  <a:pt x="5060660" y="978484"/>
                  <a:pt x="5056133" y="970058"/>
                </a:cubicBezTo>
                <a:cubicBezTo>
                  <a:pt x="5047684" y="954333"/>
                  <a:pt x="5041096" y="938119"/>
                  <a:pt x="5036291" y="921622"/>
                </a:cubicBezTo>
                <a:close/>
                <a:moveTo>
                  <a:pt x="4806580" y="249889"/>
                </a:moveTo>
                <a:lnTo>
                  <a:pt x="4824872" y="251602"/>
                </a:lnTo>
                <a:cubicBezTo>
                  <a:pt x="4834164" y="252993"/>
                  <a:pt x="4843468" y="254915"/>
                  <a:pt x="4852754" y="257385"/>
                </a:cubicBezTo>
                <a:cubicBezTo>
                  <a:pt x="4958392" y="285482"/>
                  <a:pt x="5033417" y="377020"/>
                  <a:pt x="5053587" y="486545"/>
                </a:cubicBezTo>
                <a:lnTo>
                  <a:pt x="5055946" y="508224"/>
                </a:lnTo>
                <a:lnTo>
                  <a:pt x="5052207" y="492511"/>
                </a:lnTo>
                <a:cubicBezTo>
                  <a:pt x="5030160" y="422632"/>
                  <a:pt x="4983013" y="365551"/>
                  <a:pt x="4919384" y="338492"/>
                </a:cubicBezTo>
                <a:lnTo>
                  <a:pt x="4907924" y="334090"/>
                </a:lnTo>
                <a:lnTo>
                  <a:pt x="4900651" y="324149"/>
                </a:lnTo>
                <a:cubicBezTo>
                  <a:pt x="4877232" y="295181"/>
                  <a:pt x="4848446" y="271093"/>
                  <a:pt x="4815348" y="253862"/>
                </a:cubicBezTo>
                <a:close/>
                <a:moveTo>
                  <a:pt x="4845560" y="1104418"/>
                </a:moveTo>
                <a:cubicBezTo>
                  <a:pt x="4842814" y="1091903"/>
                  <a:pt x="4840739" y="1079130"/>
                  <a:pt x="4839374" y="1066127"/>
                </a:cubicBezTo>
                <a:cubicBezTo>
                  <a:pt x="4823848" y="918218"/>
                  <a:pt x="4904318" y="780361"/>
                  <a:pt x="5034491" y="704377"/>
                </a:cubicBezTo>
                <a:lnTo>
                  <a:pt x="5061051" y="691424"/>
                </a:lnTo>
                <a:lnTo>
                  <a:pt x="5042788" y="703407"/>
                </a:lnTo>
                <a:cubicBezTo>
                  <a:pt x="4964205" y="763617"/>
                  <a:pt x="4914203" y="850046"/>
                  <a:pt x="4910600" y="943782"/>
                </a:cubicBezTo>
                <a:lnTo>
                  <a:pt x="4910554" y="960448"/>
                </a:lnTo>
                <a:lnTo>
                  <a:pt x="4901389" y="974301"/>
                </a:lnTo>
                <a:cubicBezTo>
                  <a:pt x="4875766" y="1017514"/>
                  <a:pt x="4858995" y="1065350"/>
                  <a:pt x="4853087" y="1115556"/>
                </a:cubicBezTo>
                <a:lnTo>
                  <a:pt x="4852279" y="1128585"/>
                </a:lnTo>
                <a:close/>
                <a:moveTo>
                  <a:pt x="4775588" y="861752"/>
                </a:moveTo>
                <a:lnTo>
                  <a:pt x="4777781" y="843880"/>
                </a:lnTo>
                <a:cubicBezTo>
                  <a:pt x="4779423" y="834847"/>
                  <a:pt x="4781602" y="825849"/>
                  <a:pt x="4784336" y="816915"/>
                </a:cubicBezTo>
                <a:cubicBezTo>
                  <a:pt x="4815441" y="715294"/>
                  <a:pt x="4910029" y="649375"/>
                  <a:pt x="5021460" y="639069"/>
                </a:cubicBezTo>
                <a:lnTo>
                  <a:pt x="5043475" y="638638"/>
                </a:lnTo>
                <a:lnTo>
                  <a:pt x="5027467" y="640950"/>
                </a:lnTo>
                <a:cubicBezTo>
                  <a:pt x="4956143" y="656566"/>
                  <a:pt x="4897150" y="698031"/>
                  <a:pt x="4868151" y="758355"/>
                </a:cubicBezTo>
                <a:lnTo>
                  <a:pt x="4863405" y="769262"/>
                </a:lnTo>
                <a:lnTo>
                  <a:pt x="4853155" y="775559"/>
                </a:lnTo>
                <a:cubicBezTo>
                  <a:pt x="4823230" y="796101"/>
                  <a:pt x="4798113" y="822357"/>
                  <a:pt x="4779832" y="853461"/>
                </a:cubicBezTo>
                <a:close/>
                <a:moveTo>
                  <a:pt x="4678470" y="551352"/>
                </a:moveTo>
                <a:lnTo>
                  <a:pt x="4692256" y="539867"/>
                </a:lnTo>
                <a:cubicBezTo>
                  <a:pt x="4699632" y="534414"/>
                  <a:pt x="4707395" y="529340"/>
                  <a:pt x="4715540" y="524679"/>
                </a:cubicBezTo>
                <a:cubicBezTo>
                  <a:pt x="4808182" y="471657"/>
                  <a:pt x="4925212" y="486301"/>
                  <a:pt x="5017453" y="552281"/>
                </a:cubicBezTo>
                <a:lnTo>
                  <a:pt x="5034589" y="566476"/>
                </a:lnTo>
                <a:lnTo>
                  <a:pt x="5020776" y="557600"/>
                </a:lnTo>
                <a:cubicBezTo>
                  <a:pt x="4955623" y="521894"/>
                  <a:pt x="4882396" y="513015"/>
                  <a:pt x="4819340" y="537547"/>
                </a:cubicBezTo>
                <a:lnTo>
                  <a:pt x="4808321" y="542310"/>
                </a:lnTo>
                <a:lnTo>
                  <a:pt x="4796212" y="540111"/>
                </a:lnTo>
                <a:cubicBezTo>
                  <a:pt x="4759399" y="535251"/>
                  <a:pt x="4722393" y="537694"/>
                  <a:pt x="4687334" y="548149"/>
                </a:cubicBezTo>
                <a:close/>
                <a:moveTo>
                  <a:pt x="4568632" y="326046"/>
                </a:moveTo>
                <a:lnTo>
                  <a:pt x="4591789" y="317940"/>
                </a:lnTo>
                <a:cubicBezTo>
                  <a:pt x="4603826" y="314492"/>
                  <a:pt x="4616155" y="311718"/>
                  <a:pt x="4628752" y="309657"/>
                </a:cubicBezTo>
                <a:cubicBezTo>
                  <a:pt x="4772045" y="286210"/>
                  <a:pt x="4911408" y="361407"/>
                  <a:pt x="4993474" y="490578"/>
                </a:cubicBezTo>
                <a:lnTo>
                  <a:pt x="5007731" y="517065"/>
                </a:lnTo>
                <a:lnTo>
                  <a:pt x="4994928" y="499010"/>
                </a:lnTo>
                <a:cubicBezTo>
                  <a:pt x="4931403" y="421766"/>
                  <a:pt x="4844055" y="375079"/>
                  <a:pt x="4752423" y="376197"/>
                </a:cubicBezTo>
                <a:lnTo>
                  <a:pt x="4736167" y="377004"/>
                </a:lnTo>
                <a:lnTo>
                  <a:pt x="4722096" y="368345"/>
                </a:lnTo>
                <a:cubicBezTo>
                  <a:pt x="4678387" y="344367"/>
                  <a:pt x="4630710" y="329673"/>
                  <a:pt x="4581388" y="326205"/>
                </a:cubicBezTo>
                <a:close/>
                <a:moveTo>
                  <a:pt x="4571084" y="785008"/>
                </a:moveTo>
                <a:lnTo>
                  <a:pt x="4581826" y="762507"/>
                </a:lnTo>
                <a:cubicBezTo>
                  <a:pt x="4587937" y="751357"/>
                  <a:pt x="4594718" y="740474"/>
                  <a:pt x="4602180" y="729906"/>
                </a:cubicBezTo>
                <a:cubicBezTo>
                  <a:pt x="4687057" y="609695"/>
                  <a:pt x="4837145" y="562570"/>
                  <a:pt x="4984033" y="595275"/>
                </a:cubicBezTo>
                <a:lnTo>
                  <a:pt x="5012339" y="603838"/>
                </a:lnTo>
                <a:lnTo>
                  <a:pt x="4990869" y="600229"/>
                </a:lnTo>
                <a:cubicBezTo>
                  <a:pt x="4892842" y="591111"/>
                  <a:pt x="4799078" y="620962"/>
                  <a:pt x="4735239" y="687953"/>
                </a:cubicBezTo>
                <a:lnTo>
                  <a:pt x="4724333" y="700272"/>
                </a:lnTo>
                <a:lnTo>
                  <a:pt x="4708444" y="704269"/>
                </a:lnTo>
                <a:cubicBezTo>
                  <a:pt x="4661099" y="718769"/>
                  <a:pt x="4617355" y="742746"/>
                  <a:pt x="4580188" y="775907"/>
                </a:cubicBezTo>
                <a:close/>
                <a:moveTo>
                  <a:pt x="4153726" y="1013272"/>
                </a:moveTo>
                <a:lnTo>
                  <a:pt x="4185521" y="1014411"/>
                </a:lnTo>
                <a:cubicBezTo>
                  <a:pt x="4329500" y="1009371"/>
                  <a:pt x="4461007" y="950895"/>
                  <a:pt x="4543031" y="846169"/>
                </a:cubicBezTo>
                <a:lnTo>
                  <a:pt x="4556903" y="827063"/>
                </a:lnTo>
                <a:lnTo>
                  <a:pt x="4579359" y="818629"/>
                </a:lnTo>
                <a:cubicBezTo>
                  <a:pt x="4645855" y="789900"/>
                  <a:pt x="4705589" y="748640"/>
                  <a:pt x="4754283" y="695793"/>
                </a:cubicBezTo>
                <a:lnTo>
                  <a:pt x="4766053" y="681487"/>
                </a:lnTo>
                <a:lnTo>
                  <a:pt x="4754059" y="714728"/>
                </a:lnTo>
                <a:cubicBezTo>
                  <a:pt x="4746971" y="731344"/>
                  <a:pt x="4738864" y="747707"/>
                  <a:pt x="4729718" y="763757"/>
                </a:cubicBezTo>
                <a:cubicBezTo>
                  <a:pt x="4625677" y="946316"/>
                  <a:pt x="4415065" y="1039002"/>
                  <a:pt x="4196257" y="1020065"/>
                </a:cubicBezTo>
                <a:close/>
                <a:moveTo>
                  <a:pt x="4168670" y="1111310"/>
                </a:moveTo>
                <a:lnTo>
                  <a:pt x="4189231" y="1134946"/>
                </a:lnTo>
                <a:cubicBezTo>
                  <a:pt x="4289971" y="1234983"/>
                  <a:pt x="4422304" y="1289397"/>
                  <a:pt x="4555928" y="1276514"/>
                </a:cubicBezTo>
                <a:lnTo>
                  <a:pt x="4579570" y="1273379"/>
                </a:lnTo>
                <a:lnTo>
                  <a:pt x="4601006" y="1283734"/>
                </a:lnTo>
                <a:cubicBezTo>
                  <a:pt x="4667291" y="1311824"/>
                  <a:pt x="4738402" y="1326457"/>
                  <a:pt x="4810750" y="1325206"/>
                </a:cubicBezTo>
                <a:lnTo>
                  <a:pt x="4829383" y="1323852"/>
                </a:lnTo>
                <a:lnTo>
                  <a:pt x="4796427" y="1338034"/>
                </a:lnTo>
                <a:cubicBezTo>
                  <a:pt x="4779217" y="1344337"/>
                  <a:pt x="4761511" y="1349736"/>
                  <a:pt x="4743339" y="1354171"/>
                </a:cubicBezTo>
                <a:cubicBezTo>
                  <a:pt x="4536635" y="1404622"/>
                  <a:pt x="4325422" y="1316815"/>
                  <a:pt x="4192229" y="1146542"/>
                </a:cubicBezTo>
                <a:close/>
                <a:moveTo>
                  <a:pt x="4117372" y="980076"/>
                </a:moveTo>
                <a:lnTo>
                  <a:pt x="4139962" y="973110"/>
                </a:lnTo>
                <a:cubicBezTo>
                  <a:pt x="4239431" y="934705"/>
                  <a:pt x="4315344" y="863404"/>
                  <a:pt x="4343766" y="773039"/>
                </a:cubicBezTo>
                <a:lnTo>
                  <a:pt x="4348186" y="756818"/>
                </a:lnTo>
                <a:lnTo>
                  <a:pt x="4361579" y="745686"/>
                </a:lnTo>
                <a:cubicBezTo>
                  <a:pt x="4400196" y="710198"/>
                  <a:pt x="4430602" y="667927"/>
                  <a:pt x="4450061" y="620551"/>
                </a:cubicBezTo>
                <a:lnTo>
                  <a:pt x="4454339" y="608069"/>
                </a:lnTo>
                <a:lnTo>
                  <a:pt x="4455154" y="633337"/>
                </a:lnTo>
                <a:cubicBezTo>
                  <a:pt x="4454796" y="646233"/>
                  <a:pt x="4453655" y="659208"/>
                  <a:pt x="4451698" y="672223"/>
                </a:cubicBezTo>
                <a:cubicBezTo>
                  <a:pt x="4429436" y="820277"/>
                  <a:pt x="4307592" y="933819"/>
                  <a:pt x="4149051" y="974301"/>
                </a:cubicBezTo>
                <a:close/>
                <a:moveTo>
                  <a:pt x="4092430" y="917222"/>
                </a:moveTo>
                <a:lnTo>
                  <a:pt x="4116207" y="896290"/>
                </a:lnTo>
                <a:cubicBezTo>
                  <a:pt x="4216619" y="794258"/>
                  <a:pt x="4269978" y="662792"/>
                  <a:pt x="4254665" y="532305"/>
                </a:cubicBezTo>
                <a:lnTo>
                  <a:pt x="4251082" y="509246"/>
                </a:lnTo>
                <a:lnTo>
                  <a:pt x="4261298" y="487899"/>
                </a:lnTo>
                <a:cubicBezTo>
                  <a:pt x="4288876" y="422020"/>
                  <a:pt x="4302647" y="351862"/>
                  <a:pt x="4300196" y="281022"/>
                </a:cubicBezTo>
                <a:lnTo>
                  <a:pt x="4298512" y="262811"/>
                </a:lnTo>
                <a:lnTo>
                  <a:pt x="4313515" y="294627"/>
                </a:lnTo>
                <a:cubicBezTo>
                  <a:pt x="4320225" y="311278"/>
                  <a:pt x="4326019" y="328446"/>
                  <a:pt x="4330839" y="346103"/>
                </a:cubicBezTo>
                <a:cubicBezTo>
                  <a:pt x="4385664" y="546939"/>
                  <a:pt x="4299523" y="756800"/>
                  <a:pt x="4127988" y="892967"/>
                </a:cubicBezTo>
                <a:close/>
                <a:moveTo>
                  <a:pt x="4130834" y="1060949"/>
                </a:moveTo>
                <a:lnTo>
                  <a:pt x="4152347" y="1070825"/>
                </a:lnTo>
                <a:cubicBezTo>
                  <a:pt x="4252810" y="1108827"/>
                  <a:pt x="4360650" y="1108043"/>
                  <a:pt x="4448284" y="1062586"/>
                </a:cubicBezTo>
                <a:lnTo>
                  <a:pt x="4463522" y="1053979"/>
                </a:lnTo>
                <a:lnTo>
                  <a:pt x="4481473" y="1054868"/>
                </a:lnTo>
                <a:cubicBezTo>
                  <a:pt x="4535751" y="1055024"/>
                  <a:pt x="4589123" y="1044984"/>
                  <a:pt x="4638365" y="1024141"/>
                </a:cubicBezTo>
                <a:lnTo>
                  <a:pt x="4650724" y="1018094"/>
                </a:lnTo>
                <a:lnTo>
                  <a:pt x="4632559" y="1036552"/>
                </a:lnTo>
                <a:cubicBezTo>
                  <a:pt x="4622727" y="1045465"/>
                  <a:pt x="4612272" y="1053920"/>
                  <a:pt x="4601195" y="1061868"/>
                </a:cubicBezTo>
                <a:cubicBezTo>
                  <a:pt x="4475197" y="1152286"/>
                  <a:pt x="4302777" y="1152906"/>
                  <a:pt x="4158038" y="1077632"/>
                </a:cubicBezTo>
                <a:close/>
                <a:moveTo>
                  <a:pt x="4117520" y="1159803"/>
                </a:moveTo>
                <a:lnTo>
                  <a:pt x="4111843" y="1129830"/>
                </a:lnTo>
                <a:lnTo>
                  <a:pt x="4118921" y="1151303"/>
                </a:lnTo>
                <a:cubicBezTo>
                  <a:pt x="4158303" y="1246124"/>
                  <a:pt x="4233017" y="1319954"/>
                  <a:pt x="4328702" y="1349816"/>
                </a:cubicBezTo>
                <a:lnTo>
                  <a:pt x="4345888" y="1354535"/>
                </a:lnTo>
                <a:lnTo>
                  <a:pt x="4357531" y="1367510"/>
                </a:lnTo>
                <a:cubicBezTo>
                  <a:pt x="4394705" y="1405040"/>
                  <a:pt x="4439213" y="1435090"/>
                  <a:pt x="4489313" y="1455029"/>
                </a:cubicBezTo>
                <a:lnTo>
                  <a:pt x="4502524" y="1459485"/>
                </a:lnTo>
                <a:lnTo>
                  <a:pt x="4475639" y="1459371"/>
                </a:lnTo>
                <a:cubicBezTo>
                  <a:pt x="4461930" y="1458584"/>
                  <a:pt x="4448148" y="1457059"/>
                  <a:pt x="4434334" y="1454766"/>
                </a:cubicBezTo>
                <a:cubicBezTo>
                  <a:pt x="4277206" y="1428681"/>
                  <a:pt x="4158244" y="1310212"/>
                  <a:pt x="4117520" y="1159803"/>
                </a:cubicBezTo>
                <a:close/>
                <a:moveTo>
                  <a:pt x="4036057" y="922123"/>
                </a:moveTo>
                <a:lnTo>
                  <a:pt x="4046842" y="902233"/>
                </a:lnTo>
                <a:cubicBezTo>
                  <a:pt x="4088577" y="809079"/>
                  <a:pt x="4089160" y="707700"/>
                  <a:pt x="4041965" y="623824"/>
                </a:cubicBezTo>
                <a:lnTo>
                  <a:pt x="4033011" y="609217"/>
                </a:lnTo>
                <a:lnTo>
                  <a:pt x="4034191" y="592375"/>
                </a:lnTo>
                <a:cubicBezTo>
                  <a:pt x="4035071" y="541368"/>
                  <a:pt x="4025093" y="490872"/>
                  <a:pt x="4003573" y="443898"/>
                </a:cubicBezTo>
                <a:lnTo>
                  <a:pt x="3997304" y="432081"/>
                </a:lnTo>
                <a:lnTo>
                  <a:pt x="4016696" y="449769"/>
                </a:lnTo>
                <a:cubicBezTo>
                  <a:pt x="4026046" y="459305"/>
                  <a:pt x="4034900" y="469414"/>
                  <a:pt x="4043209" y="480089"/>
                </a:cubicBezTo>
                <a:cubicBezTo>
                  <a:pt x="4137718" y="601518"/>
                  <a:pt x="4136114" y="763587"/>
                  <a:pt x="4054156" y="897111"/>
                </a:cubicBezTo>
                <a:close/>
                <a:moveTo>
                  <a:pt x="4102487" y="1456238"/>
                </a:moveTo>
                <a:cubicBezTo>
                  <a:pt x="4088343" y="1385828"/>
                  <a:pt x="4087735" y="1311161"/>
                  <a:pt x="4101250" y="1236477"/>
                </a:cubicBezTo>
                <a:lnTo>
                  <a:pt x="4111889" y="1195406"/>
                </a:lnTo>
                <a:lnTo>
                  <a:pt x="4107943" y="1226388"/>
                </a:lnTo>
                <a:cubicBezTo>
                  <a:pt x="4100449" y="1367408"/>
                  <a:pt x="4148406" y="1500017"/>
                  <a:pt x="4247748" y="1587550"/>
                </a:cubicBezTo>
                <a:lnTo>
                  <a:pt x="4265967" y="1602452"/>
                </a:lnTo>
                <a:lnTo>
                  <a:pt x="4272578" y="1624987"/>
                </a:lnTo>
                <a:cubicBezTo>
                  <a:pt x="4295973" y="1691980"/>
                  <a:pt x="4332709" y="1753253"/>
                  <a:pt x="4382198" y="1804559"/>
                </a:cubicBezTo>
                <a:lnTo>
                  <a:pt x="4395719" y="1817069"/>
                </a:lnTo>
                <a:lnTo>
                  <a:pt x="4362957" y="1803003"/>
                </a:lnTo>
                <a:cubicBezTo>
                  <a:pt x="4346676" y="1794904"/>
                  <a:pt x="4330741" y="1785828"/>
                  <a:pt x="4315216" y="1775759"/>
                </a:cubicBezTo>
                <a:cubicBezTo>
                  <a:pt x="4237961" y="1725647"/>
                  <a:pt x="4179991" y="1656822"/>
                  <a:pt x="4142438" y="1577461"/>
                </a:cubicBezTo>
                <a:cubicBezTo>
                  <a:pt x="4124333" y="1539197"/>
                  <a:pt x="4110974" y="1498484"/>
                  <a:pt x="4102487" y="1456238"/>
                </a:cubicBezTo>
                <a:close/>
                <a:moveTo>
                  <a:pt x="3641787" y="281770"/>
                </a:moveTo>
                <a:lnTo>
                  <a:pt x="3675317" y="294010"/>
                </a:lnTo>
                <a:cubicBezTo>
                  <a:pt x="3692042" y="301200"/>
                  <a:pt x="3708479" y="309383"/>
                  <a:pt x="3724561" y="318579"/>
                </a:cubicBezTo>
                <a:cubicBezTo>
                  <a:pt x="3907497" y="423198"/>
                  <a:pt x="3995365" y="630913"/>
                  <a:pt x="3969100" y="845020"/>
                </a:cubicBezTo>
                <a:lnTo>
                  <a:pt x="3960818" y="886590"/>
                </a:lnTo>
                <a:lnTo>
                  <a:pt x="3962990" y="855455"/>
                </a:lnTo>
                <a:cubicBezTo>
                  <a:pt x="3962420" y="714313"/>
                  <a:pt x="3906941" y="584606"/>
                  <a:pt x="3802707" y="502702"/>
                </a:cubicBezTo>
                <a:lnTo>
                  <a:pt x="3783657" y="488830"/>
                </a:lnTo>
                <a:lnTo>
                  <a:pt x="3775765" y="466704"/>
                </a:lnTo>
                <a:cubicBezTo>
                  <a:pt x="3748569" y="401131"/>
                  <a:pt x="3708374" y="341999"/>
                  <a:pt x="3656008" y="293512"/>
                </a:cubicBezTo>
                <a:close/>
                <a:moveTo>
                  <a:pt x="3959520" y="1476426"/>
                </a:moveTo>
                <a:cubicBezTo>
                  <a:pt x="3956817" y="1460885"/>
                  <a:pt x="3955212" y="1445186"/>
                  <a:pt x="3954681" y="1429420"/>
                </a:cubicBezTo>
                <a:cubicBezTo>
                  <a:pt x="3951952" y="1348338"/>
                  <a:pt x="3977618" y="1265466"/>
                  <a:pt x="4028146" y="1192945"/>
                </a:cubicBezTo>
                <a:lnTo>
                  <a:pt x="4047717" y="1168939"/>
                </a:lnTo>
                <a:lnTo>
                  <a:pt x="4035758" y="1188219"/>
                </a:lnTo>
                <a:cubicBezTo>
                  <a:pt x="3988517" y="1278978"/>
                  <a:pt x="3981898" y="1380110"/>
                  <a:pt x="4024050" y="1466291"/>
                </a:cubicBezTo>
                <a:lnTo>
                  <a:pt x="4032125" y="1481338"/>
                </a:lnTo>
                <a:lnTo>
                  <a:pt x="4029943" y="1498082"/>
                </a:lnTo>
                <a:cubicBezTo>
                  <a:pt x="4026027" y="1548934"/>
                  <a:pt x="4032988" y="1599847"/>
                  <a:pt x="4051689" y="1647852"/>
                </a:cubicBezTo>
                <a:lnTo>
                  <a:pt x="4057248" y="1659975"/>
                </a:lnTo>
                <a:lnTo>
                  <a:pt x="4038929" y="1641305"/>
                </a:lnTo>
                <a:cubicBezTo>
                  <a:pt x="4030156" y="1631296"/>
                  <a:pt x="4021912" y="1620743"/>
                  <a:pt x="4014248" y="1609654"/>
                </a:cubicBezTo>
                <a:cubicBezTo>
                  <a:pt x="3985641" y="1568263"/>
                  <a:pt x="3967632" y="1523050"/>
                  <a:pt x="3959520" y="1476426"/>
                </a:cubicBezTo>
                <a:close/>
                <a:moveTo>
                  <a:pt x="3559399" y="641732"/>
                </a:moveTo>
                <a:lnTo>
                  <a:pt x="3586278" y="641445"/>
                </a:lnTo>
                <a:cubicBezTo>
                  <a:pt x="3599997" y="642027"/>
                  <a:pt x="3613801" y="643346"/>
                  <a:pt x="3627649" y="645432"/>
                </a:cubicBezTo>
                <a:cubicBezTo>
                  <a:pt x="3785174" y="669169"/>
                  <a:pt x="3906106" y="785864"/>
                  <a:pt x="3949362" y="935669"/>
                </a:cubicBezTo>
                <a:lnTo>
                  <a:pt x="3955544" y="965558"/>
                </a:lnTo>
                <a:lnTo>
                  <a:pt x="3948106" y="944190"/>
                </a:lnTo>
                <a:cubicBezTo>
                  <a:pt x="3907131" y="849955"/>
                  <a:pt x="3831190" y="777240"/>
                  <a:pt x="3735026" y="748807"/>
                </a:cubicBezTo>
                <a:lnTo>
                  <a:pt x="3717765" y="744345"/>
                </a:lnTo>
                <a:lnTo>
                  <a:pt x="3705907" y="731543"/>
                </a:lnTo>
                <a:cubicBezTo>
                  <a:pt x="3668108" y="694567"/>
                  <a:pt x="3623104" y="665182"/>
                  <a:pt x="3572682" y="645991"/>
                </a:cubicBezTo>
                <a:close/>
                <a:moveTo>
                  <a:pt x="3724330" y="1827846"/>
                </a:moveTo>
                <a:cubicBezTo>
                  <a:pt x="3718744" y="1810793"/>
                  <a:pt x="3714104" y="1793282"/>
                  <a:pt x="3710469" y="1775346"/>
                </a:cubicBezTo>
                <a:cubicBezTo>
                  <a:pt x="3669127" y="1571328"/>
                  <a:pt x="3768972" y="1367288"/>
                  <a:pt x="3949089" y="1242273"/>
                </a:cubicBezTo>
                <a:lnTo>
                  <a:pt x="3986162" y="1220323"/>
                </a:lnTo>
                <a:lnTo>
                  <a:pt x="3961059" y="1239706"/>
                </a:lnTo>
                <a:cubicBezTo>
                  <a:pt x="3854141" y="1335175"/>
                  <a:pt x="3792195" y="1463033"/>
                  <a:pt x="3798804" y="1594293"/>
                </a:cubicBezTo>
                <a:lnTo>
                  <a:pt x="3800846" y="1617545"/>
                </a:lnTo>
                <a:lnTo>
                  <a:pt x="3789240" y="1638206"/>
                </a:lnTo>
                <a:cubicBezTo>
                  <a:pt x="3757362" y="1702223"/>
                  <a:pt x="3738969" y="1771394"/>
                  <a:pt x="3736710" y="1842279"/>
                </a:cubicBezTo>
                <a:lnTo>
                  <a:pt x="3737180" y="1860569"/>
                </a:lnTo>
                <a:close/>
                <a:moveTo>
                  <a:pt x="3591642" y="1499634"/>
                </a:moveTo>
                <a:lnTo>
                  <a:pt x="3592577" y="1474387"/>
                </a:lnTo>
                <a:cubicBezTo>
                  <a:pt x="3593827" y="1461548"/>
                  <a:pt x="3595865" y="1448680"/>
                  <a:pt x="3598720" y="1435820"/>
                </a:cubicBezTo>
                <a:cubicBezTo>
                  <a:pt x="3631198" y="1289539"/>
                  <a:pt x="3760723" y="1183766"/>
                  <a:pt x="3921834" y="1153094"/>
                </a:cubicBezTo>
                <a:lnTo>
                  <a:pt x="3953866" y="1149272"/>
                </a:lnTo>
                <a:lnTo>
                  <a:pt x="3930827" y="1154838"/>
                </a:lnTo>
                <a:cubicBezTo>
                  <a:pt x="3828845" y="1187051"/>
                  <a:pt x="3748107" y="1253511"/>
                  <a:pt x="3713472" y="1341886"/>
                </a:cubicBezTo>
                <a:lnTo>
                  <a:pt x="3707936" y="1357792"/>
                </a:lnTo>
                <a:lnTo>
                  <a:pt x="3693792" y="1368074"/>
                </a:lnTo>
                <a:cubicBezTo>
                  <a:pt x="3652774" y="1401102"/>
                  <a:pt x="3619487" y="1441395"/>
                  <a:pt x="3596777" y="1487449"/>
                </a:cubicBezTo>
                <a:close/>
                <a:moveTo>
                  <a:pt x="3410817" y="1080921"/>
                </a:moveTo>
                <a:lnTo>
                  <a:pt x="3429457" y="1062887"/>
                </a:lnTo>
                <a:cubicBezTo>
                  <a:pt x="3439517" y="1054203"/>
                  <a:pt x="3450191" y="1045991"/>
                  <a:pt x="3461472" y="1038299"/>
                </a:cubicBezTo>
                <a:cubicBezTo>
                  <a:pt x="3589793" y="950799"/>
                  <a:pt x="3762221" y="954105"/>
                  <a:pt x="3905013" y="1032635"/>
                </a:cubicBezTo>
                <a:lnTo>
                  <a:pt x="3931786" y="1049928"/>
                </a:lnTo>
                <a:lnTo>
                  <a:pt x="3910528" y="1039568"/>
                </a:lnTo>
                <a:cubicBezTo>
                  <a:pt x="3811049" y="999299"/>
                  <a:pt x="3703194" y="997626"/>
                  <a:pt x="3614393" y="1041063"/>
                </a:cubicBezTo>
                <a:lnTo>
                  <a:pt x="3598935" y="1049319"/>
                </a:lnTo>
                <a:lnTo>
                  <a:pt x="3581007" y="1048022"/>
                </a:lnTo>
                <a:cubicBezTo>
                  <a:pt x="3526736" y="1046630"/>
                  <a:pt x="3473108" y="1055449"/>
                  <a:pt x="3423332" y="1075159"/>
                </a:cubicBezTo>
                <a:close/>
                <a:moveTo>
                  <a:pt x="3222219" y="782752"/>
                </a:moveTo>
                <a:lnTo>
                  <a:pt x="3254946" y="768060"/>
                </a:lnTo>
                <a:cubicBezTo>
                  <a:pt x="3272053" y="761491"/>
                  <a:pt x="3289672" y="755818"/>
                  <a:pt x="3307772" y="751100"/>
                </a:cubicBezTo>
                <a:cubicBezTo>
                  <a:pt x="3513659" y="697441"/>
                  <a:pt x="3726300" y="781934"/>
                  <a:pt x="3862256" y="950087"/>
                </a:cubicBezTo>
                <a:lnTo>
                  <a:pt x="3886387" y="984942"/>
                </a:lnTo>
                <a:lnTo>
                  <a:pt x="3865443" y="961632"/>
                </a:lnTo>
                <a:cubicBezTo>
                  <a:pt x="3763078" y="863192"/>
                  <a:pt x="3629861" y="810854"/>
                  <a:pt x="3496445" y="825817"/>
                </a:cubicBezTo>
                <a:lnTo>
                  <a:pt x="3472853" y="829320"/>
                </a:lnTo>
                <a:lnTo>
                  <a:pt x="3451249" y="819301"/>
                </a:lnTo>
                <a:cubicBezTo>
                  <a:pt x="3384508" y="792251"/>
                  <a:pt x="3313158" y="778730"/>
                  <a:pt x="3240830" y="781109"/>
                </a:cubicBezTo>
                <a:close/>
                <a:moveTo>
                  <a:pt x="3283861" y="1422511"/>
                </a:moveTo>
                <a:lnTo>
                  <a:pt x="3296671" y="1389558"/>
                </a:lnTo>
                <a:cubicBezTo>
                  <a:pt x="3304167" y="1373112"/>
                  <a:pt x="3312673" y="1356942"/>
                  <a:pt x="3322212" y="1341111"/>
                </a:cubicBezTo>
                <a:cubicBezTo>
                  <a:pt x="3430713" y="1161037"/>
                  <a:pt x="3643510" y="1073359"/>
                  <a:pt x="3861741" y="1097488"/>
                </a:cubicBezTo>
                <a:lnTo>
                  <a:pt x="3904083" y="1105291"/>
                </a:lnTo>
                <a:lnTo>
                  <a:pt x="3872332" y="1103397"/>
                </a:lnTo>
                <a:cubicBezTo>
                  <a:pt x="3728300" y="1105018"/>
                  <a:pt x="3595414" y="1160367"/>
                  <a:pt x="3510842" y="1263138"/>
                </a:cubicBezTo>
                <a:lnTo>
                  <a:pt x="3496505" y="1281913"/>
                </a:lnTo>
                <a:lnTo>
                  <a:pt x="3473852" y="1289813"/>
                </a:lnTo>
                <a:cubicBezTo>
                  <a:pt x="3406679" y="1316960"/>
                  <a:pt x="3345955" y="1356799"/>
                  <a:pt x="3295979" y="1408486"/>
                </a:cubicBezTo>
                <a:close/>
                <a:moveTo>
                  <a:pt x="2694772" y="1747664"/>
                </a:moveTo>
                <a:lnTo>
                  <a:pt x="2738702" y="1750865"/>
                </a:lnTo>
                <a:cubicBezTo>
                  <a:pt x="2938327" y="1751662"/>
                  <a:pt x="3124308" y="1680024"/>
                  <a:pt x="3244931" y="1543659"/>
                </a:cubicBezTo>
                <a:lnTo>
                  <a:pt x="3265426" y="1518723"/>
                </a:lnTo>
                <a:lnTo>
                  <a:pt x="3297079" y="1508574"/>
                </a:lnTo>
                <a:cubicBezTo>
                  <a:pt x="3391062" y="1473479"/>
                  <a:pt x="3476535" y="1421194"/>
                  <a:pt x="3547513" y="1352765"/>
                </a:cubicBezTo>
                <a:lnTo>
                  <a:pt x="3564772" y="1334168"/>
                </a:lnTo>
                <a:lnTo>
                  <a:pt x="3545920" y="1378188"/>
                </a:lnTo>
                <a:cubicBezTo>
                  <a:pt x="3534983" y="1400135"/>
                  <a:pt x="3522654" y="1421690"/>
                  <a:pt x="3508908" y="1442768"/>
                </a:cubicBezTo>
                <a:cubicBezTo>
                  <a:pt x="3352539" y="1682526"/>
                  <a:pt x="3054752" y="1795960"/>
                  <a:pt x="2753178" y="1759024"/>
                </a:cubicBezTo>
                <a:close/>
                <a:moveTo>
                  <a:pt x="2708817" y="1880141"/>
                </a:moveTo>
                <a:lnTo>
                  <a:pt x="2735674" y="1912971"/>
                </a:lnTo>
                <a:cubicBezTo>
                  <a:pt x="2868334" y="2052641"/>
                  <a:pt x="3047812" y="2132688"/>
                  <a:pt x="3233634" y="2122405"/>
                </a:cubicBezTo>
                <a:lnTo>
                  <a:pt x="3266570" y="2119436"/>
                </a:lnTo>
                <a:lnTo>
                  <a:pt x="3295539" y="2134473"/>
                </a:lnTo>
                <a:cubicBezTo>
                  <a:pt x="3385382" y="2175689"/>
                  <a:pt x="3482816" y="2199081"/>
                  <a:pt x="3583038" y="2201203"/>
                </a:cubicBezTo>
                <a:lnTo>
                  <a:pt x="3608921" y="2200364"/>
                </a:lnTo>
                <a:lnTo>
                  <a:pt x="3562345" y="2217682"/>
                </a:lnTo>
                <a:cubicBezTo>
                  <a:pt x="3538098" y="2225244"/>
                  <a:pt x="3513224" y="2231565"/>
                  <a:pt x="3487772" y="2236568"/>
                </a:cubicBezTo>
                <a:cubicBezTo>
                  <a:pt x="3198254" y="2293475"/>
                  <a:pt x="2911859" y="2164427"/>
                  <a:pt x="2739038" y="1928704"/>
                </a:cubicBezTo>
                <a:close/>
                <a:moveTo>
                  <a:pt x="2646703" y="1701163"/>
                </a:moveTo>
                <a:lnTo>
                  <a:pt x="2678442" y="1692992"/>
                </a:lnTo>
                <a:cubicBezTo>
                  <a:pt x="2818719" y="1646632"/>
                  <a:pt x="2928620" y="1554845"/>
                  <a:pt x="2974079" y="1434954"/>
                </a:cubicBezTo>
                <a:lnTo>
                  <a:pt x="2981295" y="1413397"/>
                </a:lnTo>
                <a:lnTo>
                  <a:pt x="3000587" y="1399148"/>
                </a:lnTo>
                <a:cubicBezTo>
                  <a:pt x="3056441" y="1353507"/>
                  <a:pt x="3101389" y="1298324"/>
                  <a:pt x="3131531" y="1235708"/>
                </a:cubicBezTo>
                <a:lnTo>
                  <a:pt x="3138298" y="1219166"/>
                </a:lnTo>
                <a:lnTo>
                  <a:pt x="3137715" y="1253151"/>
                </a:lnTo>
                <a:cubicBezTo>
                  <a:pt x="3136345" y="1270454"/>
                  <a:pt x="3133887" y="1287823"/>
                  <a:pt x="3130297" y="1305203"/>
                </a:cubicBezTo>
                <a:cubicBezTo>
                  <a:pt x="3089456" y="1502910"/>
                  <a:pt x="2913120" y="1649024"/>
                  <a:pt x="2690942" y="1695070"/>
                </a:cubicBezTo>
                <a:close/>
                <a:moveTo>
                  <a:pt x="2616437" y="1615422"/>
                </a:moveTo>
                <a:lnTo>
                  <a:pt x="2650765" y="1588555"/>
                </a:lnTo>
                <a:cubicBezTo>
                  <a:pt x="2796657" y="1456775"/>
                  <a:pt x="2879416" y="1282985"/>
                  <a:pt x="2867058" y="1106901"/>
                </a:cubicBezTo>
                <a:lnTo>
                  <a:pt x="2863661" y="1075738"/>
                </a:lnTo>
                <a:lnTo>
                  <a:pt x="2879247" y="1047600"/>
                </a:lnTo>
                <a:cubicBezTo>
                  <a:pt x="2921880" y="960557"/>
                  <a:pt x="2945693" y="867040"/>
                  <a:pt x="2947098" y="771754"/>
                </a:cubicBezTo>
                <a:lnTo>
                  <a:pt x="2946000" y="747202"/>
                </a:lnTo>
                <a:lnTo>
                  <a:pt x="2964611" y="790729"/>
                </a:lnTo>
                <a:cubicBezTo>
                  <a:pt x="2972770" y="813448"/>
                  <a:pt x="2979628" y="836815"/>
                  <a:pt x="2985104" y="860784"/>
                </a:cubicBezTo>
                <a:cubicBezTo>
                  <a:pt x="3047385" y="1133443"/>
                  <a:pt x="2913941" y="1410815"/>
                  <a:pt x="2667295" y="1584709"/>
                </a:cubicBezTo>
                <a:close/>
                <a:moveTo>
                  <a:pt x="2659858" y="1810505"/>
                </a:moveTo>
                <a:lnTo>
                  <a:pt x="2688965" y="1824901"/>
                </a:lnTo>
                <a:cubicBezTo>
                  <a:pt x="2825444" y="1881227"/>
                  <a:pt x="2974759" y="1885841"/>
                  <a:pt x="3099134" y="1829386"/>
                </a:cubicBezTo>
                <a:lnTo>
                  <a:pt x="3120807" y="1818625"/>
                </a:lnTo>
                <a:lnTo>
                  <a:pt x="3145593" y="1820762"/>
                </a:lnTo>
                <a:cubicBezTo>
                  <a:pt x="3220709" y="1823825"/>
                  <a:pt x="3295261" y="1813143"/>
                  <a:pt x="3364829" y="1787733"/>
                </a:cubicBezTo>
                <a:lnTo>
                  <a:pt x="3382345" y="1780260"/>
                </a:lnTo>
                <a:lnTo>
                  <a:pt x="3355952" y="1804099"/>
                </a:lnTo>
                <a:cubicBezTo>
                  <a:pt x="3341741" y="1815555"/>
                  <a:pt x="3326696" y="1826362"/>
                  <a:pt x="3310827" y="1836457"/>
                </a:cubicBezTo>
                <a:cubicBezTo>
                  <a:pt x="3130308" y="1951291"/>
                  <a:pt x="2891617" y="1943062"/>
                  <a:pt x="2696381" y="1834343"/>
                </a:cubicBezTo>
                <a:close/>
                <a:moveTo>
                  <a:pt x="2634735" y="1942592"/>
                </a:moveTo>
                <a:lnTo>
                  <a:pt x="2628908" y="1902031"/>
                </a:lnTo>
                <a:lnTo>
                  <a:pt x="2637249" y="1931248"/>
                </a:lnTo>
                <a:cubicBezTo>
                  <a:pt x="2685336" y="2060687"/>
                  <a:pt x="2783747" y="2163787"/>
                  <a:pt x="2914165" y="2208928"/>
                </a:cubicBezTo>
                <a:lnTo>
                  <a:pt x="2937632" y="2216171"/>
                </a:lnTo>
                <a:lnTo>
                  <a:pt x="2952868" y="2234211"/>
                </a:lnTo>
                <a:cubicBezTo>
                  <a:pt x="3001780" y="2286578"/>
                  <a:pt x="3061349" y="2329282"/>
                  <a:pt x="3129341" y="2358698"/>
                </a:cubicBezTo>
                <a:lnTo>
                  <a:pt x="3147324" y="2365378"/>
                </a:lnTo>
                <a:lnTo>
                  <a:pt x="3110122" y="2363811"/>
                </a:lnTo>
                <a:cubicBezTo>
                  <a:pt x="3091199" y="2362034"/>
                  <a:pt x="3072227" y="2359262"/>
                  <a:pt x="3053262" y="2355455"/>
                </a:cubicBezTo>
                <a:cubicBezTo>
                  <a:pt x="2837547" y="2312159"/>
                  <a:pt x="2680913" y="2146772"/>
                  <a:pt x="2634735" y="1942592"/>
                </a:cubicBezTo>
                <a:close/>
                <a:moveTo>
                  <a:pt x="2538079" y="1619042"/>
                </a:moveTo>
                <a:lnTo>
                  <a:pt x="2554354" y="1592892"/>
                </a:lnTo>
                <a:cubicBezTo>
                  <a:pt x="2618429" y="1469955"/>
                  <a:pt x="2626101" y="1333807"/>
                  <a:pt x="2566459" y="1218658"/>
                </a:cubicBezTo>
                <a:lnTo>
                  <a:pt x="2555056" y="1198566"/>
                </a:lnTo>
                <a:lnTo>
                  <a:pt x="2557831" y="1176004"/>
                </a:lnTo>
                <a:cubicBezTo>
                  <a:pt x="2562502" y="1107534"/>
                  <a:pt x="2552112" y="1039182"/>
                  <a:pt x="2525507" y="974952"/>
                </a:cubicBezTo>
                <a:lnTo>
                  <a:pt x="2517630" y="958749"/>
                </a:lnTo>
                <a:lnTo>
                  <a:pt x="2543274" y="983527"/>
                </a:lnTo>
                <a:cubicBezTo>
                  <a:pt x="2555569" y="996829"/>
                  <a:pt x="2567140" y="1010872"/>
                  <a:pt x="2577917" y="1025648"/>
                </a:cubicBezTo>
                <a:cubicBezTo>
                  <a:pt x="2700503" y="1193727"/>
                  <a:pt x="2687306" y="1411344"/>
                  <a:pt x="2564824" y="1586396"/>
                </a:cubicBezTo>
                <a:close/>
                <a:moveTo>
                  <a:pt x="2612299" y="2424277"/>
                </a:moveTo>
                <a:cubicBezTo>
                  <a:pt x="2604447" y="2396737"/>
                  <a:pt x="2598292" y="2368591"/>
                  <a:pt x="2593850" y="2339994"/>
                </a:cubicBezTo>
                <a:cubicBezTo>
                  <a:pt x="2579042" y="2244671"/>
                  <a:pt x="2583258" y="2144340"/>
                  <a:pt x="2607022" y="2044731"/>
                </a:cubicBezTo>
                <a:lnTo>
                  <a:pt x="2624528" y="1990120"/>
                </a:lnTo>
                <a:lnTo>
                  <a:pt x="2616969" y="2031530"/>
                </a:lnTo>
                <a:cubicBezTo>
                  <a:pt x="2597045" y="2220563"/>
                  <a:pt x="2654442" y="2401214"/>
                  <a:pt x="2786012" y="2524015"/>
                </a:cubicBezTo>
                <a:lnTo>
                  <a:pt x="2810222" y="2544990"/>
                </a:lnTo>
                <a:lnTo>
                  <a:pt x="2817845" y="2575607"/>
                </a:lnTo>
                <a:cubicBezTo>
                  <a:pt x="2845689" y="2666827"/>
                  <a:pt x="2892386" y="2751063"/>
                  <a:pt x="2957409" y="2822582"/>
                </a:cubicBezTo>
                <a:lnTo>
                  <a:pt x="2975276" y="2840096"/>
                </a:lnTo>
                <a:lnTo>
                  <a:pt x="2930882" y="2819480"/>
                </a:lnTo>
                <a:cubicBezTo>
                  <a:pt x="2908897" y="2807745"/>
                  <a:pt x="2887455" y="2794717"/>
                  <a:pt x="2866650" y="2780375"/>
                </a:cubicBezTo>
                <a:cubicBezTo>
                  <a:pt x="2763113" y="2709002"/>
                  <a:pt x="2687538" y="2613505"/>
                  <a:pt x="2640937" y="2504928"/>
                </a:cubicBezTo>
                <a:cubicBezTo>
                  <a:pt x="2629702" y="2478753"/>
                  <a:pt x="2620152" y="2451818"/>
                  <a:pt x="2612299" y="2424277"/>
                </a:cubicBezTo>
                <a:close/>
                <a:moveTo>
                  <a:pt x="2035737" y="738158"/>
                </a:moveTo>
                <a:lnTo>
                  <a:pt x="2081317" y="756362"/>
                </a:lnTo>
                <a:cubicBezTo>
                  <a:pt x="2103980" y="766898"/>
                  <a:pt x="2126175" y="778753"/>
                  <a:pt x="2147812" y="791953"/>
                </a:cubicBezTo>
                <a:cubicBezTo>
                  <a:pt x="2393930" y="942097"/>
                  <a:pt x="2501480" y="1225731"/>
                  <a:pt x="2450624" y="1511954"/>
                </a:cubicBezTo>
                <a:lnTo>
                  <a:pt x="2436347" y="1567359"/>
                </a:lnTo>
                <a:lnTo>
                  <a:pt x="2441461" y="1525651"/>
                </a:lnTo>
                <a:cubicBezTo>
                  <a:pt x="2450232" y="1336029"/>
                  <a:pt x="2382228" y="1158882"/>
                  <a:pt x="2243505" y="1043385"/>
                </a:cubicBezTo>
                <a:lnTo>
                  <a:pt x="2218075" y="1023750"/>
                </a:lnTo>
                <a:lnTo>
                  <a:pt x="2208652" y="993614"/>
                </a:lnTo>
                <a:cubicBezTo>
                  <a:pt x="2175451" y="904103"/>
                  <a:pt x="2123820" y="822560"/>
                  <a:pt x="2054624" y="754678"/>
                </a:cubicBezTo>
                <a:close/>
                <a:moveTo>
                  <a:pt x="2417193" y="2452749"/>
                </a:moveTo>
                <a:cubicBezTo>
                  <a:pt x="2406119" y="2422309"/>
                  <a:pt x="2398636" y="2391126"/>
                  <a:pt x="2394601" y="2359598"/>
                </a:cubicBezTo>
                <a:cubicBezTo>
                  <a:pt x="2391911" y="2338580"/>
                  <a:pt x="2390753" y="2317408"/>
                  <a:pt x="2391086" y="2296202"/>
                </a:cubicBezTo>
                <a:cubicBezTo>
                  <a:pt x="2392800" y="2187144"/>
                  <a:pt x="2433939" y="2077174"/>
                  <a:pt x="2508786" y="1982414"/>
                </a:cubicBezTo>
                <a:lnTo>
                  <a:pt x="2537500" y="1951196"/>
                </a:lnTo>
                <a:lnTo>
                  <a:pt x="2519642" y="1976466"/>
                </a:lnTo>
                <a:cubicBezTo>
                  <a:pt x="2448108" y="2095896"/>
                  <a:pt x="2432097" y="2231396"/>
                  <a:pt x="2484604" y="2349375"/>
                </a:cubicBezTo>
                <a:lnTo>
                  <a:pt x="2494761" y="2370012"/>
                </a:lnTo>
                <a:lnTo>
                  <a:pt x="2490607" y="2392389"/>
                </a:lnTo>
                <a:cubicBezTo>
                  <a:pt x="2481743" y="2460491"/>
                  <a:pt x="2487929" y="2529246"/>
                  <a:pt x="2510562" y="2594713"/>
                </a:cubicBezTo>
                <a:lnTo>
                  <a:pt x="2517435" y="2611289"/>
                </a:lnTo>
                <a:lnTo>
                  <a:pt x="2493344" y="2585248"/>
                </a:lnTo>
                <a:cubicBezTo>
                  <a:pt x="2481879" y="2571342"/>
                  <a:pt x="2471184" y="2556734"/>
                  <a:pt x="2461326" y="2541435"/>
                </a:cubicBezTo>
                <a:cubicBezTo>
                  <a:pt x="2442930" y="2512884"/>
                  <a:pt x="2428266" y="2483188"/>
                  <a:pt x="2417193" y="2452749"/>
                </a:cubicBezTo>
                <a:close/>
                <a:moveTo>
                  <a:pt x="1897323" y="1217353"/>
                </a:moveTo>
                <a:lnTo>
                  <a:pt x="1934545" y="1218380"/>
                </a:lnTo>
                <a:cubicBezTo>
                  <a:pt x="1953494" y="1219882"/>
                  <a:pt x="1972511" y="1222380"/>
                  <a:pt x="1991537" y="1225910"/>
                </a:cubicBezTo>
                <a:cubicBezTo>
                  <a:pt x="2207961" y="1266073"/>
                  <a:pt x="2367441" y="1429181"/>
                  <a:pt x="2417165" y="1632682"/>
                </a:cubicBezTo>
                <a:lnTo>
                  <a:pt x="2423698" y="1673157"/>
                </a:lnTo>
                <a:lnTo>
                  <a:pt x="2414850" y="1644063"/>
                </a:lnTo>
                <a:cubicBezTo>
                  <a:pt x="2364519" y="1515327"/>
                  <a:pt x="2264333" y="1413660"/>
                  <a:pt x="2133157" y="1370413"/>
                </a:cubicBezTo>
                <a:lnTo>
                  <a:pt x="2109568" y="1363512"/>
                </a:lnTo>
                <a:lnTo>
                  <a:pt x="2094022" y="1345693"/>
                </a:lnTo>
                <a:cubicBezTo>
                  <a:pt x="2044208" y="1294038"/>
                  <a:pt x="1983909" y="1252201"/>
                  <a:pt x="1915419" y="1223772"/>
                </a:cubicBezTo>
                <a:close/>
                <a:moveTo>
                  <a:pt x="2045270" y="2819290"/>
                </a:moveTo>
                <a:cubicBezTo>
                  <a:pt x="2038693" y="2796089"/>
                  <a:pt x="2033457" y="2772323"/>
                  <a:pt x="2029641" y="2748040"/>
                </a:cubicBezTo>
                <a:cubicBezTo>
                  <a:pt x="1986236" y="2471816"/>
                  <a:pt x="2138253" y="2202983"/>
                  <a:pt x="2396022" y="2044520"/>
                </a:cubicBezTo>
                <a:lnTo>
                  <a:pt x="2448822" y="2016984"/>
                </a:lnTo>
                <a:lnTo>
                  <a:pt x="2412764" y="2041700"/>
                </a:lnTo>
                <a:cubicBezTo>
                  <a:pt x="2258310" y="2164322"/>
                  <a:pt x="2163912" y="2332814"/>
                  <a:pt x="2164168" y="2509479"/>
                </a:cubicBezTo>
                <a:lnTo>
                  <a:pt x="2165420" y="2540820"/>
                </a:lnTo>
                <a:lnTo>
                  <a:pt x="2147957" y="2567964"/>
                </a:lnTo>
                <a:cubicBezTo>
                  <a:pt x="2099498" y="2652280"/>
                  <a:pt x="2069355" y="2744228"/>
                  <a:pt x="2061427" y="2839328"/>
                </a:cubicBezTo>
                <a:lnTo>
                  <a:pt x="2060839" y="2863921"/>
                </a:lnTo>
                <a:close/>
                <a:moveTo>
                  <a:pt x="1883844" y="2371440"/>
                </a:moveTo>
                <a:lnTo>
                  <a:pt x="1886848" y="2337575"/>
                </a:lnTo>
                <a:cubicBezTo>
                  <a:pt x="1889448" y="2320396"/>
                  <a:pt x="1893140" y="2303217"/>
                  <a:pt x="1897963" y="2286093"/>
                </a:cubicBezTo>
                <a:cubicBezTo>
                  <a:pt x="1952824" y="2091305"/>
                  <a:pt x="2139265" y="1956029"/>
                  <a:pt x="2364338" y="1923296"/>
                </a:cubicBezTo>
                <a:lnTo>
                  <a:pt x="2408933" y="1919846"/>
                </a:lnTo>
                <a:lnTo>
                  <a:pt x="2376668" y="1926111"/>
                </a:lnTo>
                <a:cubicBezTo>
                  <a:pt x="2233332" y="1964023"/>
                  <a:pt x="2117080" y="2049053"/>
                  <a:pt x="2063155" y="2165945"/>
                </a:cubicBezTo>
                <a:lnTo>
                  <a:pt x="2054415" y="2187020"/>
                </a:lnTo>
                <a:lnTo>
                  <a:pt x="2034142" y="2200087"/>
                </a:lnTo>
                <a:cubicBezTo>
                  <a:pt x="1975133" y="2242297"/>
                  <a:pt x="1926330" y="2294672"/>
                  <a:pt x="1891778" y="2355342"/>
                </a:cubicBezTo>
                <a:close/>
                <a:moveTo>
                  <a:pt x="1661922" y="1799494"/>
                </a:moveTo>
                <a:lnTo>
                  <a:pt x="1688944" y="1776249"/>
                </a:lnTo>
                <a:cubicBezTo>
                  <a:pt x="1703456" y="1765113"/>
                  <a:pt x="1718785" y="1754643"/>
                  <a:pt x="1734921" y="1744902"/>
                </a:cubicBezTo>
                <a:cubicBezTo>
                  <a:pt x="1918459" y="1634110"/>
                  <a:pt x="2156894" y="1647613"/>
                  <a:pt x="2349214" y="1760604"/>
                </a:cubicBezTo>
                <a:lnTo>
                  <a:pt x="2385099" y="1785239"/>
                </a:lnTo>
                <a:lnTo>
                  <a:pt x="2356379" y="1770206"/>
                </a:lnTo>
                <a:cubicBezTo>
                  <a:pt x="2221416" y="1710886"/>
                  <a:pt x="2072246" y="1702972"/>
                  <a:pt x="1946393" y="1756653"/>
                </a:cubicBezTo>
                <a:lnTo>
                  <a:pt x="1924438" y="1766929"/>
                </a:lnTo>
                <a:lnTo>
                  <a:pt x="1899712" y="1764245"/>
                </a:lnTo>
                <a:cubicBezTo>
                  <a:pt x="1824689" y="1759523"/>
                  <a:pt x="1749865" y="1768552"/>
                  <a:pt x="1679634" y="1792411"/>
                </a:cubicBezTo>
                <a:close/>
                <a:moveTo>
                  <a:pt x="1421076" y="1389062"/>
                </a:moveTo>
                <a:lnTo>
                  <a:pt x="1467369" y="1371047"/>
                </a:lnTo>
                <a:cubicBezTo>
                  <a:pt x="1491492" y="1363121"/>
                  <a:pt x="1516264" y="1356426"/>
                  <a:pt x="1541636" y="1351041"/>
                </a:cubicBezTo>
                <a:cubicBezTo>
                  <a:pt x="1830240" y="1289782"/>
                  <a:pt x="2118835" y="1414453"/>
                  <a:pt x="2295625" y="1647472"/>
                </a:cubicBezTo>
                <a:lnTo>
                  <a:pt x="2326664" y="1695560"/>
                </a:lnTo>
                <a:lnTo>
                  <a:pt x="2299253" y="1663149"/>
                </a:lnTo>
                <a:cubicBezTo>
                  <a:pt x="2164238" y="1525537"/>
                  <a:pt x="1983394" y="1448233"/>
                  <a:pt x="1797719" y="1461320"/>
                </a:cubicBezTo>
                <a:lnTo>
                  <a:pt x="1764828" y="1464786"/>
                </a:lnTo>
                <a:lnTo>
                  <a:pt x="1735604" y="1450192"/>
                </a:lnTo>
                <a:cubicBezTo>
                  <a:pt x="1645058" y="1410350"/>
                  <a:pt x="1547219" y="1388438"/>
                  <a:pt x="1446949" y="1387832"/>
                </a:cubicBezTo>
                <a:close/>
                <a:moveTo>
                  <a:pt x="1463065" y="2251668"/>
                </a:moveTo>
                <a:lnTo>
                  <a:pt x="1483028" y="2208076"/>
                </a:lnTo>
                <a:cubicBezTo>
                  <a:pt x="1494516" y="2186379"/>
                  <a:pt x="1507386" y="2165106"/>
                  <a:pt x="1521661" y="2144342"/>
                </a:cubicBezTo>
                <a:cubicBezTo>
                  <a:pt x="1684035" y="1908157"/>
                  <a:pt x="1984507" y="1801564"/>
                  <a:pt x="2284930" y="1845445"/>
                </a:cubicBezTo>
                <a:lnTo>
                  <a:pt x="2343006" y="1858151"/>
                </a:lnTo>
                <a:lnTo>
                  <a:pt x="2299188" y="1853938"/>
                </a:lnTo>
                <a:cubicBezTo>
                  <a:pt x="2099722" y="1848547"/>
                  <a:pt x="1912043" y="1915912"/>
                  <a:pt x="1788027" y="2049516"/>
                </a:cubicBezTo>
                <a:lnTo>
                  <a:pt x="1766910" y="2073983"/>
                </a:lnTo>
                <a:lnTo>
                  <a:pt x="1735021" y="2083404"/>
                </a:lnTo>
                <a:cubicBezTo>
                  <a:pt x="1640208" y="2116340"/>
                  <a:pt x="1553461" y="2166663"/>
                  <a:pt x="1480787" y="2233465"/>
                </a:cubicBezTo>
                <a:close/>
                <a:moveTo>
                  <a:pt x="1778763" y="3625789"/>
                </a:moveTo>
                <a:lnTo>
                  <a:pt x="1837688" y="3639518"/>
                </a:lnTo>
                <a:cubicBezTo>
                  <a:pt x="2108389" y="3683227"/>
                  <a:pt x="2376020" y="3625593"/>
                  <a:pt x="2568769" y="3466048"/>
                </a:cubicBezTo>
                <a:lnTo>
                  <a:pt x="2601895" y="3436540"/>
                </a:lnTo>
                <a:lnTo>
                  <a:pt x="2647008" y="3429508"/>
                </a:lnTo>
                <a:cubicBezTo>
                  <a:pt x="2782017" y="3401886"/>
                  <a:pt x="2909144" y="3349089"/>
                  <a:pt x="3020043" y="3271259"/>
                </a:cubicBezTo>
                <a:lnTo>
                  <a:pt x="3047428" y="3249673"/>
                </a:lnTo>
                <a:lnTo>
                  <a:pt x="3012461" y="3305465"/>
                </a:lnTo>
                <a:cubicBezTo>
                  <a:pt x="2992942" y="3332953"/>
                  <a:pt x="2971617" y="3359611"/>
                  <a:pt x="2948470" y="3385317"/>
                </a:cubicBezTo>
                <a:cubicBezTo>
                  <a:pt x="2685173" y="3677727"/>
                  <a:pt x="2256920" y="3768283"/>
                  <a:pt x="1855592" y="3653697"/>
                </a:cubicBezTo>
                <a:close/>
                <a:moveTo>
                  <a:pt x="1700666" y="3429363"/>
                </a:moveTo>
                <a:lnTo>
                  <a:pt x="1752974" y="3400185"/>
                </a:lnTo>
                <a:cubicBezTo>
                  <a:pt x="1979033" y="3252266"/>
                  <a:pt x="2128383" y="3033780"/>
                  <a:pt x="2149161" y="2791867"/>
                </a:cubicBezTo>
                <a:lnTo>
                  <a:pt x="2151195" y="2748795"/>
                </a:lnTo>
                <a:lnTo>
                  <a:pt x="2178343" y="2713888"/>
                </a:lnTo>
                <a:cubicBezTo>
                  <a:pt x="2254751" y="2604711"/>
                  <a:pt x="2307002" y="2482718"/>
                  <a:pt x="2329225" y="2353537"/>
                </a:cubicBezTo>
                <a:lnTo>
                  <a:pt x="2332971" y="2319941"/>
                </a:lnTo>
                <a:lnTo>
                  <a:pt x="2348943" y="2383062"/>
                </a:lnTo>
                <a:cubicBezTo>
                  <a:pt x="2355170" y="2415676"/>
                  <a:pt x="2359493" y="2448893"/>
                  <a:pt x="2361812" y="2482633"/>
                </a:cubicBezTo>
                <a:cubicBezTo>
                  <a:pt x="2388185" y="2866438"/>
                  <a:pt x="2147975" y="3214855"/>
                  <a:pt x="1776225" y="3398488"/>
                </a:cubicBezTo>
                <a:close/>
                <a:moveTo>
                  <a:pt x="1723452" y="3552336"/>
                </a:moveTo>
                <a:lnTo>
                  <a:pt x="1768261" y="3548010"/>
                </a:lnTo>
                <a:cubicBezTo>
                  <a:pt x="1968487" y="3514966"/>
                  <a:pt x="2137182" y="3413707"/>
                  <a:pt x="2224429" y="3260498"/>
                </a:cubicBezTo>
                <a:lnTo>
                  <a:pt x="2238817" y="3232746"/>
                </a:lnTo>
                <a:lnTo>
                  <a:pt x="2268032" y="3217503"/>
                </a:lnTo>
                <a:cubicBezTo>
                  <a:pt x="2353552" y="3167409"/>
                  <a:pt x="2426307" y="3102021"/>
                  <a:pt x="2480558" y="3023370"/>
                </a:cubicBezTo>
                <a:lnTo>
                  <a:pt x="2493267" y="3002338"/>
                </a:lnTo>
                <a:lnTo>
                  <a:pt x="2485230" y="3048393"/>
                </a:lnTo>
                <a:cubicBezTo>
                  <a:pt x="2479682" y="3071614"/>
                  <a:pt x="2472643" y="3094691"/>
                  <a:pt x="2464066" y="3117542"/>
                </a:cubicBezTo>
                <a:cubicBezTo>
                  <a:pt x="2366494" y="3377477"/>
                  <a:pt x="2096070" y="3538373"/>
                  <a:pt x="1784778" y="3553502"/>
                </a:cubicBezTo>
                <a:close/>
                <a:moveTo>
                  <a:pt x="1769572" y="3808806"/>
                </a:moveTo>
                <a:lnTo>
                  <a:pt x="1799015" y="3859152"/>
                </a:lnTo>
                <a:cubicBezTo>
                  <a:pt x="1949240" y="4077272"/>
                  <a:pt x="2175707" y="4224369"/>
                  <a:pt x="2430040" y="4250074"/>
                </a:cubicBezTo>
                <a:lnTo>
                  <a:pt x="2475364" y="4253072"/>
                </a:lnTo>
                <a:lnTo>
                  <a:pt x="2511465" y="4279691"/>
                </a:lnTo>
                <a:cubicBezTo>
                  <a:pt x="2624585" y="4354882"/>
                  <a:pt x="2751806" y="4407474"/>
                  <a:pt x="2887344" y="4431757"/>
                </a:cubicBezTo>
                <a:lnTo>
                  <a:pt x="2922643" y="4436144"/>
                </a:lnTo>
                <a:lnTo>
                  <a:pt x="2855752" y="4449732"/>
                </a:lnTo>
                <a:cubicBezTo>
                  <a:pt x="2821240" y="4454830"/>
                  <a:pt x="2786140" y="4458109"/>
                  <a:pt x="2750537" y="4459472"/>
                </a:cubicBezTo>
                <a:cubicBezTo>
                  <a:pt x="2345559" y="4474980"/>
                  <a:pt x="1984464" y="4238467"/>
                  <a:pt x="1800226" y="3881251"/>
                </a:cubicBezTo>
                <a:close/>
                <a:moveTo>
                  <a:pt x="1717989" y="3703726"/>
                </a:moveTo>
                <a:lnTo>
                  <a:pt x="1754415" y="3729503"/>
                </a:lnTo>
                <a:cubicBezTo>
                  <a:pt x="1927592" y="3835185"/>
                  <a:pt x="2129214" y="3873338"/>
                  <a:pt x="2310014" y="3823180"/>
                </a:cubicBezTo>
                <a:lnTo>
                  <a:pt x="2341717" y="3813186"/>
                </a:lnTo>
                <a:lnTo>
                  <a:pt x="2374894" y="3821382"/>
                </a:lnTo>
                <a:cubicBezTo>
                  <a:pt x="2476166" y="3841583"/>
                  <a:pt x="2579603" y="3842987"/>
                  <a:pt x="2679416" y="3823314"/>
                </a:cubicBezTo>
                <a:lnTo>
                  <a:pt x="2704778" y="3816899"/>
                </a:lnTo>
                <a:lnTo>
                  <a:pt x="2663882" y="3843658"/>
                </a:lnTo>
                <a:cubicBezTo>
                  <a:pt x="2642157" y="3856190"/>
                  <a:pt x="2619438" y="3867663"/>
                  <a:pt x="2595752" y="3877993"/>
                </a:cubicBezTo>
                <a:cubicBezTo>
                  <a:pt x="2326323" y="3995490"/>
                  <a:pt x="2004198" y="3933341"/>
                  <a:pt x="1762464" y="3743917"/>
                </a:cubicBezTo>
                <a:close/>
                <a:moveTo>
                  <a:pt x="1593570" y="3417551"/>
                </a:moveTo>
                <a:lnTo>
                  <a:pt x="1621230" y="3385491"/>
                </a:lnTo>
                <a:cubicBezTo>
                  <a:pt x="1734386" y="3232118"/>
                  <a:pt x="1773826" y="3048750"/>
                  <a:pt x="1717450" y="2879542"/>
                </a:cubicBezTo>
                <a:lnTo>
                  <a:pt x="1706261" y="2849805"/>
                </a:lnTo>
                <a:lnTo>
                  <a:pt x="1714836" y="2819740"/>
                </a:lnTo>
                <a:cubicBezTo>
                  <a:pt x="1735774" y="2727696"/>
                  <a:pt x="1736250" y="2632595"/>
                  <a:pt x="1713844" y="2539635"/>
                </a:cubicBezTo>
                <a:lnTo>
                  <a:pt x="1706611" y="2515935"/>
                </a:lnTo>
                <a:lnTo>
                  <a:pt x="1736124" y="2555081"/>
                </a:lnTo>
                <a:cubicBezTo>
                  <a:pt x="1749971" y="2575781"/>
                  <a:pt x="1762677" y="2597336"/>
                  <a:pt x="1774149" y="2619715"/>
                </a:cubicBezTo>
                <a:cubicBezTo>
                  <a:pt x="1904649" y="2874287"/>
                  <a:pt x="1840341" y="3167182"/>
                  <a:pt x="1636822" y="3378900"/>
                </a:cubicBezTo>
                <a:close/>
                <a:moveTo>
                  <a:pt x="1694576" y="4073468"/>
                </a:moveTo>
                <a:cubicBezTo>
                  <a:pt x="1684688" y="4044283"/>
                  <a:pt x="1676547" y="4014401"/>
                  <a:pt x="1670220" y="3983985"/>
                </a:cubicBezTo>
                <a:cubicBezTo>
                  <a:pt x="1662989" y="3949224"/>
                  <a:pt x="1658127" y="3913764"/>
                  <a:pt x="1655736" y="3877850"/>
                </a:cubicBezTo>
                <a:lnTo>
                  <a:pt x="1656477" y="3821489"/>
                </a:lnTo>
                <a:lnTo>
                  <a:pt x="1661566" y="3862972"/>
                </a:lnTo>
                <a:cubicBezTo>
                  <a:pt x="1699215" y="4049130"/>
                  <a:pt x="1810767" y="4210242"/>
                  <a:pt x="1978105" y="4299431"/>
                </a:cubicBezTo>
                <a:lnTo>
                  <a:pt x="2008403" y="4314284"/>
                </a:lnTo>
                <a:lnTo>
                  <a:pt x="2025230" y="4342051"/>
                </a:lnTo>
                <a:cubicBezTo>
                  <a:pt x="2080432" y="4423655"/>
                  <a:pt x="2152156" y="4494403"/>
                  <a:pt x="2238142" y="4548895"/>
                </a:cubicBezTo>
                <a:lnTo>
                  <a:pt x="2261120" y="4561812"/>
                </a:lnTo>
                <a:lnTo>
                  <a:pt x="2210974" y="4551739"/>
                </a:lnTo>
                <a:cubicBezTo>
                  <a:pt x="2185677" y="4545283"/>
                  <a:pt x="2160525" y="4537465"/>
                  <a:pt x="2135604" y="4528243"/>
                </a:cubicBezTo>
                <a:cubicBezTo>
                  <a:pt x="1918570" y="4447933"/>
                  <a:pt x="1763790" y="4277767"/>
                  <a:pt x="1694576" y="4073468"/>
                </a:cubicBezTo>
                <a:close/>
                <a:moveTo>
                  <a:pt x="1099766" y="2113284"/>
                </a:moveTo>
                <a:lnTo>
                  <a:pt x="1157732" y="2147753"/>
                </a:lnTo>
                <a:cubicBezTo>
                  <a:pt x="1186237" y="2166909"/>
                  <a:pt x="1213826" y="2187758"/>
                  <a:pt x="1240371" y="2210315"/>
                </a:cubicBezTo>
                <a:cubicBezTo>
                  <a:pt x="1542314" y="2466894"/>
                  <a:pt x="1627771" y="2875279"/>
                  <a:pt x="1497737" y="3253358"/>
                </a:cubicBezTo>
                <a:lnTo>
                  <a:pt x="1466550" y="3325598"/>
                </a:lnTo>
                <a:lnTo>
                  <a:pt x="1482384" y="3270014"/>
                </a:lnTo>
                <a:cubicBezTo>
                  <a:pt x="1534716" y="3014216"/>
                  <a:pt x="1480212" y="2758976"/>
                  <a:pt x="1316605" y="2572410"/>
                </a:cubicBezTo>
                <a:lnTo>
                  <a:pt x="1286287" y="2540299"/>
                </a:lnTo>
                <a:lnTo>
                  <a:pt x="1279926" y="2497337"/>
                </a:lnTo>
                <a:cubicBezTo>
                  <a:pt x="1253961" y="2368613"/>
                  <a:pt x="1201290" y="2246783"/>
                  <a:pt x="1121872" y="2139765"/>
                </a:cubicBezTo>
                <a:close/>
                <a:moveTo>
                  <a:pt x="1544250" y="4643312"/>
                </a:moveTo>
                <a:cubicBezTo>
                  <a:pt x="1524924" y="4567379"/>
                  <a:pt x="1515386" y="4488751"/>
                  <a:pt x="1515525" y="4409135"/>
                </a:cubicBezTo>
                <a:cubicBezTo>
                  <a:pt x="1515757" y="4276443"/>
                  <a:pt x="1542870" y="4141006"/>
                  <a:pt x="1596353" y="4010725"/>
                </a:cubicBezTo>
                <a:lnTo>
                  <a:pt x="1631753" y="3940255"/>
                </a:lnTo>
                <a:lnTo>
                  <a:pt x="1612666" y="3994911"/>
                </a:lnTo>
                <a:cubicBezTo>
                  <a:pt x="1545326" y="4247528"/>
                  <a:pt x="1584688" y="4505263"/>
                  <a:pt x="1737033" y="4700227"/>
                </a:cubicBezTo>
                <a:lnTo>
                  <a:pt x="1765410" y="4733898"/>
                </a:lnTo>
                <a:lnTo>
                  <a:pt x="1769226" y="4777131"/>
                </a:lnTo>
                <a:cubicBezTo>
                  <a:pt x="1787558" y="4907032"/>
                  <a:pt x="1832959" y="5031469"/>
                  <a:pt x="1905940" y="5142538"/>
                </a:cubicBezTo>
                <a:lnTo>
                  <a:pt x="1926449" y="5170152"/>
                </a:lnTo>
                <a:lnTo>
                  <a:pt x="1870608" y="5132658"/>
                </a:lnTo>
                <a:cubicBezTo>
                  <a:pt x="1843277" y="5112017"/>
                  <a:pt x="1816961" y="5089735"/>
                  <a:pt x="1791789" y="5065804"/>
                </a:cubicBezTo>
                <a:cubicBezTo>
                  <a:pt x="1666517" y="4946710"/>
                  <a:pt x="1584332" y="4800805"/>
                  <a:pt x="1544250" y="4643312"/>
                </a:cubicBezTo>
                <a:close/>
                <a:moveTo>
                  <a:pt x="809778" y="2734890"/>
                </a:moveTo>
                <a:lnTo>
                  <a:pt x="860066" y="2744234"/>
                </a:lnTo>
                <a:cubicBezTo>
                  <a:pt x="885458" y="2750321"/>
                  <a:pt x="910729" y="2757775"/>
                  <a:pt x="935793" y="2766636"/>
                </a:cubicBezTo>
                <a:cubicBezTo>
                  <a:pt x="1220895" y="2867424"/>
                  <a:pt x="1402514" y="3123119"/>
                  <a:pt x="1426595" y="3410268"/>
                </a:cubicBezTo>
                <a:lnTo>
                  <a:pt x="1426829" y="3466662"/>
                </a:lnTo>
                <a:lnTo>
                  <a:pt x="1421026" y="3425238"/>
                </a:lnTo>
                <a:cubicBezTo>
                  <a:pt x="1380182" y="3239556"/>
                  <a:pt x="1265917" y="3080011"/>
                  <a:pt x="1097146" y="2993235"/>
                </a:cubicBezTo>
                <a:lnTo>
                  <a:pt x="1066610" y="2978820"/>
                </a:lnTo>
                <a:lnTo>
                  <a:pt x="1049315" y="2951287"/>
                </a:lnTo>
                <a:cubicBezTo>
                  <a:pt x="992737" y="2870458"/>
                  <a:pt x="919837" y="2800731"/>
                  <a:pt x="832965" y="2747476"/>
                </a:cubicBezTo>
                <a:close/>
                <a:moveTo>
                  <a:pt x="1268389" y="4589977"/>
                </a:moveTo>
                <a:cubicBezTo>
                  <a:pt x="1247936" y="4524944"/>
                  <a:pt x="1239114" y="4458785"/>
                  <a:pt x="1240985" y="4393229"/>
                </a:cubicBezTo>
                <a:cubicBezTo>
                  <a:pt x="1241816" y="4364094"/>
                  <a:pt x="1244760" y="4335077"/>
                  <a:pt x="1249733" y="4306332"/>
                </a:cubicBezTo>
                <a:cubicBezTo>
                  <a:pt x="1275312" y="4158503"/>
                  <a:pt x="1354580" y="4017853"/>
                  <a:pt x="1476345" y="3905069"/>
                </a:cubicBezTo>
                <a:lnTo>
                  <a:pt x="1521964" y="3868779"/>
                </a:lnTo>
                <a:lnTo>
                  <a:pt x="1492344" y="3899304"/>
                </a:lnTo>
                <a:cubicBezTo>
                  <a:pt x="1369814" y="4046319"/>
                  <a:pt x="1319199" y="4227026"/>
                  <a:pt x="1365289" y="4398556"/>
                </a:cubicBezTo>
                <a:lnTo>
                  <a:pt x="1374672" y="4428767"/>
                </a:lnTo>
                <a:lnTo>
                  <a:pt x="1364263" y="4458288"/>
                </a:lnTo>
                <a:cubicBezTo>
                  <a:pt x="1337715" y="4548937"/>
                  <a:pt x="1331449" y="4643686"/>
                  <a:pt x="1348201" y="4737480"/>
                </a:cubicBezTo>
                <a:lnTo>
                  <a:pt x="1353993" y="4761472"/>
                </a:lnTo>
                <a:lnTo>
                  <a:pt x="1326856" y="4720941"/>
                </a:lnTo>
                <a:cubicBezTo>
                  <a:pt x="1314264" y="4699597"/>
                  <a:pt x="1302866" y="4677463"/>
                  <a:pt x="1292753" y="4654569"/>
                </a:cubicBezTo>
                <a:cubicBezTo>
                  <a:pt x="1283316" y="4633206"/>
                  <a:pt x="1275206" y="4611654"/>
                  <a:pt x="1268389" y="4589977"/>
                </a:cubicBezTo>
                <a:close/>
                <a:moveTo>
                  <a:pt x="366241" y="3475676"/>
                </a:moveTo>
                <a:lnTo>
                  <a:pt x="407863" y="3449859"/>
                </a:lnTo>
                <a:cubicBezTo>
                  <a:pt x="429929" y="3437825"/>
                  <a:pt x="452961" y="3426871"/>
                  <a:pt x="476933" y="3417081"/>
                </a:cubicBezTo>
                <a:cubicBezTo>
                  <a:pt x="749597" y="3305719"/>
                  <a:pt x="1070250" y="3374981"/>
                  <a:pt x="1307117" y="3569586"/>
                </a:cubicBezTo>
                <a:lnTo>
                  <a:pt x="1350557" y="3610724"/>
                </a:lnTo>
                <a:lnTo>
                  <a:pt x="1314791" y="3584163"/>
                </a:lnTo>
                <a:cubicBezTo>
                  <a:pt x="1144309" y="3474738"/>
                  <a:pt x="943588" y="3432131"/>
                  <a:pt x="761373" y="3478203"/>
                </a:cubicBezTo>
                <a:lnTo>
                  <a:pt x="729391" y="3487479"/>
                </a:lnTo>
                <a:lnTo>
                  <a:pt x="696413" y="3478552"/>
                </a:lnTo>
                <a:cubicBezTo>
                  <a:pt x="595621" y="3456115"/>
                  <a:pt x="492168" y="3452407"/>
                  <a:pt x="391784" y="3469833"/>
                </a:cubicBezTo>
                <a:close/>
                <a:moveTo>
                  <a:pt x="545415" y="4300260"/>
                </a:moveTo>
                <a:lnTo>
                  <a:pt x="556712" y="4254883"/>
                </a:lnTo>
                <a:cubicBezTo>
                  <a:pt x="563904" y="4232094"/>
                  <a:pt x="572576" y="4209538"/>
                  <a:pt x="582772" y="4187299"/>
                </a:cubicBezTo>
                <a:cubicBezTo>
                  <a:pt x="698744" y="3934323"/>
                  <a:pt x="980570" y="3790313"/>
                  <a:pt x="1292949" y="3793892"/>
                </a:cubicBezTo>
                <a:lnTo>
                  <a:pt x="1354196" y="3798726"/>
                </a:lnTo>
                <a:lnTo>
                  <a:pt x="1309079" y="3800350"/>
                </a:lnTo>
                <a:cubicBezTo>
                  <a:pt x="1106503" y="3821261"/>
                  <a:pt x="930632" y="3911982"/>
                  <a:pt x="832538" y="4059308"/>
                </a:cubicBezTo>
                <a:lnTo>
                  <a:pt x="816185" y="4086079"/>
                </a:lnTo>
                <a:lnTo>
                  <a:pt x="785891" y="4099508"/>
                </a:lnTo>
                <a:cubicBezTo>
                  <a:pt x="696820" y="4144264"/>
                  <a:pt x="619433" y="4205015"/>
                  <a:pt x="559613" y="4280079"/>
                </a:cubicBezTo>
                <a:close/>
                <a:moveTo>
                  <a:pt x="126950" y="2866526"/>
                </a:moveTo>
                <a:lnTo>
                  <a:pt x="193605" y="2851930"/>
                </a:lnTo>
                <a:cubicBezTo>
                  <a:pt x="228028" y="2846312"/>
                  <a:pt x="263068" y="2842504"/>
                  <a:pt x="298644" y="2840604"/>
                </a:cubicBezTo>
                <a:cubicBezTo>
                  <a:pt x="703311" y="2818986"/>
                  <a:pt x="1068323" y="3050020"/>
                  <a:pt x="1258524" y="3404412"/>
                </a:cubicBezTo>
                <a:lnTo>
                  <a:pt x="1290387" y="3476385"/>
                </a:lnTo>
                <a:lnTo>
                  <a:pt x="1260105" y="3426489"/>
                </a:lnTo>
                <a:cubicBezTo>
                  <a:pt x="1106244" y="3210664"/>
                  <a:pt x="877341" y="3067002"/>
                  <a:pt x="622609" y="3045139"/>
                </a:cubicBezTo>
                <a:lnTo>
                  <a:pt x="577240" y="3042826"/>
                </a:lnTo>
                <a:lnTo>
                  <a:pt x="540698" y="3016754"/>
                </a:lnTo>
                <a:cubicBezTo>
                  <a:pt x="426332" y="2943280"/>
                  <a:pt x="298246" y="2892614"/>
                  <a:pt x="162318" y="2870379"/>
                </a:cubicBezTo>
                <a:close/>
                <a:moveTo>
                  <a:pt x="680573" y="5007269"/>
                </a:moveTo>
                <a:lnTo>
                  <a:pt x="668963" y="4943296"/>
                </a:lnTo>
                <a:cubicBezTo>
                  <a:pt x="664986" y="4910366"/>
                  <a:pt x="662949" y="4876953"/>
                  <a:pt x="662949" y="4843140"/>
                </a:cubicBezTo>
                <a:cubicBezTo>
                  <a:pt x="662949" y="4458521"/>
                  <a:pt x="926540" y="4125673"/>
                  <a:pt x="1310094" y="3965384"/>
                </a:cubicBezTo>
                <a:lnTo>
                  <a:pt x="1387610" y="3939241"/>
                </a:lnTo>
                <a:lnTo>
                  <a:pt x="1333412" y="3965127"/>
                </a:lnTo>
                <a:cubicBezTo>
                  <a:pt x="1097689" y="4098774"/>
                  <a:pt x="933674" y="4307575"/>
                  <a:pt x="896354" y="4547693"/>
                </a:cubicBezTo>
                <a:lnTo>
                  <a:pt x="891370" y="4590548"/>
                </a:lnTo>
                <a:lnTo>
                  <a:pt x="861886" y="4623705"/>
                </a:lnTo>
                <a:cubicBezTo>
                  <a:pt x="778154" y="4727932"/>
                  <a:pt x="717649" y="4846440"/>
                  <a:pt x="686615" y="4973975"/>
                </a:cubicBezTo>
                <a:close/>
                <a:moveTo>
                  <a:pt x="0" y="4047657"/>
                </a:moveTo>
                <a:lnTo>
                  <a:pt x="36382" y="3992684"/>
                </a:lnTo>
                <a:cubicBezTo>
                  <a:pt x="56597" y="3965654"/>
                  <a:pt x="78595" y="3939494"/>
                  <a:pt x="102392" y="3914327"/>
                </a:cubicBezTo>
                <a:cubicBezTo>
                  <a:pt x="373076" y="3628055"/>
                  <a:pt x="803514" y="3547370"/>
                  <a:pt x="1201799" y="3671146"/>
                </a:cubicBezTo>
                <a:lnTo>
                  <a:pt x="1277894" y="3700813"/>
                </a:lnTo>
                <a:lnTo>
                  <a:pt x="1219336" y="3685732"/>
                </a:lnTo>
                <a:cubicBezTo>
                  <a:pt x="949831" y="3635815"/>
                  <a:pt x="680807" y="3687280"/>
                  <a:pt x="484042" y="3842348"/>
                </a:cubicBezTo>
                <a:lnTo>
                  <a:pt x="450172" y="3871086"/>
                </a:lnTo>
                <a:lnTo>
                  <a:pt x="404893" y="3877079"/>
                </a:lnTo>
                <a:cubicBezTo>
                  <a:pt x="269219" y="3901590"/>
                  <a:pt x="140782" y="3951449"/>
                  <a:pt x="27928" y="4026706"/>
                </a:cubicBezTo>
                <a:close/>
              </a:path>
            </a:pathLst>
          </a:custGeom>
          <a:solidFill>
            <a:srgbClr val="3333CC">
              <a:alpha val="99000"/>
            </a:srgbClr>
          </a:solidFill>
          <a:ln>
            <a:noFill/>
          </a:ln>
          <a:scene3d>
            <a:camera prst="obliqueBottomLeft"/>
            <a:lightRig rig="flood" dir="t">
              <a:rot lat="0" lon="0" rev="12600000"/>
            </a:lightRig>
          </a:scene3d>
          <a:sp3d extrusionH="57150">
            <a:bevelT prst="convex"/>
            <a:extrusionClr>
              <a:srgbClr val="00B0F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350"/>
          </a:p>
        </p:txBody>
      </p:sp>
      <p:sp>
        <p:nvSpPr>
          <p:cNvPr id="9" name="8 Forma libre"/>
          <p:cNvSpPr/>
          <p:nvPr/>
        </p:nvSpPr>
        <p:spPr>
          <a:xfrm>
            <a:off x="0" y="1"/>
            <a:ext cx="9144000" cy="116351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0" y="5594534"/>
            <a:ext cx="9144000" cy="1263464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00FF"/>
              </a:gs>
              <a:gs pos="27000">
                <a:srgbClr val="FFFF60"/>
              </a:gs>
              <a:gs pos="41000">
                <a:schemeClr val="tx1">
                  <a:lumMod val="65000"/>
                </a:schemeClr>
              </a:gs>
              <a:gs pos="0">
                <a:schemeClr val="tx1"/>
              </a:gs>
              <a:gs pos="7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009" y="1052736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508000"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009" y="21771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2147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8" dur="4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4" dur="175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2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12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27631" y="70346"/>
            <a:ext cx="9126413" cy="6858000"/>
          </a:xfrm>
          <a:prstGeom prst="rect">
            <a:avLst/>
          </a:prstGeom>
          <a:gradFill>
            <a:gsLst>
              <a:gs pos="61000">
                <a:schemeClr val="accent1">
                  <a:lumMod val="50000"/>
                </a:schemeClr>
              </a:gs>
              <a:gs pos="2000">
                <a:srgbClr val="FFFF60"/>
              </a:gs>
              <a:gs pos="15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22 Imagen" descr="Diapositiva28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80010"/>
            <a:ext cx="9144000" cy="622103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Forma libre 6"/>
          <p:cNvSpPr/>
          <p:nvPr/>
        </p:nvSpPr>
        <p:spPr>
          <a:xfrm rot="12572263">
            <a:off x="-134032" y="428648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3" name="Forma libre 6"/>
          <p:cNvSpPr/>
          <p:nvPr/>
        </p:nvSpPr>
        <p:spPr>
          <a:xfrm rot="12572263">
            <a:off x="645315" y="788688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4" name="Forma libre 6"/>
          <p:cNvSpPr/>
          <p:nvPr/>
        </p:nvSpPr>
        <p:spPr>
          <a:xfrm rot="12572263">
            <a:off x="1406655" y="1090352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5" name="Forma libre 6"/>
          <p:cNvSpPr/>
          <p:nvPr/>
        </p:nvSpPr>
        <p:spPr>
          <a:xfrm rot="12572263">
            <a:off x="2183637" y="1595113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6" name="Forma libre 6"/>
          <p:cNvSpPr/>
          <p:nvPr/>
        </p:nvSpPr>
        <p:spPr>
          <a:xfrm rot="9027737" flipH="1">
            <a:off x="6608426" y="428648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7" name="Forma libre 6"/>
          <p:cNvSpPr/>
          <p:nvPr/>
        </p:nvSpPr>
        <p:spPr>
          <a:xfrm rot="9027737" flipH="1">
            <a:off x="5847778" y="788688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8" name="Forma libre 6"/>
          <p:cNvSpPr/>
          <p:nvPr/>
        </p:nvSpPr>
        <p:spPr>
          <a:xfrm rot="9027737" flipH="1">
            <a:off x="4974940" y="1220736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9" name="Forma libre 6"/>
          <p:cNvSpPr/>
          <p:nvPr/>
        </p:nvSpPr>
        <p:spPr>
          <a:xfrm rot="9027737" flipH="1">
            <a:off x="4322091" y="1626215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0" name="Forma libre 6"/>
          <p:cNvSpPr/>
          <p:nvPr/>
        </p:nvSpPr>
        <p:spPr>
          <a:xfrm rot="1820102">
            <a:off x="6634992" y="480837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1" name="Forma libre 6"/>
          <p:cNvSpPr/>
          <p:nvPr/>
        </p:nvSpPr>
        <p:spPr>
          <a:xfrm rot="1820102">
            <a:off x="5848961" y="437764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2" name="Forma libre 6"/>
          <p:cNvSpPr/>
          <p:nvPr/>
        </p:nvSpPr>
        <p:spPr>
          <a:xfrm rot="1820102">
            <a:off x="5051805" y="411079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3" name="Forma libre 6"/>
          <p:cNvSpPr/>
          <p:nvPr/>
        </p:nvSpPr>
        <p:spPr>
          <a:xfrm rot="1820102">
            <a:off x="4307092" y="374785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4" name="Forma libre 6"/>
          <p:cNvSpPr/>
          <p:nvPr/>
        </p:nvSpPr>
        <p:spPr>
          <a:xfrm rot="19779898" flipH="1">
            <a:off x="-75300" y="477676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5" name="Forma libre 6"/>
          <p:cNvSpPr/>
          <p:nvPr/>
        </p:nvSpPr>
        <p:spPr>
          <a:xfrm rot="19779898" flipH="1">
            <a:off x="558183" y="4456183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6" name="Forma libre 6"/>
          <p:cNvSpPr/>
          <p:nvPr/>
        </p:nvSpPr>
        <p:spPr>
          <a:xfrm rot="19779898" flipH="1">
            <a:off x="1394585" y="4110799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17" name="Forma libre 6"/>
          <p:cNvSpPr/>
          <p:nvPr/>
        </p:nvSpPr>
        <p:spPr>
          <a:xfrm rot="19779898" flipH="1">
            <a:off x="2186001" y="3781504"/>
            <a:ext cx="2586542" cy="1685610"/>
          </a:xfrm>
          <a:custGeom>
            <a:avLst/>
            <a:gdLst>
              <a:gd name="connsiteX0" fmla="*/ 5831277 w 5832648"/>
              <a:gd name="connsiteY0" fmla="*/ 850515 h 1818625"/>
              <a:gd name="connsiteX1" fmla="*/ 5798458 w 5832648"/>
              <a:gd name="connsiteY1" fmla="*/ 646474 h 1818625"/>
              <a:gd name="connsiteX2" fmla="*/ 5222804 w 5832648"/>
              <a:gd name="connsiteY2" fmla="*/ 196376 h 1818625"/>
              <a:gd name="connsiteX3" fmla="*/ 3982299 w 5832648"/>
              <a:gd name="connsiteY3" fmla="*/ 5082 h 1818625"/>
              <a:gd name="connsiteX4" fmla="*/ 3094879 w 5832648"/>
              <a:gd name="connsiteY4" fmla="*/ 176611 h 1818625"/>
              <a:gd name="connsiteX5" fmla="*/ 2733529 w 5832648"/>
              <a:gd name="connsiteY5" fmla="*/ 506743 h 1818625"/>
              <a:gd name="connsiteX6" fmla="*/ 2950714 w 5832648"/>
              <a:gd name="connsiteY6" fmla="*/ 811385 h 1818625"/>
              <a:gd name="connsiteX7" fmla="*/ 3639713 w 5832648"/>
              <a:gd name="connsiteY7" fmla="*/ 941947 h 1818625"/>
              <a:gd name="connsiteX8" fmla="*/ 4180801 w 5832648"/>
              <a:gd name="connsiteY8" fmla="*/ 854284 h 1818625"/>
              <a:gd name="connsiteX9" fmla="*/ 4396114 w 5832648"/>
              <a:gd name="connsiteY9" fmla="*/ 650982 h 1818625"/>
              <a:gd name="connsiteX10" fmla="*/ 4276287 w 5832648"/>
              <a:gd name="connsiteY10" fmla="*/ 473171 h 1818625"/>
              <a:gd name="connsiteX11" fmla="*/ 3871875 w 5832648"/>
              <a:gd name="connsiteY11" fmla="*/ 387373 h 1818625"/>
              <a:gd name="connsiteX12" fmla="*/ 3609755 w 5832648"/>
              <a:gd name="connsiteY12" fmla="*/ 430894 h 1818625"/>
              <a:gd name="connsiteX13" fmla="*/ 3516142 w 5832648"/>
              <a:gd name="connsiteY13" fmla="*/ 490578 h 1818625"/>
              <a:gd name="connsiteX14" fmla="*/ 3504909 w 5832648"/>
              <a:gd name="connsiteY14" fmla="*/ 519178 h 1818625"/>
              <a:gd name="connsiteX15" fmla="*/ 3527375 w 5832648"/>
              <a:gd name="connsiteY15" fmla="*/ 529125 h 1818625"/>
              <a:gd name="connsiteX16" fmla="*/ 3572310 w 5832648"/>
              <a:gd name="connsiteY16" fmla="*/ 524152 h 1818625"/>
              <a:gd name="connsiteX17" fmla="*/ 3617245 w 5832648"/>
              <a:gd name="connsiteY17" fmla="*/ 519178 h 1818625"/>
              <a:gd name="connsiteX18" fmla="*/ 3782006 w 5832648"/>
              <a:gd name="connsiteY18" fmla="*/ 511717 h 1818625"/>
              <a:gd name="connsiteX19" fmla="*/ 3982340 w 5832648"/>
              <a:gd name="connsiteY19" fmla="*/ 550885 h 1818625"/>
              <a:gd name="connsiteX20" fmla="*/ 4066592 w 5832648"/>
              <a:gd name="connsiteY20" fmla="*/ 636061 h 1818625"/>
              <a:gd name="connsiteX21" fmla="*/ 3924299 w 5832648"/>
              <a:gd name="connsiteY21" fmla="*/ 764135 h 1818625"/>
              <a:gd name="connsiteX22" fmla="*/ 3572310 w 5832648"/>
              <a:gd name="connsiteY22" fmla="*/ 815116 h 1818625"/>
              <a:gd name="connsiteX23" fmla="*/ 3081773 w 5832648"/>
              <a:gd name="connsiteY23" fmla="*/ 711910 h 1818625"/>
              <a:gd name="connsiteX24" fmla="*/ 2928246 w 5832648"/>
              <a:gd name="connsiteY24" fmla="*/ 496796 h 1818625"/>
              <a:gd name="connsiteX25" fmla="*/ 3212832 w 5832648"/>
              <a:gd name="connsiteY25" fmla="*/ 219509 h 1818625"/>
              <a:gd name="connsiteX26" fmla="*/ 3961744 w 5832648"/>
              <a:gd name="connsiteY26" fmla="*/ 96409 h 1818625"/>
              <a:gd name="connsiteX27" fmla="*/ 4897885 w 5832648"/>
              <a:gd name="connsiteY27" fmla="*/ 281681 h 1818625"/>
              <a:gd name="connsiteX28" fmla="*/ 5212428 w 5832648"/>
              <a:gd name="connsiteY28" fmla="*/ 675851 h 1818625"/>
              <a:gd name="connsiteX29" fmla="*/ 4778058 w 5832648"/>
              <a:gd name="connsiteY29" fmla="*/ 1074994 h 1818625"/>
              <a:gd name="connsiteX30" fmla="*/ 3662179 w 5832648"/>
              <a:gd name="connsiteY30" fmla="*/ 1247832 h 1818625"/>
              <a:gd name="connsiteX31" fmla="*/ 3025604 w 5832648"/>
              <a:gd name="connsiteY31" fmla="*/ 1190634 h 1818625"/>
              <a:gd name="connsiteX32" fmla="*/ 2565024 w 5832648"/>
              <a:gd name="connsiteY32" fmla="*/ 1037691 h 1818625"/>
              <a:gd name="connsiteX33" fmla="*/ 2186822 w 5832648"/>
              <a:gd name="connsiteY33" fmla="*/ 822576 h 1818625"/>
              <a:gd name="connsiteX34" fmla="*/ 1658840 w 5832648"/>
              <a:gd name="connsiteY34" fmla="*/ 455763 h 1818625"/>
              <a:gd name="connsiteX35" fmla="*/ 891205 w 5832648"/>
              <a:gd name="connsiteY35" fmla="*/ 270490 h 1818625"/>
              <a:gd name="connsiteX36" fmla="*/ 209696 w 5832648"/>
              <a:gd name="connsiteY36" fmla="*/ 418459 h 1818625"/>
              <a:gd name="connsiteX37" fmla="*/ 0 w 5832648"/>
              <a:gd name="connsiteY37" fmla="*/ 730562 h 1818625"/>
              <a:gd name="connsiteX38" fmla="*/ 93614 w 5832648"/>
              <a:gd name="connsiteY38" fmla="*/ 953137 h 1818625"/>
              <a:gd name="connsiteX39" fmla="*/ 516750 w 5832648"/>
              <a:gd name="connsiteY39" fmla="*/ 1066290 h 1818625"/>
              <a:gd name="connsiteX40" fmla="*/ 732061 w 5832648"/>
              <a:gd name="connsiteY40" fmla="*/ 1034582 h 1818625"/>
              <a:gd name="connsiteX41" fmla="*/ 835038 w 5832648"/>
              <a:gd name="connsiteY41" fmla="*/ 978628 h 1818625"/>
              <a:gd name="connsiteX42" fmla="*/ 842526 w 5832648"/>
              <a:gd name="connsiteY42" fmla="*/ 943190 h 1818625"/>
              <a:gd name="connsiteX43" fmla="*/ 816314 w 5832648"/>
              <a:gd name="connsiteY43" fmla="*/ 897183 h 1818625"/>
              <a:gd name="connsiteX44" fmla="*/ 778868 w 5832648"/>
              <a:gd name="connsiteY44" fmla="*/ 883505 h 1818625"/>
              <a:gd name="connsiteX45" fmla="*/ 733933 w 5832648"/>
              <a:gd name="connsiteY45" fmla="*/ 892209 h 1818625"/>
              <a:gd name="connsiteX46" fmla="*/ 623470 w 5832648"/>
              <a:gd name="connsiteY46" fmla="*/ 917078 h 1818625"/>
              <a:gd name="connsiteX47" fmla="*/ 501771 w 5832648"/>
              <a:gd name="connsiteY47" fmla="*/ 924538 h 1818625"/>
              <a:gd name="connsiteX48" fmla="*/ 224673 w 5832648"/>
              <a:gd name="connsiteY48" fmla="*/ 857393 h 1818625"/>
              <a:gd name="connsiteX49" fmla="*/ 149783 w 5832648"/>
              <a:gd name="connsiteY49" fmla="*/ 723101 h 1818625"/>
              <a:gd name="connsiteX50" fmla="*/ 273352 w 5832648"/>
              <a:gd name="connsiteY50" fmla="*/ 505500 h 1818625"/>
              <a:gd name="connsiteX51" fmla="*/ 703977 w 5832648"/>
              <a:gd name="connsiteY51" fmla="*/ 399808 h 1818625"/>
              <a:gd name="connsiteX52" fmla="*/ 1082179 w 5832648"/>
              <a:gd name="connsiteY52" fmla="*/ 475657 h 1818625"/>
              <a:gd name="connsiteX53" fmla="*/ 1377999 w 5832648"/>
              <a:gd name="connsiteY53" fmla="*/ 662173 h 1818625"/>
              <a:gd name="connsiteX54" fmla="*/ 2255150 w 5832648"/>
              <a:gd name="connsiteY54" fmla="*/ 1486770 h 1818625"/>
              <a:gd name="connsiteX55" fmla="*/ 4225315 w 5832648"/>
              <a:gd name="connsiteY55" fmla="*/ 1804522 h 1818625"/>
              <a:gd name="connsiteX56" fmla="*/ 5652698 w 5832648"/>
              <a:gd name="connsiteY56" fmla="*/ 1225649 h 1818625"/>
              <a:gd name="connsiteX57" fmla="*/ 5831277 w 5832648"/>
              <a:gd name="connsiteY57" fmla="*/ 850515 h 181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5832648" h="1818625">
                <a:moveTo>
                  <a:pt x="5831277" y="850515"/>
                </a:moveTo>
                <a:cubicBezTo>
                  <a:pt x="5836853" y="779212"/>
                  <a:pt x="5825326" y="710803"/>
                  <a:pt x="5798458" y="646474"/>
                </a:cubicBezTo>
                <a:cubicBezTo>
                  <a:pt x="5726809" y="474929"/>
                  <a:pt x="5525497" y="303274"/>
                  <a:pt x="5222804" y="196376"/>
                </a:cubicBezTo>
                <a:cubicBezTo>
                  <a:pt x="4920110" y="89477"/>
                  <a:pt x="4583626" y="-25754"/>
                  <a:pt x="3982299" y="5082"/>
                </a:cubicBezTo>
                <a:cubicBezTo>
                  <a:pt x="3380973" y="35917"/>
                  <a:pt x="3303007" y="93000"/>
                  <a:pt x="3094879" y="176611"/>
                </a:cubicBezTo>
                <a:cubicBezTo>
                  <a:pt x="2886750" y="260221"/>
                  <a:pt x="2733529" y="378255"/>
                  <a:pt x="2733529" y="506743"/>
                </a:cubicBezTo>
                <a:cubicBezTo>
                  <a:pt x="2733529" y="631916"/>
                  <a:pt x="2805923" y="733463"/>
                  <a:pt x="2950714" y="811385"/>
                </a:cubicBezTo>
                <a:cubicBezTo>
                  <a:pt x="3112977" y="898426"/>
                  <a:pt x="3342644" y="941947"/>
                  <a:pt x="3639713" y="941947"/>
                </a:cubicBezTo>
                <a:cubicBezTo>
                  <a:pt x="3856896" y="941947"/>
                  <a:pt x="4037260" y="912726"/>
                  <a:pt x="4180801" y="854284"/>
                </a:cubicBezTo>
                <a:cubicBezTo>
                  <a:pt x="4324343" y="795842"/>
                  <a:pt x="4396114" y="728075"/>
                  <a:pt x="4396114" y="650982"/>
                </a:cubicBezTo>
                <a:cubicBezTo>
                  <a:pt x="4396114" y="580520"/>
                  <a:pt x="4356172" y="521250"/>
                  <a:pt x="4276287" y="473171"/>
                </a:cubicBezTo>
                <a:cubicBezTo>
                  <a:pt x="4181426" y="415972"/>
                  <a:pt x="4046622" y="387373"/>
                  <a:pt x="3871875" y="387373"/>
                </a:cubicBezTo>
                <a:cubicBezTo>
                  <a:pt x="3767027" y="387373"/>
                  <a:pt x="3679654" y="401880"/>
                  <a:pt x="3609755" y="430894"/>
                </a:cubicBezTo>
                <a:cubicBezTo>
                  <a:pt x="3554835" y="453275"/>
                  <a:pt x="3523631" y="473171"/>
                  <a:pt x="3516142" y="490578"/>
                </a:cubicBezTo>
                <a:cubicBezTo>
                  <a:pt x="3508652" y="507987"/>
                  <a:pt x="3504909" y="517520"/>
                  <a:pt x="3504909" y="519178"/>
                </a:cubicBezTo>
                <a:cubicBezTo>
                  <a:pt x="3504909" y="525809"/>
                  <a:pt x="3512397" y="529125"/>
                  <a:pt x="3527375" y="529125"/>
                </a:cubicBezTo>
                <a:lnTo>
                  <a:pt x="3572310" y="524152"/>
                </a:lnTo>
                <a:cubicBezTo>
                  <a:pt x="3577303" y="523322"/>
                  <a:pt x="3592282" y="521664"/>
                  <a:pt x="3617245" y="519178"/>
                </a:cubicBezTo>
                <a:cubicBezTo>
                  <a:pt x="3667172" y="514204"/>
                  <a:pt x="3722092" y="511717"/>
                  <a:pt x="3782006" y="511717"/>
                </a:cubicBezTo>
                <a:cubicBezTo>
                  <a:pt x="3859394" y="511717"/>
                  <a:pt x="3926171" y="524773"/>
                  <a:pt x="3982340" y="550885"/>
                </a:cubicBezTo>
                <a:cubicBezTo>
                  <a:pt x="4038508" y="576998"/>
                  <a:pt x="4066592" y="605389"/>
                  <a:pt x="4066592" y="636061"/>
                </a:cubicBezTo>
                <a:cubicBezTo>
                  <a:pt x="4066592" y="687456"/>
                  <a:pt x="4019161" y="730148"/>
                  <a:pt x="3924299" y="764135"/>
                </a:cubicBezTo>
                <a:cubicBezTo>
                  <a:pt x="3829437" y="798122"/>
                  <a:pt x="3712108" y="815116"/>
                  <a:pt x="3572310" y="815116"/>
                </a:cubicBezTo>
                <a:cubicBezTo>
                  <a:pt x="3362616" y="815116"/>
                  <a:pt x="3199103" y="780714"/>
                  <a:pt x="3081773" y="711910"/>
                </a:cubicBezTo>
                <a:cubicBezTo>
                  <a:pt x="2979422" y="652226"/>
                  <a:pt x="2928246" y="580520"/>
                  <a:pt x="2928246" y="496796"/>
                </a:cubicBezTo>
                <a:cubicBezTo>
                  <a:pt x="2928246" y="389860"/>
                  <a:pt x="3023108" y="297431"/>
                  <a:pt x="3212832" y="219509"/>
                </a:cubicBezTo>
                <a:cubicBezTo>
                  <a:pt x="3412542" y="137442"/>
                  <a:pt x="3662179" y="96409"/>
                  <a:pt x="3961744" y="96409"/>
                </a:cubicBezTo>
                <a:cubicBezTo>
                  <a:pt x="4351179" y="96409"/>
                  <a:pt x="4663226" y="158167"/>
                  <a:pt x="4897885" y="281681"/>
                </a:cubicBezTo>
                <a:cubicBezTo>
                  <a:pt x="5107580" y="391933"/>
                  <a:pt x="5212428" y="523322"/>
                  <a:pt x="5212428" y="675851"/>
                </a:cubicBezTo>
                <a:cubicBezTo>
                  <a:pt x="5212428" y="830866"/>
                  <a:pt x="5067639" y="963914"/>
                  <a:pt x="4778058" y="1074994"/>
                </a:cubicBezTo>
                <a:cubicBezTo>
                  <a:pt x="4478494" y="1190219"/>
                  <a:pt x="4106535" y="1247832"/>
                  <a:pt x="3662179" y="1247832"/>
                </a:cubicBezTo>
                <a:cubicBezTo>
                  <a:pt x="3420031" y="1247832"/>
                  <a:pt x="3207841" y="1228766"/>
                  <a:pt x="3025604" y="1190634"/>
                </a:cubicBezTo>
                <a:cubicBezTo>
                  <a:pt x="2865837" y="1157475"/>
                  <a:pt x="2712310" y="1106495"/>
                  <a:pt x="2565024" y="1037691"/>
                </a:cubicBezTo>
                <a:cubicBezTo>
                  <a:pt x="2462672" y="990440"/>
                  <a:pt x="2336606" y="918736"/>
                  <a:pt x="2186822" y="822576"/>
                </a:cubicBezTo>
                <a:lnTo>
                  <a:pt x="1658840" y="455763"/>
                </a:lnTo>
                <a:cubicBezTo>
                  <a:pt x="1441655" y="332248"/>
                  <a:pt x="1185777" y="270490"/>
                  <a:pt x="891205" y="270490"/>
                </a:cubicBezTo>
                <a:cubicBezTo>
                  <a:pt x="599130" y="270490"/>
                  <a:pt x="371959" y="319813"/>
                  <a:pt x="209696" y="418459"/>
                </a:cubicBezTo>
                <a:cubicBezTo>
                  <a:pt x="69898" y="503842"/>
                  <a:pt x="0" y="607876"/>
                  <a:pt x="0" y="730562"/>
                </a:cubicBezTo>
                <a:cubicBezTo>
                  <a:pt x="0" y="824234"/>
                  <a:pt x="31205" y="898426"/>
                  <a:pt x="93614" y="953137"/>
                </a:cubicBezTo>
                <a:cubicBezTo>
                  <a:pt x="178490" y="1028573"/>
                  <a:pt x="319535" y="1066290"/>
                  <a:pt x="516750" y="1066290"/>
                </a:cubicBezTo>
                <a:cubicBezTo>
                  <a:pt x="596633" y="1066290"/>
                  <a:pt x="668403" y="1055721"/>
                  <a:pt x="732061" y="1034582"/>
                </a:cubicBezTo>
                <a:cubicBezTo>
                  <a:pt x="795719" y="1013444"/>
                  <a:pt x="830045" y="994793"/>
                  <a:pt x="835038" y="978628"/>
                </a:cubicBezTo>
                <a:cubicBezTo>
                  <a:pt x="840029" y="962463"/>
                  <a:pt x="842526" y="950650"/>
                  <a:pt x="842526" y="943190"/>
                </a:cubicBezTo>
                <a:cubicBezTo>
                  <a:pt x="842526" y="924953"/>
                  <a:pt x="833788" y="909617"/>
                  <a:pt x="816314" y="897183"/>
                </a:cubicBezTo>
                <a:cubicBezTo>
                  <a:pt x="796343" y="888064"/>
                  <a:pt x="783861" y="883505"/>
                  <a:pt x="778868" y="883505"/>
                </a:cubicBezTo>
                <a:cubicBezTo>
                  <a:pt x="766387" y="883505"/>
                  <a:pt x="751408" y="886406"/>
                  <a:pt x="733933" y="892209"/>
                </a:cubicBezTo>
                <a:cubicBezTo>
                  <a:pt x="698984" y="903814"/>
                  <a:pt x="662163" y="912104"/>
                  <a:pt x="623470" y="917078"/>
                </a:cubicBezTo>
                <a:cubicBezTo>
                  <a:pt x="584775" y="922052"/>
                  <a:pt x="544209" y="924538"/>
                  <a:pt x="501771" y="924538"/>
                </a:cubicBezTo>
                <a:cubicBezTo>
                  <a:pt x="379448" y="924538"/>
                  <a:pt x="287083" y="902156"/>
                  <a:pt x="224673" y="857393"/>
                </a:cubicBezTo>
                <a:cubicBezTo>
                  <a:pt x="174746" y="821747"/>
                  <a:pt x="149783" y="776983"/>
                  <a:pt x="149783" y="723101"/>
                </a:cubicBezTo>
                <a:cubicBezTo>
                  <a:pt x="149783" y="636061"/>
                  <a:pt x="190972" y="563527"/>
                  <a:pt x="273352" y="505500"/>
                </a:cubicBezTo>
                <a:cubicBezTo>
                  <a:pt x="373207" y="435038"/>
                  <a:pt x="516750" y="399808"/>
                  <a:pt x="703977" y="399808"/>
                </a:cubicBezTo>
                <a:cubicBezTo>
                  <a:pt x="841277" y="399808"/>
                  <a:pt x="967345" y="425091"/>
                  <a:pt x="1082179" y="475657"/>
                </a:cubicBezTo>
                <a:cubicBezTo>
                  <a:pt x="1162062" y="511303"/>
                  <a:pt x="1182504" y="493654"/>
                  <a:pt x="1377999" y="662173"/>
                </a:cubicBezTo>
                <a:cubicBezTo>
                  <a:pt x="1573495" y="830692"/>
                  <a:pt x="1677817" y="1169769"/>
                  <a:pt x="2255150" y="1486770"/>
                </a:cubicBezTo>
                <a:cubicBezTo>
                  <a:pt x="2832484" y="1803770"/>
                  <a:pt x="3659058" y="1848042"/>
                  <a:pt x="4225315" y="1804522"/>
                </a:cubicBezTo>
                <a:cubicBezTo>
                  <a:pt x="4791573" y="1761001"/>
                  <a:pt x="5472731" y="1432725"/>
                  <a:pt x="5652698" y="1225649"/>
                </a:cubicBezTo>
                <a:cubicBezTo>
                  <a:pt x="5765177" y="1096226"/>
                  <a:pt x="5821982" y="969352"/>
                  <a:pt x="5831277" y="850515"/>
                </a:cubicBezTo>
                <a:close/>
              </a:path>
            </a:pathLst>
          </a:custGeom>
          <a:gradFill>
            <a:gsLst>
              <a:gs pos="0">
                <a:schemeClr val="accent6">
                  <a:lumMod val="20000"/>
                  <a:lumOff val="80000"/>
                  <a:alpha val="47000"/>
                </a:schemeClr>
              </a:gs>
              <a:gs pos="50000">
                <a:schemeClr val="tx1">
                  <a:alpha val="65000"/>
                </a:schemeClr>
              </a:gs>
              <a:gs pos="75000">
                <a:srgbClr val="FF6600">
                  <a:alpha val="49804"/>
                </a:srgbClr>
              </a:gs>
            </a:gsLst>
            <a:path path="rect">
              <a:fillToRect t="100000" r="100000"/>
            </a:path>
          </a:gradFill>
          <a:ln>
            <a:noFill/>
          </a:ln>
          <a:scene3d>
            <a:camera prst="orthographicFront"/>
            <a:lightRig rig="flood" dir="t"/>
          </a:scene3d>
          <a:sp3d>
            <a:bevelT w="22225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dirty="0"/>
          </a:p>
        </p:txBody>
      </p:sp>
      <p:sp>
        <p:nvSpPr>
          <p:cNvPr id="20" name="19 Forma libre"/>
          <p:cNvSpPr/>
          <p:nvPr/>
        </p:nvSpPr>
        <p:spPr>
          <a:xfrm>
            <a:off x="0" y="0"/>
            <a:ext cx="914400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accent1">
                  <a:lumMod val="50000"/>
                </a:scheme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1" name="20 Forma libre"/>
          <p:cNvSpPr/>
          <p:nvPr/>
        </p:nvSpPr>
        <p:spPr>
          <a:xfrm rot="10800000">
            <a:off x="-81081" y="5827176"/>
            <a:ext cx="9252520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chemeClr val="accent1">
                  <a:lumMod val="50000"/>
                </a:schemeClr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07659" y="331461"/>
            <a:ext cx="2675039" cy="2382184"/>
          </a:xfrm>
          <a:prstGeom prst="rect">
            <a:avLst/>
          </a:prstGeom>
          <a:noFill/>
          <a:ln>
            <a:noFill/>
          </a:ln>
          <a:effectLst>
            <a:outerShdw blurRad="203200" sx="200000" sy="2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24 Imagen" descr="Diapositiva389.JPG"/>
          <p:cNvPicPr>
            <a:picLocks noGrp="1" noChangeAspect="1"/>
          </p:cNvPicPr>
          <p:nvPr isPhoto="1"/>
        </p:nvPicPr>
        <p:blipFill>
          <a:blip r:embed="rId5" cstate="email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26821" y="33188"/>
            <a:ext cx="9144000" cy="693498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292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4" presetClass="entr" presetSubtype="3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1" dur="175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3" dur="25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4" dur="125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Diapositiva29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1" y="0"/>
            <a:ext cx="913922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CuadroTexto"/>
          <p:cNvSpPr txBox="1"/>
          <p:nvPr/>
        </p:nvSpPr>
        <p:spPr>
          <a:xfrm>
            <a:off x="156980" y="940299"/>
            <a:ext cx="8830038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50800">
              <a:bevelT h="25400" prst="softRound"/>
              <a:extrusionClr>
                <a:schemeClr val="tx1"/>
              </a:extrusionClr>
            </a:sp3d>
          </a:bodyPr>
          <a:lstStyle/>
          <a:p>
            <a:pPr algn="ctr"/>
            <a:r>
              <a:rPr lang="es-ES" sz="3200" dirty="0" smtClean="0">
                <a:gradFill>
                  <a:gsLst>
                    <a:gs pos="100000">
                      <a:srgbClr val="7030A0"/>
                    </a:gs>
                    <a:gs pos="34579">
                      <a:srgbClr val="FFC000">
                        <a:lumMod val="55000"/>
                        <a:lumOff val="45000"/>
                      </a:srgbClr>
                    </a:gs>
                    <a:gs pos="0">
                      <a:srgbClr val="FFFF00">
                        <a:lumMod val="1000"/>
                        <a:lumOff val="9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Matura MT Script Capitals" pitchFamily="66" charset="0"/>
                <a:ea typeface="Kozuka Gothic Pro H" pitchFamily="34" charset="-128"/>
              </a:rPr>
              <a:t>  Dios desea  que en </a:t>
            </a:r>
            <a:r>
              <a:rPr lang="es-ES" sz="3200" dirty="0">
                <a:gradFill>
                  <a:gsLst>
                    <a:gs pos="100000">
                      <a:srgbClr val="7030A0"/>
                    </a:gs>
                    <a:gs pos="34579">
                      <a:srgbClr val="FFC000">
                        <a:lumMod val="55000"/>
                        <a:lumOff val="45000"/>
                      </a:srgbClr>
                    </a:gs>
                    <a:gs pos="0">
                      <a:srgbClr val="FFFF00">
                        <a:lumMod val="1000"/>
                        <a:lumOff val="9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Matura MT Script Capitals" pitchFamily="66" charset="0"/>
                <a:ea typeface="Kozuka Gothic Pro H" pitchFamily="34" charset="-128"/>
              </a:rPr>
              <a:t>esta </a:t>
            </a:r>
            <a:endParaRPr lang="es-ES" sz="3200" dirty="0" smtClean="0">
              <a:gradFill>
                <a:gsLst>
                  <a:gs pos="100000">
                    <a:srgbClr val="7030A0"/>
                  </a:gs>
                  <a:gs pos="34579">
                    <a:srgbClr val="FFC000">
                      <a:lumMod val="55000"/>
                      <a:lumOff val="45000"/>
                    </a:srgbClr>
                  </a:gs>
                  <a:gs pos="0">
                    <a:srgbClr val="FFFF00">
                      <a:lumMod val="1000"/>
                      <a:lumOff val="99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Matura MT Script Capitals" pitchFamily="66" charset="0"/>
              <a:ea typeface="Kozuka Gothic Pro H" pitchFamily="34" charset="-128"/>
            </a:endParaRPr>
          </a:p>
          <a:p>
            <a:pPr algn="ctr"/>
            <a:r>
              <a:rPr lang="es-ES" sz="3200" dirty="0" smtClean="0">
                <a:gradFill>
                  <a:gsLst>
                    <a:gs pos="100000">
                      <a:srgbClr val="7030A0"/>
                    </a:gs>
                    <a:gs pos="34579">
                      <a:srgbClr val="FFC000">
                        <a:lumMod val="55000"/>
                        <a:lumOff val="45000"/>
                      </a:srgbClr>
                    </a:gs>
                    <a:gs pos="0">
                      <a:srgbClr val="FFFF00">
                        <a:lumMod val="1000"/>
                        <a:lumOff val="9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Matura MT Script Capitals" pitchFamily="66" charset="0"/>
                <a:ea typeface="Kozuka Gothic Pro H" pitchFamily="34" charset="-128"/>
              </a:rPr>
              <a:t>Navidad aceptes Su preciado regalo el </a:t>
            </a:r>
          </a:p>
          <a:p>
            <a:pPr algn="ctr"/>
            <a:r>
              <a:rPr lang="es-ES" sz="3200" dirty="0" smtClean="0">
                <a:gradFill>
                  <a:gsLst>
                    <a:gs pos="100000">
                      <a:srgbClr val="7030A0"/>
                    </a:gs>
                    <a:gs pos="34579">
                      <a:srgbClr val="FFC000">
                        <a:lumMod val="55000"/>
                        <a:lumOff val="45000"/>
                      </a:srgbClr>
                    </a:gs>
                    <a:gs pos="0">
                      <a:srgbClr val="FFFF00">
                        <a:lumMod val="1000"/>
                        <a:lumOff val="9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Matura MT Script Capitals" pitchFamily="66" charset="0"/>
                <a:ea typeface="Kozuka Gothic Pro H" pitchFamily="34" charset="-128"/>
              </a:rPr>
              <a:t>cual es Jesucristo para que nazca</a:t>
            </a:r>
          </a:p>
          <a:p>
            <a:pPr algn="ctr"/>
            <a:r>
              <a:rPr lang="es-ES" sz="3200" dirty="0" smtClean="0">
                <a:gradFill>
                  <a:gsLst>
                    <a:gs pos="100000">
                      <a:srgbClr val="7030A0"/>
                    </a:gs>
                    <a:gs pos="34579">
                      <a:srgbClr val="FFC000">
                        <a:lumMod val="55000"/>
                        <a:lumOff val="45000"/>
                      </a:srgbClr>
                    </a:gs>
                    <a:gs pos="0">
                      <a:srgbClr val="FFFF00">
                        <a:lumMod val="1000"/>
                        <a:lumOff val="9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Matura MT Script Capitals" pitchFamily="66" charset="0"/>
                <a:ea typeface="Kozuka Gothic Pro H" pitchFamily="34" charset="-128"/>
              </a:rPr>
              <a:t> en tu corazón y puedas obtener  </a:t>
            </a:r>
          </a:p>
          <a:p>
            <a:pPr algn="ctr"/>
            <a:r>
              <a:rPr lang="es-ES" sz="3200" dirty="0" smtClean="0">
                <a:gradFill>
                  <a:gsLst>
                    <a:gs pos="100000">
                      <a:srgbClr val="7030A0"/>
                    </a:gs>
                    <a:gs pos="34579">
                      <a:srgbClr val="FFC000">
                        <a:lumMod val="55000"/>
                        <a:lumOff val="45000"/>
                      </a:srgbClr>
                    </a:gs>
                    <a:gs pos="0">
                      <a:srgbClr val="FFFF00">
                        <a:lumMod val="1000"/>
                        <a:lumOff val="9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Matura MT Script Capitals" pitchFamily="66" charset="0"/>
                <a:ea typeface="Kozuka Gothic Pro H" pitchFamily="34" charset="-128"/>
              </a:rPr>
              <a:t>vida eterna.  </a:t>
            </a:r>
          </a:p>
          <a:p>
            <a:pPr algn="ctr"/>
            <a:r>
              <a:rPr lang="es-ES" sz="3200" dirty="0" smtClean="0">
                <a:gradFill>
                  <a:gsLst>
                    <a:gs pos="100000">
                      <a:srgbClr val="7030A0"/>
                    </a:gs>
                    <a:gs pos="34579">
                      <a:srgbClr val="FFC000">
                        <a:lumMod val="55000"/>
                        <a:lumOff val="45000"/>
                      </a:srgbClr>
                    </a:gs>
                    <a:gs pos="0">
                      <a:srgbClr val="FFFF00">
                        <a:lumMod val="1000"/>
                        <a:lumOff val="99000"/>
                      </a:srgbClr>
                    </a:gs>
                  </a:gsLst>
                  <a:lin ang="5400000" scaled="1"/>
                </a:gradFill>
                <a:effectLst>
                  <a:outerShdw blurRad="50800" dist="50800" dir="5400000" algn="ctr" rotWithShape="0">
                    <a:schemeClr val="accent4">
                      <a:lumMod val="50000"/>
                    </a:schemeClr>
                  </a:outerShdw>
                </a:effectLst>
                <a:latin typeface="Matura MT Script Capitals" pitchFamily="66" charset="0"/>
                <a:ea typeface="Kozuka Gothic Pro H" pitchFamily="34" charset="-128"/>
              </a:rPr>
              <a:t>  </a:t>
            </a:r>
            <a:endParaRPr lang="es-ES" sz="3200" dirty="0">
              <a:gradFill>
                <a:gsLst>
                  <a:gs pos="100000">
                    <a:srgbClr val="7030A0"/>
                  </a:gs>
                  <a:gs pos="34579">
                    <a:srgbClr val="FFC000">
                      <a:lumMod val="55000"/>
                      <a:lumOff val="45000"/>
                    </a:srgbClr>
                  </a:gs>
                  <a:gs pos="0">
                    <a:srgbClr val="FFFF00">
                      <a:lumMod val="1000"/>
                      <a:lumOff val="99000"/>
                    </a:srgbClr>
                  </a:gs>
                </a:gsLst>
                <a:lin ang="5400000" scaled="1"/>
              </a:gradFill>
              <a:effectLst>
                <a:outerShdw blurRad="50800" dist="50800" dir="5400000" algn="ctr" rotWithShape="0">
                  <a:schemeClr val="accent4">
                    <a:lumMod val="50000"/>
                  </a:schemeClr>
                </a:outerShdw>
              </a:effectLst>
              <a:latin typeface="Matura MT Script Capitals" pitchFamily="66" charset="0"/>
              <a:ea typeface="Kozuka Gothic Pro H" pitchFamily="34" charset="-128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21957" y="1137763"/>
            <a:ext cx="839030" cy="594312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6639" y="2383149"/>
            <a:ext cx="988240" cy="700003"/>
          </a:xfrm>
          <a:prstGeom prst="rect">
            <a:avLst/>
          </a:prstGeom>
          <a:noFill/>
          <a:ln>
            <a:noFill/>
          </a:ln>
          <a:effectLst>
            <a:outerShdw blurRad="2540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82720" y="3345715"/>
            <a:ext cx="829188" cy="587341"/>
          </a:xfrm>
          <a:prstGeom prst="rect">
            <a:avLst/>
          </a:prstGeom>
          <a:noFill/>
          <a:ln>
            <a:noFill/>
          </a:ln>
          <a:effectLst>
            <a:outerShdw blurRad="889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7772" y="917719"/>
            <a:ext cx="936104" cy="663073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420849" y="2839139"/>
            <a:ext cx="680276" cy="481862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387022" y="3276794"/>
            <a:ext cx="664698" cy="470828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232289" y="2611877"/>
            <a:ext cx="656314" cy="464889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7667" y="3933056"/>
            <a:ext cx="656314" cy="464889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748811" y="2065408"/>
            <a:ext cx="656314" cy="464889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75353" y="3070518"/>
            <a:ext cx="656314" cy="464889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39169" y="2592202"/>
            <a:ext cx="656314" cy="464889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-8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67744" y="3196555"/>
            <a:ext cx="656314" cy="464889"/>
          </a:xfrm>
          <a:prstGeom prst="rect">
            <a:avLst/>
          </a:prstGeom>
          <a:noFill/>
          <a:ln>
            <a:noFill/>
          </a:ln>
          <a:effectLst>
            <a:outerShdw blurRad="190500" dist="35921" dir="2700000" algn="ctr" rotWithShape="0">
              <a:srgbClr val="FFC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639" y="416699"/>
            <a:ext cx="1714930" cy="59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6109" y="423935"/>
            <a:ext cx="1714930" cy="5973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9792" y="416699"/>
            <a:ext cx="1714930" cy="6003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7429070" y="369372"/>
            <a:ext cx="1714930" cy="59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6056261" y="369372"/>
            <a:ext cx="1714930" cy="59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726897" y="416699"/>
            <a:ext cx="1714930" cy="600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4771" y="0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16639" y="5717007"/>
            <a:ext cx="9157911" cy="1140993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1000">
                <a:srgbClr val="002060"/>
              </a:gs>
              <a:gs pos="27000">
                <a:srgbClr val="FFFF60"/>
              </a:gs>
              <a:gs pos="41000">
                <a:srgbClr val="FF6600">
                  <a:lumMod val="69000"/>
                  <a:lumOff val="31000"/>
                </a:srgbClr>
              </a:gs>
              <a:gs pos="0">
                <a:schemeClr val="tx1"/>
              </a:gs>
              <a:gs pos="89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19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colorTemperature colorTemp="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11907" y="6336000"/>
            <a:ext cx="907833" cy="35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21" cstate="email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colorTemperature colorTemp="66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99222" y="6389886"/>
            <a:ext cx="661765" cy="224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7291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2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2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12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5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25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2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5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125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125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4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4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4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690</Words>
  <Application>Microsoft Office PowerPoint</Application>
  <PresentationFormat>Presentación en pantalla (4:3)</PresentationFormat>
  <Paragraphs>53</Paragraphs>
  <Slides>39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6</cp:revision>
  <dcterms:created xsi:type="dcterms:W3CDTF">2015-12-18T01:49:54Z</dcterms:created>
  <dcterms:modified xsi:type="dcterms:W3CDTF">2015-12-19T10:43:01Z</dcterms:modified>
</cp:coreProperties>
</file>