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1" r:id="rId3"/>
    <p:sldId id="271" r:id="rId4"/>
    <p:sldId id="333" r:id="rId5"/>
    <p:sldId id="296" r:id="rId6"/>
    <p:sldId id="260" r:id="rId7"/>
    <p:sldId id="331" r:id="rId8"/>
    <p:sldId id="323" r:id="rId9"/>
    <p:sldId id="294" r:id="rId10"/>
    <p:sldId id="339" r:id="rId11"/>
    <p:sldId id="337" r:id="rId12"/>
    <p:sldId id="340" r:id="rId13"/>
  </p:sldIdLst>
  <p:sldSz cx="9685338" cy="6480175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1txudAe0JSZbTb7kVoxEw==" hashData="ytCVdJGf15mQjvhGzXy23UexLb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1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84" autoAdjust="0"/>
  </p:normalViewPr>
  <p:slideViewPr>
    <p:cSldViewPr>
      <p:cViewPr>
        <p:scale>
          <a:sx n="70" d="100"/>
          <a:sy n="70" d="100"/>
        </p:scale>
        <p:origin x="-402" y="-288"/>
      </p:cViewPr>
      <p:guideLst>
        <p:guide orient="horz" pos="2041"/>
        <p:guide pos="3051"/>
      </p:guideLst>
    </p:cSldViewPr>
  </p:slideViewPr>
  <p:outlineViewPr>
    <p:cViewPr>
      <p:scale>
        <a:sx n="33" d="100"/>
        <a:sy n="33" d="100"/>
      </p:scale>
      <p:origin x="0" y="124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36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26401" y="2013055"/>
            <a:ext cx="8232537" cy="1389038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52801" y="3672100"/>
            <a:ext cx="6779737" cy="165604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B44C8-71C6-4CC0-8B96-0749C9783AC2}" type="datetimeFigureOut">
              <a:rPr lang="es-ES" smtClean="0"/>
              <a:t>19/07/2017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2E202-8F21-41FF-BDDA-24B06B18DFA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744493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B44C8-71C6-4CC0-8B96-0749C9783AC2}" type="datetimeFigureOut">
              <a:rPr lang="es-ES" smtClean="0"/>
              <a:t>19/07/2017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2E202-8F21-41FF-BDDA-24B06B18DFA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4135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65075" y="4164114"/>
            <a:ext cx="8232537" cy="128703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65075" y="2746575"/>
            <a:ext cx="8232537" cy="1417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B44C8-71C6-4CC0-8B96-0749C9783AC2}" type="datetimeFigureOut">
              <a:rPr lang="es-ES" smtClean="0"/>
              <a:t>19/07/2017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2E202-8F21-41FF-BDDA-24B06B18DFA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169026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84266" y="1512041"/>
            <a:ext cx="4277691" cy="42766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23381" y="1512041"/>
            <a:ext cx="4277691" cy="42766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B44C8-71C6-4CC0-8B96-0749C9783AC2}" type="datetimeFigureOut">
              <a:rPr lang="es-ES" smtClean="0"/>
              <a:t>19/07/2017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2E202-8F21-41FF-BDDA-24B06B18DFA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345299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84267" y="1450540"/>
            <a:ext cx="4279373" cy="6045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4267" y="2055057"/>
            <a:ext cx="4279373" cy="37336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920018" y="1450540"/>
            <a:ext cx="4281054" cy="6045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920018" y="2055057"/>
            <a:ext cx="4281054" cy="37336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B44C8-71C6-4CC0-8B96-0749C9783AC2}" type="datetimeFigureOut">
              <a:rPr lang="es-ES" smtClean="0"/>
              <a:t>19/07/2017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2E202-8F21-41FF-BDDA-24B06B18DFA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6916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B44C8-71C6-4CC0-8B96-0749C9783AC2}" type="datetimeFigureOut">
              <a:rPr lang="es-ES" smtClean="0"/>
              <a:t>19/07/2017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2E202-8F21-41FF-BDDA-24B06B18DFA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774305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B44C8-71C6-4CC0-8B96-0749C9783AC2}" type="datetimeFigureOut">
              <a:rPr lang="es-ES" smtClean="0"/>
              <a:t>19/07/2017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2E202-8F21-41FF-BDDA-24B06B18DFA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557844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4267" y="258007"/>
            <a:ext cx="3186410" cy="109803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786698" y="258007"/>
            <a:ext cx="5414373" cy="55306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84267" y="1356037"/>
            <a:ext cx="3186410" cy="44326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B44C8-71C6-4CC0-8B96-0749C9783AC2}" type="datetimeFigureOut">
              <a:rPr lang="es-ES" smtClean="0"/>
              <a:t>19/07/2017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2E202-8F21-41FF-BDDA-24B06B18DFA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032790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98394" y="4536123"/>
            <a:ext cx="5811203" cy="53551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898394" y="579017"/>
            <a:ext cx="5811203" cy="388810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898394" y="5071637"/>
            <a:ext cx="5811203" cy="7605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B44C8-71C6-4CC0-8B96-0749C9783AC2}" type="datetimeFigureOut">
              <a:rPr lang="es-ES" smtClean="0"/>
              <a:t>19/07/2017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2E202-8F21-41FF-BDDA-24B06B18DFA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72775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B44C8-71C6-4CC0-8B96-0749C9783AC2}" type="datetimeFigureOut">
              <a:rPr lang="es-ES" smtClean="0"/>
              <a:t>19/07/2017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2E202-8F21-41FF-BDDA-24B06B18DFA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73185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21870" y="259509"/>
            <a:ext cx="2179201" cy="5529149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84267" y="259509"/>
            <a:ext cx="6376181" cy="5529149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B44C8-71C6-4CC0-8B96-0749C9783AC2}" type="datetimeFigureOut">
              <a:rPr lang="es-ES" smtClean="0"/>
              <a:t>19/07/2017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2E202-8F21-41FF-BDDA-24B06B18DFA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364968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26402" y="2013069"/>
            <a:ext cx="8232537" cy="1389038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52802" y="3672099"/>
            <a:ext cx="6779737" cy="1656046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 algn="ctr">
              <a:buNone/>
              <a:defRPr/>
            </a:lvl1pPr>
            <a:lvl2pPr marL="456028" indent="0" algn="ctr">
              <a:buNone/>
              <a:defRPr/>
            </a:lvl2pPr>
            <a:lvl3pPr marL="912062" indent="0" algn="ctr">
              <a:buNone/>
              <a:defRPr/>
            </a:lvl3pPr>
            <a:lvl4pPr marL="1368090" indent="0" algn="ctr">
              <a:buNone/>
              <a:defRPr/>
            </a:lvl4pPr>
            <a:lvl5pPr marL="1824119" indent="0" algn="ctr">
              <a:buNone/>
              <a:defRPr/>
            </a:lvl5pPr>
            <a:lvl6pPr marL="2280159" indent="0" algn="ctr">
              <a:buNone/>
              <a:defRPr/>
            </a:lvl6pPr>
            <a:lvl7pPr marL="2736180" indent="0" algn="ctr">
              <a:buNone/>
              <a:defRPr/>
            </a:lvl7pPr>
            <a:lvl8pPr marL="3192205" indent="0" algn="ctr">
              <a:buNone/>
              <a:defRPr/>
            </a:lvl8pPr>
            <a:lvl9pPr marL="3648239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24570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4271" y="259534"/>
            <a:ext cx="8716804" cy="1080030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84271" y="1512043"/>
            <a:ext cx="8716804" cy="4276617"/>
          </a:xfrm>
          <a:prstGeom prst="rect">
            <a:avLst/>
          </a:prstGeom>
        </p:spPr>
        <p:txBody>
          <a:bodyPr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1280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65075" y="4164117"/>
            <a:ext cx="8232537" cy="1287036"/>
          </a:xfrm>
          <a:prstGeom prst="rect">
            <a:avLst/>
          </a:prstGeom>
        </p:spPr>
        <p:txBody>
          <a:bodyPr lIns="91207" tIns="45601" rIns="91207" bIns="45601"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65075" y="2746579"/>
            <a:ext cx="8232537" cy="1417538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000"/>
            </a:lvl1pPr>
            <a:lvl2pPr marL="456028" indent="0">
              <a:buNone/>
              <a:defRPr sz="1800"/>
            </a:lvl2pPr>
            <a:lvl3pPr marL="912062" indent="0">
              <a:buNone/>
              <a:defRPr sz="1600"/>
            </a:lvl3pPr>
            <a:lvl4pPr marL="1368090" indent="0">
              <a:buNone/>
              <a:defRPr sz="1400"/>
            </a:lvl4pPr>
            <a:lvl5pPr marL="1824119" indent="0">
              <a:buNone/>
              <a:defRPr sz="1400"/>
            </a:lvl5pPr>
            <a:lvl6pPr marL="2280159" indent="0">
              <a:buNone/>
              <a:defRPr sz="1400"/>
            </a:lvl6pPr>
            <a:lvl7pPr marL="2736180" indent="0">
              <a:buNone/>
              <a:defRPr sz="1400"/>
            </a:lvl7pPr>
            <a:lvl8pPr marL="3192205" indent="0">
              <a:buNone/>
              <a:defRPr sz="1400"/>
            </a:lvl8pPr>
            <a:lvl9pPr marL="3648239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18375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4271" y="259534"/>
            <a:ext cx="8716804" cy="1080030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84270" y="1512043"/>
            <a:ext cx="4277691" cy="4276617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23382" y="1512043"/>
            <a:ext cx="4277691" cy="4276617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57616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4271" y="259534"/>
            <a:ext cx="8716804" cy="1080030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84269" y="1450540"/>
            <a:ext cx="4279373" cy="604518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28" indent="0">
              <a:buNone/>
              <a:defRPr sz="2000" b="1"/>
            </a:lvl2pPr>
            <a:lvl3pPr marL="912062" indent="0">
              <a:buNone/>
              <a:defRPr sz="1800" b="1"/>
            </a:lvl3pPr>
            <a:lvl4pPr marL="1368090" indent="0">
              <a:buNone/>
              <a:defRPr sz="1600" b="1"/>
            </a:lvl4pPr>
            <a:lvl5pPr marL="1824119" indent="0">
              <a:buNone/>
              <a:defRPr sz="1600" b="1"/>
            </a:lvl5pPr>
            <a:lvl6pPr marL="2280159" indent="0">
              <a:buNone/>
              <a:defRPr sz="1600" b="1"/>
            </a:lvl6pPr>
            <a:lvl7pPr marL="2736180" indent="0">
              <a:buNone/>
              <a:defRPr sz="1600" b="1"/>
            </a:lvl7pPr>
            <a:lvl8pPr marL="3192205" indent="0">
              <a:buNone/>
              <a:defRPr sz="1600" b="1"/>
            </a:lvl8pPr>
            <a:lvl9pPr marL="364823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4269" y="2055060"/>
            <a:ext cx="4279373" cy="3733601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920030" y="1450540"/>
            <a:ext cx="4281054" cy="604518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28" indent="0">
              <a:buNone/>
              <a:defRPr sz="2000" b="1"/>
            </a:lvl2pPr>
            <a:lvl3pPr marL="912062" indent="0">
              <a:buNone/>
              <a:defRPr sz="1800" b="1"/>
            </a:lvl3pPr>
            <a:lvl4pPr marL="1368090" indent="0">
              <a:buNone/>
              <a:defRPr sz="1600" b="1"/>
            </a:lvl4pPr>
            <a:lvl5pPr marL="1824119" indent="0">
              <a:buNone/>
              <a:defRPr sz="1600" b="1"/>
            </a:lvl5pPr>
            <a:lvl6pPr marL="2280159" indent="0">
              <a:buNone/>
              <a:defRPr sz="1600" b="1"/>
            </a:lvl6pPr>
            <a:lvl7pPr marL="2736180" indent="0">
              <a:buNone/>
              <a:defRPr sz="1600" b="1"/>
            </a:lvl7pPr>
            <a:lvl8pPr marL="3192205" indent="0">
              <a:buNone/>
              <a:defRPr sz="1600" b="1"/>
            </a:lvl8pPr>
            <a:lvl9pPr marL="364823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920030" y="2055060"/>
            <a:ext cx="4281054" cy="3733601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2538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4271" y="259534"/>
            <a:ext cx="8716804" cy="1080030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85053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62800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4328" y="258038"/>
            <a:ext cx="3186409" cy="1098031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786698" y="258013"/>
            <a:ext cx="5414373" cy="5530649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3200"/>
            </a:lvl1pPr>
            <a:lvl2pPr>
              <a:defRPr sz="2800"/>
            </a:lvl2pPr>
            <a:lvl3pPr>
              <a:defRPr sz="25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84328" y="1356067"/>
            <a:ext cx="3186409" cy="4432620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28" indent="0">
              <a:buNone/>
              <a:defRPr sz="1200"/>
            </a:lvl2pPr>
            <a:lvl3pPr marL="912062" indent="0">
              <a:buNone/>
              <a:defRPr sz="1100"/>
            </a:lvl3pPr>
            <a:lvl4pPr marL="1368090" indent="0">
              <a:buNone/>
              <a:defRPr sz="900"/>
            </a:lvl4pPr>
            <a:lvl5pPr marL="1824119" indent="0">
              <a:buNone/>
              <a:defRPr sz="900"/>
            </a:lvl5pPr>
            <a:lvl6pPr marL="2280159" indent="0">
              <a:buNone/>
              <a:defRPr sz="900"/>
            </a:lvl6pPr>
            <a:lvl7pPr marL="2736180" indent="0">
              <a:buNone/>
              <a:defRPr sz="900"/>
            </a:lvl7pPr>
            <a:lvl8pPr marL="3192205" indent="0">
              <a:buNone/>
              <a:defRPr sz="900"/>
            </a:lvl8pPr>
            <a:lvl9pPr marL="364823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974399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98397" y="4536123"/>
            <a:ext cx="5811203" cy="535519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898397" y="579017"/>
            <a:ext cx="5811203" cy="3888105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3200"/>
            </a:lvl1pPr>
            <a:lvl2pPr marL="456028" indent="0">
              <a:buNone/>
              <a:defRPr sz="2800"/>
            </a:lvl2pPr>
            <a:lvl3pPr marL="912062" indent="0">
              <a:buNone/>
              <a:defRPr sz="2500"/>
            </a:lvl3pPr>
            <a:lvl4pPr marL="1368090" indent="0">
              <a:buNone/>
              <a:defRPr sz="2000"/>
            </a:lvl4pPr>
            <a:lvl5pPr marL="1824119" indent="0">
              <a:buNone/>
              <a:defRPr sz="2000"/>
            </a:lvl5pPr>
            <a:lvl6pPr marL="2280159" indent="0">
              <a:buNone/>
              <a:defRPr sz="2000"/>
            </a:lvl6pPr>
            <a:lvl7pPr marL="2736180" indent="0">
              <a:buNone/>
              <a:defRPr sz="2000"/>
            </a:lvl7pPr>
            <a:lvl8pPr marL="3192205" indent="0">
              <a:buNone/>
              <a:defRPr sz="2000"/>
            </a:lvl8pPr>
            <a:lvl9pPr marL="3648239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898397" y="5071678"/>
            <a:ext cx="5811203" cy="760521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28" indent="0">
              <a:buNone/>
              <a:defRPr sz="1200"/>
            </a:lvl2pPr>
            <a:lvl3pPr marL="912062" indent="0">
              <a:buNone/>
              <a:defRPr sz="1100"/>
            </a:lvl3pPr>
            <a:lvl4pPr marL="1368090" indent="0">
              <a:buNone/>
              <a:defRPr sz="900"/>
            </a:lvl4pPr>
            <a:lvl5pPr marL="1824119" indent="0">
              <a:buNone/>
              <a:defRPr sz="900"/>
            </a:lvl5pPr>
            <a:lvl6pPr marL="2280159" indent="0">
              <a:buNone/>
              <a:defRPr sz="900"/>
            </a:lvl6pPr>
            <a:lvl7pPr marL="2736180" indent="0">
              <a:buNone/>
              <a:defRPr sz="900"/>
            </a:lvl7pPr>
            <a:lvl8pPr marL="3192205" indent="0">
              <a:buNone/>
              <a:defRPr sz="900"/>
            </a:lvl8pPr>
            <a:lvl9pPr marL="364823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6103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4271" y="259534"/>
            <a:ext cx="8716804" cy="1080030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84271" y="1512043"/>
            <a:ext cx="8716804" cy="4276617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085968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21870" y="259546"/>
            <a:ext cx="2179201" cy="5529149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84268" y="259546"/>
            <a:ext cx="6376181" cy="5529149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2304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84268" y="259509"/>
            <a:ext cx="8716804" cy="10800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84268" y="1512041"/>
            <a:ext cx="8716804" cy="42766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84267" y="6006164"/>
            <a:ext cx="2259912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7B44C8-71C6-4CC0-8B96-0749C9783AC2}" type="datetimeFigureOut">
              <a:rPr lang="es-ES" smtClean="0"/>
              <a:t>19/07/2017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309157" y="6006164"/>
            <a:ext cx="3067024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941159" y="6006164"/>
            <a:ext cx="2259912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42E202-8F21-41FF-BDDA-24B06B18DFA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3040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84267" y="5901172"/>
            <a:ext cx="2259912" cy="45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07" tIns="45601" rIns="91207" bIns="45601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9489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6028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2062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6809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4119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025" indent="-342025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050" indent="-285021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0082" indent="-228015" algn="l" rtl="0" fontAlgn="base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  <a:cs typeface="+mn-cs"/>
        </a:defRPr>
      </a:lvl3pPr>
      <a:lvl4pPr marL="1596104" indent="-228015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2136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08167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64192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0232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76257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028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062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09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11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15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18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205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23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1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7" Type="http://schemas.openxmlformats.org/officeDocument/2006/relationships/image" Target="../media/image31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microsoft.com/office/2007/relationships/hdphoto" Target="../media/hdphoto3.wdp"/><Relationship Id="rId4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gif"/><Relationship Id="rId3" Type="http://schemas.microsoft.com/office/2007/relationships/hdphoto" Target="../media/hdphoto4.wdp"/><Relationship Id="rId7" Type="http://schemas.openxmlformats.org/officeDocument/2006/relationships/image" Target="../media/image35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microsoft.com/office/2007/relationships/hdphoto" Target="../media/hdphoto5.wdp"/><Relationship Id="rId4" Type="http://schemas.openxmlformats.org/officeDocument/2006/relationships/image" Target="../media/image33.png"/><Relationship Id="rId9" Type="http://schemas.openxmlformats.org/officeDocument/2006/relationships/image" Target="../media/image3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gif"/><Relationship Id="rId3" Type="http://schemas.openxmlformats.org/officeDocument/2006/relationships/image" Target="../media/image43.gif"/><Relationship Id="rId7" Type="http://schemas.openxmlformats.org/officeDocument/2006/relationships/image" Target="../media/image47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45.gif"/><Relationship Id="rId10" Type="http://schemas.openxmlformats.org/officeDocument/2006/relationships/image" Target="../media/image50.jpeg"/><Relationship Id="rId4" Type="http://schemas.openxmlformats.org/officeDocument/2006/relationships/image" Target="../media/image44.gif"/><Relationship Id="rId9" Type="http://schemas.openxmlformats.org/officeDocument/2006/relationships/image" Target="../media/image49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34" descr="C:\Users\Eleni\Desktop\Verano 2017\Diapositiva7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85338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30" b="100000" l="2188" r="96250">
                        <a14:foregroundMark x1="5938" y1="76763" x2="12812" y2="93776"/>
                        <a14:foregroundMark x1="20625" y1="79668" x2="22188" y2="90041"/>
                        <a14:foregroundMark x1="19375" y1="66805" x2="19375" y2="66805"/>
                        <a14:foregroundMark x1="37188" y1="77593" x2="37188" y2="90871"/>
                        <a14:foregroundMark x1="11563" y1="31535" x2="16875" y2="47718"/>
                        <a14:foregroundMark x1="28438" y1="60166" x2="27187" y2="69295"/>
                        <a14:backgroundMark x1="30000" y1="36929" x2="33438" y2="36929"/>
                        <a14:backgroundMark x1="53438" y1="64730" x2="46875" y2="68050"/>
                        <a14:backgroundMark x1="31250" y1="52282" x2="32813" y2="580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4397" y="2729380"/>
            <a:ext cx="2541494" cy="191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8" name="Picture 2" descr="C:\Users\Eleni\Desktop\ultimo escritorio\bellisima\000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38"/>
            <a:ext cx="9685338" cy="6496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2" descr="C:\Users\Eleni\Desktop\Verano 2017\Diapositiva16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06" y="-7938"/>
            <a:ext cx="9671732" cy="6484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0314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1762">
        <p14:ripple/>
        <p:sndAc>
          <p:stSnd loop="1">
            <p:snd r:embed="rId2" name="Helen Viiva el verano( mystic).wav"/>
          </p:stSnd>
        </p:sndAc>
      </p:transition>
    </mc:Choice>
    <mc:Fallback>
      <p:transition spd="slow" advTm="31762">
        <p:fade/>
        <p:sndAc>
          <p:stSnd loop="1">
            <p:snd r:embed="rId2" name="Helen Viiva el verano( mystic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6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725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Verano 2017\Diapositiva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0" y="0"/>
            <a:ext cx="9684098" cy="6494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i34.tinypic.com/ndv7kh.jp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525" y="683582"/>
            <a:ext cx="1686694" cy="2346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5 Grupo"/>
          <p:cNvGrpSpPr/>
          <p:nvPr/>
        </p:nvGrpSpPr>
        <p:grpSpPr>
          <a:xfrm>
            <a:off x="1240" y="0"/>
            <a:ext cx="9840491" cy="6494191"/>
            <a:chOff x="1240" y="17192"/>
            <a:chExt cx="9840491" cy="6477000"/>
          </a:xfrm>
        </p:grpSpPr>
        <p:pic>
          <p:nvPicPr>
            <p:cNvPr id="3" name="Picture 8" descr="C:\Users\Eleni\Desktop\Verano 2017\Diapositiva12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0" y="17192"/>
              <a:ext cx="9677400" cy="6477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2" descr="http://i34.tinypic.com/ndv7kh.jpg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50981" y="1943943"/>
              <a:ext cx="2190750" cy="3048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7" name="Picture 4" descr="C:\Users\Eleni\Desktop\Verano 2017\Diapositiva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222"/>
            <a:ext cx="9714241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i34.tinypic.com/ndv7kh.jp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5636" y="2703534"/>
            <a:ext cx="2454002" cy="3414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4938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1441">
        <p14:ripple dir="lu"/>
      </p:transition>
    </mc:Choice>
    <mc:Fallback>
      <p:transition spd="slow" advTm="3144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5" descr="C:\Users\Eleni\Desktop\Verano 2017\Diapositiva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883" y="3175"/>
            <a:ext cx="9827387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6" descr="C:\Users\Eleni\Desktop\Verano 2017\Diapositiva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882" y="1"/>
            <a:ext cx="9811220" cy="6494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3" descr="C:\Users\Eleni\Desktop\Verano 2017\Diapositiva2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048" y="0"/>
            <a:ext cx="9827386" cy="6494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nounoudunord.n.o.pic.centerblog.net/soleil-1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7708"/>
            <a:ext cx="1925266" cy="2139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0626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5445">
        <p14:ripple dir="rd"/>
      </p:transition>
    </mc:Choice>
    <mc:Fallback>
      <p:transition spd="slow" advTm="254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Verano 2017\Diapositiva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287" y="-1"/>
            <a:ext cx="981267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7" descr="C:\Users\Eleni\Desktop\Verano 2017\Diapositiva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883" y="-1"/>
            <a:ext cx="9891266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2" descr="C:\Users\Eleni\Desktop\Verano 2017\Diapositiva5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049" y="0"/>
            <a:ext cx="9907431" cy="6493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9" descr="Picture3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0861" y="1435135"/>
            <a:ext cx="3603950" cy="360990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27768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1814">
        <p14:ripple dir="ru"/>
      </p:transition>
    </mc:Choice>
    <mc:Fallback>
      <p:transition spd="slow" advTm="3181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75000"/>
              </a:schemeClr>
            </a:gs>
            <a:gs pos="51000">
              <a:srgbClr val="00B0F0"/>
            </a:gs>
            <a:gs pos="100000">
              <a:schemeClr val="accent1">
                <a:lumMod val="75000"/>
              </a:schemeClr>
            </a:gs>
          </a:gsLst>
          <a:path path="rect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C:\Users\Eleni\Desktop\Verano 2017\Diapositiva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0" y="17192"/>
            <a:ext cx="9677400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vpshostcoupons.com/wp-content/uploads/2015/04/wiredtree-support-services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099" l="1852" r="9963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149" y="30536"/>
            <a:ext cx="3310995" cy="3225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://vpshostcoupons.com/wp-content/uploads/2015/04/wiredtree-support-services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099" l="1852" r="9963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50" y="3252530"/>
            <a:ext cx="3310995" cy="3225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vpshostcoupons.com/wp-content/uploads/2015/04/wiredtree-support-services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099" l="1852" r="9963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6725" y="10326"/>
            <a:ext cx="3310995" cy="3225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vpshostcoupons.com/wp-content/uploads/2015/04/wiredtree-support-services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099" l="1852" r="9963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0741" y="3235482"/>
            <a:ext cx="3310995" cy="3225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3" descr="C:\Users\Eleni\Desktop\Verano 2017\Diapositiva4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883" y="3175"/>
            <a:ext cx="9827387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Eleni\Desktop\Verano 2017\Diapositiva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882" y="-48337"/>
            <a:ext cx="9827386" cy="6542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3" descr="C:\Users\Eleni\Desktop\Verano 2017\Diapositiva78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882" y="-48337"/>
            <a:ext cx="9827386" cy="667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335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653"/>
    </mc:Choice>
    <mc:Fallback>
      <p:transition spd="slow" advTm="396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6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nodeType="withEffect">
                                  <p:stCondLst>
                                    <p:cond delay="147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6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2" fill="hold" nodeType="withEffect">
                                  <p:stCondLst>
                                    <p:cond delay="21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6" presetClass="emph" presetSubtype="0" repeatCount="indefinite" fill="hold" nodeType="withEffect">
                                  <p:stCondLst>
                                    <p:cond delay="21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10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Eleni\Desktop\ultimo escritorio\bellisima\0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686925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2 Grupo"/>
          <p:cNvGrpSpPr/>
          <p:nvPr/>
        </p:nvGrpSpPr>
        <p:grpSpPr>
          <a:xfrm>
            <a:off x="-28795" y="3257999"/>
            <a:ext cx="2612880" cy="3240087"/>
            <a:chOff x="2511872" y="3136097"/>
            <a:chExt cx="2416324" cy="2934108"/>
          </a:xfrm>
        </p:grpSpPr>
        <p:pic>
          <p:nvPicPr>
            <p:cNvPr id="4" name="Picture 8" descr="https://2.bp.blogspot.com/-9HxKhMwLWgA/VzSi24WExmI/AAAAAAAFWIM/euIePTp-BFIG4f_7rVtkVeeHXxWR5l5rACLcB/s1600/ANIMALES%2B%252847%2529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1872" y="3136097"/>
              <a:ext cx="2416324" cy="29341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https://s-media-cache-ak0.pinimg.com/originals/39/06/5e/39065e07037223df33fa0e9d21d8439b.gif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93438" y="5024746"/>
              <a:ext cx="1145826" cy="8593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7" name="Picture 17" descr="C:\Users\Eleni\Desktop\Verano 2017\Diapositiva2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795" y="1588"/>
            <a:ext cx="9714133" cy="6496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1" descr="C:\Users\Eleni\Desktop\Verano 2017\Diapositiva5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796" y="1957"/>
            <a:ext cx="9714133" cy="6496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5265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1798">
        <p14:ripple/>
      </p:transition>
    </mc:Choice>
    <mc:Fallback>
      <p:transition spd="slow" advTm="317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indefinite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17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grpSp>
        <p:nvGrpSpPr>
          <p:cNvPr id="6" name="5 Grupo"/>
          <p:cNvGrpSpPr/>
          <p:nvPr/>
        </p:nvGrpSpPr>
        <p:grpSpPr>
          <a:xfrm>
            <a:off x="-5787" y="0"/>
            <a:ext cx="10070831" cy="6477000"/>
            <a:chOff x="0" y="3175"/>
            <a:chExt cx="10070831" cy="6477000"/>
          </a:xfrm>
        </p:grpSpPr>
        <p:pic>
          <p:nvPicPr>
            <p:cNvPr id="4" name="Picture 2" descr="C:\Users\Eleni\Desktop\Verano 2017\Diapositiva2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175"/>
              <a:ext cx="9696968" cy="6477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4" descr="http://www.animated-gifs.eu/category_nature/meteo-summer-fr/0021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50351" y="2518027"/>
              <a:ext cx="4320480" cy="2818824"/>
            </a:xfrm>
            <a:prstGeom prst="rect">
              <a:avLst/>
            </a:prstGeom>
            <a:noFill/>
            <a:effectLst>
              <a:softEdge rad="6350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7" name="Picture 2" descr="http://www.canariasporunacostaviva.org/descargas/fondos_escritorio/verano_800x600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3667" l="750" r="97125">
                        <a14:foregroundMark x1="78250" y1="50500" x2="70750" y2="57000"/>
                        <a14:foregroundMark x1="75250" y1="49667" x2="73250" y2="52667"/>
                        <a14:foregroundMark x1="75000" y1="44333" x2="75000" y2="44333"/>
                        <a14:foregroundMark x1="74875" y1="47000" x2="74875" y2="47000"/>
                        <a14:foregroundMark x1="71875" y1="48667" x2="71875" y2="48667"/>
                        <a14:foregroundMark x1="70625" y1="51000" x2="70625" y2="51000"/>
                        <a14:foregroundMark x1="63000" y1="53000" x2="61000" y2="60000"/>
                        <a14:foregroundMark x1="64750" y1="52667" x2="67250" y2="57667"/>
                        <a14:foregroundMark x1="67000" y1="50333" x2="67000" y2="52667"/>
                        <a14:foregroundMark x1="66125" y1="50000" x2="60125" y2="55000"/>
                        <a14:foregroundMark x1="59250" y1="55333" x2="60625" y2="64667"/>
                        <a14:foregroundMark x1="69000" y1="54167" x2="68500" y2="58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2389" y="3382404"/>
            <a:ext cx="4091608" cy="3068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0" descr="C:\Users\Eleni\Desktop\Verano 2017\Diapositiva5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87" y="-1"/>
            <a:ext cx="9691125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9" descr="C:\Users\Eleni\Desktop\Verano 2017\Diapositiva13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87" y="-23891"/>
            <a:ext cx="9702755" cy="6475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8818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892">
        <p14:ripple dir="rd"/>
      </p:transition>
    </mc:Choice>
    <mc:Fallback>
      <p:transition spd="slow" advTm="308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3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70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7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700" fill="hold">
                                          <p:stCondLst>
                                            <p:cond delay="21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700" fill="hold">
                                          <p:stCondLst>
                                            <p:cond delay="2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50000">
              <a:srgbClr val="FFFF00"/>
            </a:gs>
            <a:gs pos="100000">
              <a:srgbClr val="0070C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Verano 2017\Diapositiva42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883" y="3175"/>
            <a:ext cx="9827387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www.mairielarouviere.fr/Donnees/Structures/82018/Upload/561775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8810" l="0" r="98798">
                        <a14:foregroundMark x1="16827" y1="17262" x2="16827" y2="21429"/>
                        <a14:foregroundMark x1="10817" y1="55357" x2="9135" y2="61905"/>
                        <a14:foregroundMark x1="8173" y1="76488" x2="8173" y2="76488"/>
                        <a14:foregroundMark x1="80769" y1="79167" x2="80769" y2="79167"/>
                        <a14:foregroundMark x1="92788" y1="62500" x2="92788" y2="62500"/>
                        <a14:foregroundMark x1="91827" y1="43750" x2="91827" y2="43750"/>
                        <a14:foregroundMark x1="72837" y1="13988" x2="72837" y2="13988"/>
                        <a14:foregroundMark x1="59375" y1="10119" x2="59375" y2="10119"/>
                        <a14:foregroundMark x1="17548" y1="35714" x2="17548" y2="35714"/>
                        <a14:foregroundMark x1="32933" y1="89286" x2="32933" y2="89286"/>
                        <a14:foregroundMark x1="45433" y1="96131" x2="45433" y2="96131"/>
                        <a14:foregroundMark x1="16106" y1="65476" x2="16106" y2="65476"/>
                        <a14:backgroundMark x1="18510" y1="20536" x2="28365" y2="33333"/>
                        <a14:backgroundMark x1="15625" y1="55357" x2="28125" y2="55357"/>
                        <a14:backgroundMark x1="14423" y1="42857" x2="23558" y2="44940"/>
                        <a14:backgroundMark x1="24760" y1="44940" x2="26683" y2="45536"/>
                        <a14:backgroundMark x1="31250" y1="19940" x2="37500" y2="29167"/>
                        <a14:backgroundMark x1="43029" y1="16964" x2="43750" y2="25298"/>
                        <a14:backgroundMark x1="52885" y1="13988" x2="53606" y2="24107"/>
                        <a14:backgroundMark x1="64904" y1="16964" x2="61538" y2="26190"/>
                        <a14:backgroundMark x1="77404" y1="23810" x2="68750" y2="32738"/>
                        <a14:backgroundMark x1="83654" y1="34821" x2="70192" y2="42560"/>
                        <a14:backgroundMark x1="78365" y1="52679" x2="89904" y2="54762"/>
                        <a14:backgroundMark x1="76442" y1="65179" x2="86779" y2="69345"/>
                        <a14:backgroundMark x1="69712" y1="75298" x2="76442" y2="80060"/>
                        <a14:backgroundMark x1="53606" y1="83333" x2="52885" y2="86310"/>
                        <a14:backgroundMark x1="44231" y1="80357" x2="41106" y2="89881"/>
                        <a14:backgroundMark x1="34615" y1="76488" x2="27885" y2="82440"/>
                        <a14:backgroundMark x1="28846" y1="67560" x2="13221" y2="764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157" y="28701"/>
            <a:ext cx="3962400" cy="320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://www.mairielarouviere.fr/Donnees/Structures/82018/Upload/561775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8810" l="0" r="98798">
                        <a14:foregroundMark x1="16827" y1="17262" x2="16827" y2="21429"/>
                        <a14:foregroundMark x1="10817" y1="55357" x2="9135" y2="61905"/>
                        <a14:foregroundMark x1="8173" y1="76488" x2="8173" y2="76488"/>
                        <a14:foregroundMark x1="80769" y1="79167" x2="80769" y2="79167"/>
                        <a14:foregroundMark x1="92788" y1="62500" x2="92788" y2="62500"/>
                        <a14:foregroundMark x1="91827" y1="43750" x2="91827" y2="43750"/>
                        <a14:foregroundMark x1="72837" y1="13988" x2="72837" y2="13988"/>
                        <a14:foregroundMark x1="59375" y1="10119" x2="59375" y2="10119"/>
                        <a14:foregroundMark x1="17548" y1="35714" x2="17548" y2="35714"/>
                        <a14:foregroundMark x1="32933" y1="89286" x2="32933" y2="89286"/>
                        <a14:foregroundMark x1="45433" y1="96131" x2="45433" y2="96131"/>
                        <a14:foregroundMark x1="16106" y1="65476" x2="16106" y2="65476"/>
                        <a14:backgroundMark x1="18510" y1="20536" x2="28365" y2="33333"/>
                        <a14:backgroundMark x1="15625" y1="55357" x2="28125" y2="55357"/>
                        <a14:backgroundMark x1="14423" y1="42857" x2="23558" y2="44940"/>
                        <a14:backgroundMark x1="24760" y1="44940" x2="26683" y2="45536"/>
                        <a14:backgroundMark x1="31250" y1="19940" x2="37500" y2="29167"/>
                        <a14:backgroundMark x1="43029" y1="16964" x2="43750" y2="25298"/>
                        <a14:backgroundMark x1="52885" y1="13988" x2="53606" y2="24107"/>
                        <a14:backgroundMark x1="64904" y1="16964" x2="61538" y2="26190"/>
                        <a14:backgroundMark x1="77404" y1="23810" x2="68750" y2="32738"/>
                        <a14:backgroundMark x1="83654" y1="34821" x2="70192" y2="42560"/>
                        <a14:backgroundMark x1="78365" y1="52679" x2="89904" y2="54762"/>
                        <a14:backgroundMark x1="76442" y1="65179" x2="86779" y2="69345"/>
                        <a14:backgroundMark x1="69712" y1="75298" x2="76442" y2="80060"/>
                        <a14:backgroundMark x1="53606" y1="83333" x2="52885" y2="86310"/>
                        <a14:backgroundMark x1="44231" y1="80357" x2="41106" y2="89881"/>
                        <a14:backgroundMark x1="34615" y1="76488" x2="27885" y2="82440"/>
                        <a14:backgroundMark x1="28846" y1="67560" x2="13221" y2="764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382" y="3080045"/>
            <a:ext cx="3962400" cy="320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www.mairielarouviere.fr/Donnees/Structures/82018/Upload/561775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8810" l="0" r="98798">
                        <a14:foregroundMark x1="16827" y1="17262" x2="16827" y2="21429"/>
                        <a14:foregroundMark x1="10817" y1="55357" x2="9135" y2="61905"/>
                        <a14:foregroundMark x1="8173" y1="76488" x2="8173" y2="76488"/>
                        <a14:foregroundMark x1="80769" y1="79167" x2="80769" y2="79167"/>
                        <a14:foregroundMark x1="92788" y1="62500" x2="92788" y2="62500"/>
                        <a14:foregroundMark x1="91827" y1="43750" x2="91827" y2="43750"/>
                        <a14:foregroundMark x1="72837" y1="13988" x2="72837" y2="13988"/>
                        <a14:foregroundMark x1="59375" y1="10119" x2="59375" y2="10119"/>
                        <a14:foregroundMark x1="17548" y1="35714" x2="17548" y2="35714"/>
                        <a14:foregroundMark x1="32933" y1="89286" x2="32933" y2="89286"/>
                        <a14:foregroundMark x1="45433" y1="96131" x2="45433" y2="96131"/>
                        <a14:foregroundMark x1="16106" y1="65476" x2="16106" y2="65476"/>
                        <a14:backgroundMark x1="18510" y1="20536" x2="28365" y2="33333"/>
                        <a14:backgroundMark x1="15625" y1="55357" x2="28125" y2="55357"/>
                        <a14:backgroundMark x1="14423" y1="42857" x2="23558" y2="44940"/>
                        <a14:backgroundMark x1="24760" y1="44940" x2="26683" y2="45536"/>
                        <a14:backgroundMark x1="31250" y1="19940" x2="37500" y2="29167"/>
                        <a14:backgroundMark x1="43029" y1="16964" x2="43750" y2="25298"/>
                        <a14:backgroundMark x1="52885" y1="13988" x2="53606" y2="24107"/>
                        <a14:backgroundMark x1="64904" y1="16964" x2="61538" y2="26190"/>
                        <a14:backgroundMark x1="77404" y1="23810" x2="68750" y2="32738"/>
                        <a14:backgroundMark x1="83654" y1="34821" x2="70192" y2="42560"/>
                        <a14:backgroundMark x1="78365" y1="52679" x2="89904" y2="54762"/>
                        <a14:backgroundMark x1="76442" y1="65179" x2="86779" y2="69345"/>
                        <a14:backgroundMark x1="69712" y1="75298" x2="76442" y2="80060"/>
                        <a14:backgroundMark x1="53606" y1="83333" x2="52885" y2="86310"/>
                        <a14:backgroundMark x1="44231" y1="80357" x2="41106" y2="89881"/>
                        <a14:backgroundMark x1="34615" y1="76488" x2="27885" y2="82440"/>
                        <a14:backgroundMark x1="28846" y1="67560" x2="13221" y2="764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2709" y="52594"/>
            <a:ext cx="3962400" cy="320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www.mairielarouviere.fr/Donnees/Structures/82018/Upload/561775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8810" l="0" r="98798">
                        <a14:foregroundMark x1="16827" y1="17262" x2="16827" y2="21429"/>
                        <a14:foregroundMark x1="10817" y1="55357" x2="9135" y2="61905"/>
                        <a14:foregroundMark x1="8173" y1="76488" x2="8173" y2="76488"/>
                        <a14:foregroundMark x1="80769" y1="79167" x2="80769" y2="79167"/>
                        <a14:foregroundMark x1="92788" y1="62500" x2="92788" y2="62500"/>
                        <a14:foregroundMark x1="91827" y1="43750" x2="91827" y2="43750"/>
                        <a14:foregroundMark x1="72837" y1="13988" x2="72837" y2="13988"/>
                        <a14:foregroundMark x1="59375" y1="10119" x2="59375" y2="10119"/>
                        <a14:foregroundMark x1="17548" y1="35714" x2="17548" y2="35714"/>
                        <a14:foregroundMark x1="32933" y1="89286" x2="32933" y2="89286"/>
                        <a14:foregroundMark x1="45433" y1="96131" x2="45433" y2="96131"/>
                        <a14:foregroundMark x1="16106" y1="65476" x2="16106" y2="65476"/>
                        <a14:backgroundMark x1="18510" y1="20536" x2="28365" y2="33333"/>
                        <a14:backgroundMark x1="15625" y1="55357" x2="28125" y2="55357"/>
                        <a14:backgroundMark x1="14423" y1="42857" x2="23558" y2="44940"/>
                        <a14:backgroundMark x1="24760" y1="44940" x2="26683" y2="45536"/>
                        <a14:backgroundMark x1="31250" y1="19940" x2="37500" y2="29167"/>
                        <a14:backgroundMark x1="43029" y1="16964" x2="43750" y2="25298"/>
                        <a14:backgroundMark x1="52885" y1="13988" x2="53606" y2="24107"/>
                        <a14:backgroundMark x1="64904" y1="16964" x2="61538" y2="26190"/>
                        <a14:backgroundMark x1="77404" y1="23810" x2="68750" y2="32738"/>
                        <a14:backgroundMark x1="83654" y1="34821" x2="70192" y2="42560"/>
                        <a14:backgroundMark x1="78365" y1="52679" x2="89904" y2="54762"/>
                        <a14:backgroundMark x1="76442" y1="65179" x2="86779" y2="69345"/>
                        <a14:backgroundMark x1="69712" y1="75298" x2="76442" y2="80060"/>
                        <a14:backgroundMark x1="53606" y1="83333" x2="52885" y2="86310"/>
                        <a14:backgroundMark x1="44231" y1="80357" x2="41106" y2="89881"/>
                        <a14:backgroundMark x1="34615" y1="76488" x2="27885" y2="82440"/>
                        <a14:backgroundMark x1="28846" y1="67560" x2="13221" y2="764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8733" y="3080046"/>
            <a:ext cx="3962400" cy="320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C:\Users\Eleni\Desktop\Verano 2017\Diapositiva4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884" y="1"/>
            <a:ext cx="9827388" cy="6792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9" descr="C:\Users\Eleni\Desktop\Verano 2017\Diapositiva5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883" y="-73388"/>
            <a:ext cx="9827388" cy="6850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1.bp.blogspot.com/-ocahSwnlSvI/VT5PUB4m2BI/AAAAAAADc34/4rBqdcckcIw/s1600/BUZOS%2B(25)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9498" y="2697544"/>
            <a:ext cx="2256624" cy="1396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Eleni\Desktop\ultimo escritorio\bellisima\000m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882" y="-73388"/>
            <a:ext cx="9811218" cy="6850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2220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0"/>
    </mc:Choice>
    <mc:Fallback>
      <p:transition spd="slow" advTm="5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8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19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19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317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9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48000">
              <a:srgbClr val="FFFF00"/>
            </a:gs>
            <a:gs pos="66000">
              <a:srgbClr val="80B860"/>
            </a:gs>
            <a:gs pos="100000">
              <a:srgbClr val="0070C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C:\Users\Eleni\Desktop\Verano 2017\Diapositiva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68" y="3175"/>
            <a:ext cx="9704005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6" descr="http://a142.idata.over-blog.com/0/11/49/46/articles4/tong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157" y="4781599"/>
            <a:ext cx="1981200" cy="172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ttp://a142.idata.over-blog.com/0/11/49/46/articles4/tong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94" y="287759"/>
            <a:ext cx="1981200" cy="172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://a142.idata.over-blog.com/0/11/49/46/articles4/tong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885" y="279161"/>
            <a:ext cx="1981200" cy="172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://a142.idata.over-blog.com/0/11/49/46/articles4/tong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2869" y="4572178"/>
            <a:ext cx="1981200" cy="172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http://a142.idata.over-blog.com/0/11/49/46/articles4/tong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4294" y="4732358"/>
            <a:ext cx="1995067" cy="1736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Eleni\Desktop\Verano 2017\Diapositiva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67" y="1588"/>
            <a:ext cx="9704006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C:\Users\Eleni\Desktop\Verano 2017\Diapositiva3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883" y="3175"/>
            <a:ext cx="9827387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0662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961"/>
    </mc:Choice>
    <mc:Fallback>
      <p:transition spd="slow" advTm="309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8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18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7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0" y="0"/>
            <a:ext cx="9685338" cy="6480175"/>
            <a:chOff x="0" y="0"/>
            <a:chExt cx="9685338" cy="6480175"/>
          </a:xfrm>
        </p:grpSpPr>
        <p:pic>
          <p:nvPicPr>
            <p:cNvPr id="9218" name="Picture 2" descr="C:\Users\Eleni\Desktop\ultimo escritorio\bellisima\000m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685338" cy="6480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http://www.gifsanimados.org/data/media/599/radio-imagen-animada-0086.gif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02509" y="4739844"/>
              <a:ext cx="1227146" cy="15777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6" descr="http://1.bp.blogspot.com/-6tlIzB6VENM/UmFW5W4S5tI/AAAAAAAA8TY/OoYQC8nSGlU/s1600/2v958x3.gi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3009" y="3785912"/>
              <a:ext cx="2140180" cy="26308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8" name="Picture 2" descr="https://3.bp.blogspot.com/-iI0LU_0yMUE/TlcMTvSUWJI/AAAAAAAALdY/b3BnzsuyUIs/s1600/soles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165" y="0"/>
            <a:ext cx="1428750" cy="1381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3.bp.blogspot.com/-iI0LU_0yMUE/TlcMTvSUWJI/AAAAAAAALdY/b3BnzsuyUIs/s1600/soles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89" y="5035635"/>
            <a:ext cx="1428750" cy="1381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s://3.bp.blogspot.com/-iI0LU_0yMUE/TlcMTvSUWJI/AAAAAAAALdY/b3BnzsuyUIs/s1600/soles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4439" y="-14195"/>
            <a:ext cx="1428750" cy="1381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s://3.bp.blogspot.com/-iI0LU_0yMUE/TlcMTvSUWJI/AAAAAAAALdY/b3BnzsuyUIs/s1600/soles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4439" y="5035635"/>
            <a:ext cx="1428750" cy="1381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s://3.bp.blogspot.com/-iI0LU_0yMUE/TlcMTvSUWJI/AAAAAAAALdY/b3BnzsuyUIs/s1600/soles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0461" y="1366931"/>
            <a:ext cx="1428750" cy="1381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s://3.bp.blogspot.com/-iI0LU_0yMUE/TlcMTvSUWJI/AAAAAAAALdY/b3BnzsuyUIs/s1600/soles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9136" y="4345072"/>
            <a:ext cx="1428750" cy="1381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s://3.bp.blogspot.com/-iI0LU_0yMUE/TlcMTvSUWJI/AAAAAAAALdY/b3BnzsuyUIs/s1600/soles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6805" y="1456377"/>
            <a:ext cx="1428750" cy="1381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s://3.bp.blogspot.com/-iI0LU_0yMUE/TlcMTvSUWJI/AAAAAAAALdY/b3BnzsuyUIs/s1600/soles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3148" y="4553974"/>
            <a:ext cx="1428750" cy="1381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2" descr="C:\Users\Eleni\Desktop\Verano 2017\Diapositiva4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883" y="3175"/>
            <a:ext cx="9827387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http://1.bp.blogspot.com/-k4iGCMc7pEY/U6snap-sKoI/AAAAAAACQwo/NF_s_-uvqA8/s1600/Feliz+verano+2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8793" y="1506954"/>
            <a:ext cx="3888432" cy="1101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://2.bp.blogspot.com/-YjXVcFSo-wc/VkYQCepBRoI/AAAAAAAEeiU/SgOmWt5SPaA/s1600/GATO%2B%25283%2529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6605" y="3499881"/>
            <a:ext cx="3888432" cy="2916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998" y="805848"/>
            <a:ext cx="1356114" cy="1122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ttp://www.embroideries.com.au/prodimages/name-helen-floral-70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3507" y="5081827"/>
            <a:ext cx="1171668" cy="1171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2239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9000"/>
    </mc:Choice>
    <mc:Fallback>
      <p:transition spd="slow" advTm="4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750"/>
                            </p:stCondLst>
                            <p:childTnLst>
                              <p:par>
                                <p:cTn id="8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750"/>
                            </p:stCondLst>
                            <p:childTnLst>
                              <p:par>
                                <p:cTn id="107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24750"/>
                            </p:stCondLst>
                            <p:childTnLst>
                              <p:par>
                                <p:cTn id="11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2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4" dur="3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8000"/>
                            </p:stCondLst>
                            <p:childTnLst>
                              <p:par>
                                <p:cTn id="1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1000"/>
                            </p:stCondLst>
                            <p:childTnLst>
                              <p:par>
                                <p:cTn id="1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4000"/>
                            </p:stCondLst>
                            <p:childTnLst>
                              <p:par>
                                <p:cTn id="1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512068"/>
            <a:ext cx="9685338" cy="216007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728053"/>
            <a:ext cx="9685338" cy="4752128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algn="ctr"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98491" y="1"/>
            <a:ext cx="5165514" cy="147604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800052"/>
            <a:ext cx="9685338" cy="2369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10668" y="4464131"/>
            <a:ext cx="2824890" cy="161558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912062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72629" y="3960126"/>
            <a:ext cx="2502046" cy="223206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77692" y="4608129"/>
            <a:ext cx="1291378" cy="936026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808106"/>
            <a:ext cx="564978" cy="504013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312121"/>
            <a:ext cx="564978" cy="504013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816131"/>
            <a:ext cx="564978" cy="504013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320144"/>
            <a:ext cx="564978" cy="5040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87628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4319">
        <p14:ripple/>
      </p:transition>
    </mc:Choice>
    <mc:Fallback>
      <p:transition spd="slow" advTm="1431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791</TotalTime>
  <Words>16</Words>
  <Application>Microsoft Office PowerPoint</Application>
  <PresentationFormat>Personalizado</PresentationFormat>
  <Paragraphs>2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Viva el verano-Helen</dc:title>
  <dc:creator>HelenVC</dc:creator>
  <cp:lastModifiedBy>Usuario</cp:lastModifiedBy>
  <cp:revision>74</cp:revision>
  <dcterms:created xsi:type="dcterms:W3CDTF">2017-06-30T21:55:54Z</dcterms:created>
  <dcterms:modified xsi:type="dcterms:W3CDTF">2017-07-19T22:42:11Z</dcterms:modified>
</cp:coreProperties>
</file>