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9" r:id="rId1"/>
    <p:sldMasterId id="2147483672" r:id="rId2"/>
  </p:sldMasterIdLst>
  <p:sldIdLst>
    <p:sldId id="316" r:id="rId3"/>
    <p:sldId id="340" r:id="rId4"/>
    <p:sldId id="346" r:id="rId5"/>
    <p:sldId id="359" r:id="rId6"/>
    <p:sldId id="341" r:id="rId7"/>
    <p:sldId id="347" r:id="rId8"/>
    <p:sldId id="348" r:id="rId9"/>
    <p:sldId id="349" r:id="rId10"/>
    <p:sldId id="343" r:id="rId11"/>
    <p:sldId id="350" r:id="rId12"/>
    <p:sldId id="342" r:id="rId13"/>
    <p:sldId id="345" r:id="rId14"/>
    <p:sldId id="344" r:id="rId15"/>
    <p:sldId id="365" r:id="rId16"/>
    <p:sldId id="360" r:id="rId17"/>
    <p:sldId id="361" r:id="rId18"/>
    <p:sldId id="363" r:id="rId19"/>
    <p:sldId id="367" r:id="rId20"/>
    <p:sldId id="368" r:id="rId21"/>
    <p:sldId id="358" r:id="rId22"/>
    <p:sldId id="369" r:id="rId23"/>
    <p:sldId id="362" r:id="rId24"/>
    <p:sldId id="357" r:id="rId25"/>
    <p:sldId id="353" r:id="rId26"/>
    <p:sldId id="354" r:id="rId27"/>
    <p:sldId id="356" r:id="rId28"/>
    <p:sldId id="366" r:id="rId29"/>
    <p:sldId id="338" r:id="rId30"/>
    <p:sldId id="370" r:id="rId3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HYZV5eDpMGIhsl4/9Wr3g" hashData="itVCkwz39pqUlN7ygZZU5CDRz0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73C61-F63E-4B2D-BCB6-2E72CB51E7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3FB80B-13C7-4882-8F73-D9DDD29431F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ttumba1 (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214346" y="500042"/>
            <a:ext cx="4500594" cy="1754308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5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Su última morada</a:t>
            </a:r>
            <a:endParaRPr lang="es-ES" sz="54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14338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5286388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357290" y="5857892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0000">
    <p:sndAc>
      <p:stSnd loop="1">
        <p:snd r:embed="rId2" name="ernesto cortazar-la vie en rose34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12panteones26032013001357-we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570257" cy="6215082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imagesCAB06A8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0"/>
            <a:ext cx="1838325" cy="24955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00298" y="6215082"/>
            <a:ext cx="3826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MARIO MORENO –CANTINFLAS--</a:t>
            </a:r>
            <a:endParaRPr lang="es-ES" dirty="0"/>
          </a:p>
        </p:txBody>
      </p:sp>
      <p:pic>
        <p:nvPicPr>
          <p:cNvPr id="6" name="Picture 7" descr="mano y rat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715016"/>
            <a:ext cx="1179513" cy="62865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14282" y="6286520"/>
            <a:ext cx="171451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PASALAS TU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4857760"/>
            <a:ext cx="80010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 smtClean="0"/>
              <a:t>Elvis </a:t>
            </a:r>
            <a:r>
              <a:rPr lang="es-ES" sz="1400" dirty="0" err="1" smtClean="0"/>
              <a:t>Presley</a:t>
            </a:r>
            <a:r>
              <a:rPr lang="es-ES" sz="1400" dirty="0" smtClean="0"/>
              <a:t> (1935-1977) </a:t>
            </a:r>
            <a:br>
              <a:rPr lang="es-ES" sz="1400" dirty="0" smtClean="0"/>
            </a:br>
            <a:r>
              <a:rPr lang="es-ES" sz="1400" dirty="0" smtClean="0"/>
              <a:t>“Fue un precioso regalo de Dios. Lo quisimos muchísimo. Tuvo un talento divino que compartió con todo el mundo. Y, sin duda, llegó a ser aclamado por todo el planeta, haciéndose con los corazones de jóvenes y mayores. Fue admirado, no sólo por entretenernos, sino también por su gran humanidad, su generosidad y sus nobles sentimientos hacia el prójimo. Revolucionó el mundo de la música y recibió los más prestigiosos premios. Llegó a ser una leyenda viva de su tiempo, ganándose el respeto y el amor de millones de personas. Dios notó que necesitaba descansar y se lo llevó a casa para estar con él. Te echamos de menos y agradecemos a Dios que te nos entregara como hijo”. </a:t>
            </a:r>
            <a:endParaRPr lang="es-ES" sz="1400" dirty="0" smtClean="0"/>
          </a:p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8194" name="Picture 2" descr="C:\Documents and Settings\Dell\Escritorio\tumba_de_elv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445205" cy="48339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Dell\Escritorio\Tumba de Diana de Ga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072362" cy="537474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42976" y="5143512"/>
            <a:ext cx="6858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 smtClean="0"/>
          </a:p>
          <a:p>
            <a:pPr algn="ctr"/>
            <a:r>
              <a:rPr lang="es-ES" b="1" dirty="0" smtClean="0"/>
              <a:t>Diana Princesa de Gales</a:t>
            </a:r>
            <a:r>
              <a:rPr lang="es-ES" dirty="0" smtClean="0"/>
              <a:t>, su </a:t>
            </a:r>
            <a:r>
              <a:rPr lang="es-ES" b="1" dirty="0" smtClean="0"/>
              <a:t>tumba</a:t>
            </a:r>
            <a:r>
              <a:rPr lang="es-ES" dirty="0" smtClean="0"/>
              <a:t> se encuentra en Althorp en Northamptonshire, en una isla de un lago llamado el Round Oval.  Los visitantes pueden observar una exposición dedicada a la </a:t>
            </a:r>
            <a:r>
              <a:rPr lang="es-ES" b="1" dirty="0" smtClean="0"/>
              <a:t>princesa</a:t>
            </a:r>
            <a:r>
              <a:rPr lang="es-ES" dirty="0" smtClean="0"/>
              <a:t> y dar la vuelta al lago.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6357982" cy="476848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5000636"/>
            <a:ext cx="81439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Michael Jackson (1958-2009) </a:t>
            </a:r>
            <a:br>
              <a:rPr lang="es-ES" dirty="0" smtClean="0"/>
            </a:br>
            <a:r>
              <a:rPr lang="es-ES" dirty="0" smtClean="0"/>
              <a:t>“Compositor, cantante, productor, bailarín, coreógrafo, humanitario, miembro de los Jackson 5, solista, 13 singles número 1, 13 Grammys, 197 </a:t>
            </a:r>
            <a:r>
              <a:rPr lang="es-ES" u="sng" dirty="0" smtClean="0"/>
              <a:t>premios</a:t>
            </a:r>
            <a:r>
              <a:rPr lang="es-ES" dirty="0" smtClean="0"/>
              <a:t> y 37 Top 40 Hits. En el Paseo de la Fama del Rock and Roll y legenda de la Motown. Se marchó demasiado pronto 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14546" y="578645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Bob Marley (1945-1981) </a:t>
            </a:r>
            <a:br>
              <a:rPr lang="es-ES" dirty="0" smtClean="0"/>
            </a:br>
            <a:r>
              <a:rPr lang="es-ES" dirty="0" smtClean="0"/>
              <a:t>"Jah Love" (en la puerta de su mausoleo). 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9218" name="Picture 2" descr="C:\Documents and Settings\Dell\Escritorio\392596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096274" cy="6072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00298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/>
              <a:t>Frank Sinatra (1915-1998) </a:t>
            </a:r>
            <a:br>
              <a:rPr lang="es-ES" dirty="0" smtClean="0"/>
            </a:br>
            <a:r>
              <a:rPr lang="es-ES" dirty="0" smtClean="0"/>
              <a:t>“Lo mejor está por llegar”. </a:t>
            </a:r>
            <a:br>
              <a:rPr lang="es-ES" dirty="0" smtClean="0"/>
            </a:br>
            <a:endParaRPr lang="es-ES" dirty="0"/>
          </a:p>
        </p:txBody>
      </p:sp>
      <p:pic>
        <p:nvPicPr>
          <p:cNvPr id="10242" name="Picture 2" descr="C:\Documents and Settings\Dell\Escritorio\Frank-Sinat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858148" cy="58758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28794" y="5500702"/>
            <a:ext cx="57150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Bon Scott, de AC/DC (1946-1980) </a:t>
            </a:r>
            <a:br>
              <a:rPr lang="es-ES" dirty="0" smtClean="0"/>
            </a:br>
            <a:r>
              <a:rPr lang="es-ES" dirty="0" smtClean="0"/>
              <a:t>“Amado hijo de Isa y Chick. Hermano de Derek, Graeme y Valarie. Siempre estará en nuestros corazones. Querido y recordado cada día” 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11266" name="Picture 2" descr="C:\Documents and Settings\Dell\Escritorio\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1471" y="0"/>
            <a:ext cx="7235693" cy="5429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857884" y="1643050"/>
            <a:ext cx="250033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/>
              <a:t>Johnny Ramone, de los Ramones (1948-2004) </a:t>
            </a:r>
            <a:br>
              <a:rPr lang="es-ES" sz="2400" dirty="0" smtClean="0"/>
            </a:br>
            <a:r>
              <a:rPr lang="es-ES" sz="2400" dirty="0" smtClean="0"/>
              <a:t>"Si el </a:t>
            </a:r>
            <a:r>
              <a:rPr lang="es-ES" sz="2400" u="sng" dirty="0" smtClean="0"/>
              <a:t>éxito</a:t>
            </a:r>
            <a:r>
              <a:rPr lang="es-ES" sz="2400" dirty="0" smtClean="0"/>
              <a:t> de un hombre puede ser juzgado por la cantidad de buenos amigos que tuvo, entonces fui exitoso". 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5122" name="Picture 2" descr="C:\Documents and Settings\Dell\Escritorio\Johnny Ramone tum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7166"/>
            <a:ext cx="4143404" cy="6254194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ttumba1 (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1500174"/>
            <a:ext cx="3295662" cy="439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5572140"/>
            <a:ext cx="82867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Johnny Cash (1932-2003) </a:t>
            </a:r>
            <a:br>
              <a:rPr lang="es-ES" dirty="0" smtClean="0"/>
            </a:br>
            <a:r>
              <a:rPr lang="es-ES" dirty="0" smtClean="0"/>
              <a:t>Sean gratas las palabras de mi boca y la meditación de mi corazón delante de ti. Oh, Señor, mi roca y mi redentor” (pasaje bíblico). 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12290" name="Picture 2" descr="C:\Documents and Settings\Dell\Escritorio\1222911958533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0"/>
            <a:ext cx="5072098" cy="5562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john-lennon-grave-431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-1"/>
            <a:ext cx="8501122" cy="591725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57422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/>
              <a:t>John Lennon (1940-1980) </a:t>
            </a:r>
            <a:br>
              <a:rPr lang="es-ES" dirty="0" smtClean="0"/>
            </a:br>
            <a:r>
              <a:rPr lang="es-ES" dirty="0" smtClean="0"/>
              <a:t>Imagine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8596" y="5643578"/>
            <a:ext cx="84296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Freddie Mercury (1946-1991) </a:t>
            </a:r>
            <a:br>
              <a:rPr lang="es-ES" dirty="0" smtClean="0"/>
            </a:br>
            <a:r>
              <a:rPr lang="es-ES" dirty="0" smtClean="0"/>
              <a:t>“Lover of life, singer of songs” (placa colocada en una estatua situada junto al lago donde se arrojaron sus cenizas, en Suiza). 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7170" name="Picture 2" descr="C:\Documents and Settings\Dell\Escritorio\fredy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143800" cy="56864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00232" y="571501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/>
              <a:t>Jimi Hendrix (1942-1970) </a:t>
            </a:r>
            <a:br>
              <a:rPr lang="es-ES" dirty="0" smtClean="0"/>
            </a:br>
            <a:r>
              <a:rPr lang="es-ES" dirty="0" smtClean="0"/>
              <a:t>“Nos veremos en la próxima </a:t>
            </a:r>
            <a:r>
              <a:rPr lang="es-ES" u="sng" dirty="0" smtClean="0"/>
              <a:t>vida</a:t>
            </a:r>
            <a:r>
              <a:rPr lang="es-ES" dirty="0" smtClean="0"/>
              <a:t>, nena. No tardes”.</a:t>
            </a:r>
            <a:endParaRPr lang="es-ES" dirty="0"/>
          </a:p>
        </p:txBody>
      </p:sp>
      <p:pic>
        <p:nvPicPr>
          <p:cNvPr id="6146" name="Picture 2" descr="C:\Documents and Settings\Dell\Escritorio\jimi hendrix tum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7783510" cy="5214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215074" y="2786058"/>
            <a:ext cx="4572000" cy="15081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/>
              <a:t>Julio </a:t>
            </a:r>
            <a:r>
              <a:rPr lang="es-ES" sz="2800" b="1" dirty="0" smtClean="0"/>
              <a:t>Verne</a:t>
            </a:r>
          </a:p>
          <a:p>
            <a:r>
              <a:rPr lang="es-ES" sz="2800" b="1" dirty="0" smtClean="0"/>
              <a:t> </a:t>
            </a:r>
            <a:r>
              <a:rPr lang="es-ES" sz="2800" b="1" dirty="0" smtClean="0"/>
              <a:t>(1828 - 1905) 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0" name="Picture -1023" descr="C:\Documents and Settings\Dell\Escritorio\juliover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4857752" cy="6477002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ttumba1 (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1357298"/>
            <a:ext cx="3295662" cy="439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000364" y="5857892"/>
            <a:ext cx="3595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François-René de Chateaubriand</a:t>
            </a:r>
            <a:endParaRPr lang="es-ES" dirty="0"/>
          </a:p>
        </p:txBody>
      </p:sp>
      <p:pic>
        <p:nvPicPr>
          <p:cNvPr id="37890" name="Picture 2" descr="C:\Documents and Settings\Dell\Escritorio\800px-Tombe_Chateaubri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7620001" cy="5086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Dell\Escritorio\tn_tumb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460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Dell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91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-1023" descr="C:\Documents and Settings\Dell\Escritorio\Grab_von_franz_kaf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 descr="http://img30.imageshack.us/img30/2240/edgaralanpo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4929222" cy="657229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628" y="3143248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latin typeface="Arial" pitchFamily="34" charset="0"/>
              </a:rPr>
              <a:t>Edgar Allan </a:t>
            </a:r>
            <a:r>
              <a:rPr lang="es-ES" sz="2400" b="1" dirty="0" smtClean="0">
                <a:latin typeface="Arial" pitchFamily="34" charset="0"/>
              </a:rPr>
              <a:t>Poe</a:t>
            </a:r>
          </a:p>
          <a:p>
            <a:pPr algn="ctr"/>
            <a:r>
              <a:rPr lang="es-ES" sz="2400" b="1" dirty="0" smtClean="0">
                <a:latin typeface="Arial" pitchFamily="34" charset="0"/>
              </a:rPr>
              <a:t> </a:t>
            </a:r>
            <a:r>
              <a:rPr lang="es-ES" sz="2400" b="1" dirty="0" smtClean="0">
                <a:latin typeface="Arial" pitchFamily="34" charset="0"/>
              </a:rPr>
              <a:t>(1809- 1849) </a:t>
            </a:r>
            <a:r>
              <a:rPr lang="es-ES" sz="800" dirty="0" smtClean="0">
                <a:latin typeface="Arial" pitchFamily="34" charset="0"/>
              </a:rPr>
              <a:t/>
            </a:r>
            <a:br>
              <a:rPr lang="es-ES" sz="800" dirty="0" smtClean="0">
                <a:latin typeface="Arial" pitchFamily="34" charset="0"/>
              </a:rPr>
            </a:br>
            <a:endParaRPr lang="es-ES" dirty="0"/>
          </a:p>
        </p:txBody>
      </p:sp>
      <p:pic>
        <p:nvPicPr>
          <p:cNvPr id="5" name="Picture 2" descr="C:\Documents and Settings\Dell\Escritorio\ttumba1 (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285860"/>
            <a:ext cx="3295662" cy="439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Dell\Escritorio\tumba-lola-f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Dell\Escritorio\pere-lachaise-port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77053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imagesCAERT4U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2752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215206" y="1928802"/>
            <a:ext cx="192879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atin typeface="Arial" pitchFamily="34" charset="0"/>
              </a:rPr>
              <a:t/>
            </a:r>
            <a:br>
              <a:rPr lang="es-ES" sz="3200" dirty="0" smtClean="0">
                <a:latin typeface="Arial" pitchFamily="34" charset="0"/>
              </a:rPr>
            </a:br>
            <a:r>
              <a:rPr lang="es-ES" sz="3200" dirty="0" smtClean="0">
                <a:latin typeface="Arial" pitchFamily="34" charset="0"/>
              </a:rPr>
              <a:t>"Disculpe que no me levante" </a:t>
            </a:r>
            <a:r>
              <a:rPr lang="es-ES" dirty="0" smtClean="0">
                <a:latin typeface="Arial" pitchFamily="34" charset="0"/>
              </a:rPr>
              <a:t/>
            </a:r>
            <a:br>
              <a:rPr lang="es-ES" dirty="0" smtClean="0">
                <a:latin typeface="Arial" pitchFamily="34" charset="0"/>
              </a:rPr>
            </a:br>
            <a:r>
              <a:rPr lang="es-ES" dirty="0" smtClean="0">
                <a:latin typeface="Arial" pitchFamily="34" charset="0"/>
              </a:rPr>
              <a:t/>
            </a:r>
            <a:br>
              <a:rPr lang="es-ES" dirty="0" smtClean="0">
                <a:latin typeface="Arial" pitchFamily="34" charset="0"/>
              </a:rPr>
            </a:br>
            <a:endParaRPr lang="es-ES" dirty="0"/>
          </a:p>
        </p:txBody>
      </p:sp>
      <p:pic>
        <p:nvPicPr>
          <p:cNvPr id="4" name="Picture 2" descr="C:\Documents and Settings\Dell\Escritorio\ttumba1 (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2285992"/>
            <a:ext cx="2357422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357158" y="428604"/>
            <a:ext cx="850112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Epitafios Lógicos y paradójicos</a:t>
            </a:r>
            <a:r>
              <a:rPr lang="es-ES" dirty="0" smtClean="0"/>
              <a:t> 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“Sólo le pido a Dios que tenga piedad con el alma de este ateo.” Miguel de Unamuno“ </a:t>
            </a:r>
            <a:br>
              <a:rPr lang="es-ES" dirty="0" smtClean="0"/>
            </a:br>
            <a:r>
              <a:rPr lang="es-ES" dirty="0" smtClean="0"/>
              <a:t>"Si no viví más, fue por que no me dio tiempo.” Marqués de Sade </a:t>
            </a:r>
            <a:br>
              <a:rPr lang="es-ES" dirty="0" smtClean="0"/>
            </a:br>
            <a:r>
              <a:rPr lang="es-ES" dirty="0" smtClean="0"/>
              <a:t>“On the whole I’d rather be in Philadelphia.” (En realidad preferiría estar en Filadelfia) </a:t>
            </a:r>
            <a:br>
              <a:rPr lang="es-ES" dirty="0" smtClean="0"/>
            </a:br>
            <a:r>
              <a:rPr lang="es-ES" dirty="0" smtClean="0"/>
              <a:t>“Estoy aquí en el último escalón de mi vida.” Marlene Dietrich </a:t>
            </a:r>
            <a:br>
              <a:rPr lang="es-ES" dirty="0" smtClean="0"/>
            </a:br>
            <a:r>
              <a:rPr lang="es-ES" dirty="0" smtClean="0"/>
              <a:t>“Siempre decía que los pies la estaban matando pero nadie la creyó.” </a:t>
            </a:r>
            <a:br>
              <a:rPr lang="es-ES" dirty="0" smtClean="0"/>
            </a:br>
            <a:r>
              <a:rPr lang="es-ES" dirty="0" smtClean="0"/>
              <a:t>“Por fin dejé de fumar.” </a:t>
            </a:r>
            <a:br>
              <a:rPr lang="es-ES" dirty="0" smtClean="0"/>
            </a:br>
            <a:r>
              <a:rPr lang="es-ES" dirty="0" smtClean="0"/>
              <a:t>"Escribir sobre uno mismo es muy incómodo, así que mejor voy a apoyar el cuaderno sobre el escritorio". </a:t>
            </a:r>
            <a:br>
              <a:rPr lang="es-ES" dirty="0" smtClean="0"/>
            </a:br>
            <a:r>
              <a:rPr lang="es-ES" dirty="0" smtClean="0"/>
              <a:t>“Aquí se acaba el gozo de los injustos”. </a:t>
            </a:r>
            <a:br>
              <a:rPr lang="es-ES" dirty="0" smtClean="0"/>
            </a:br>
            <a:r>
              <a:rPr lang="es-ES" dirty="0" smtClean="0"/>
              <a:t>“La verdad, no me parece del otro mundo”. José Roca. </a:t>
            </a:r>
            <a:br>
              <a:rPr lang="es-ES" dirty="0" smtClean="0"/>
            </a:br>
            <a:r>
              <a:rPr lang="es-ES" dirty="0" smtClean="0"/>
              <a:t>“No sé qué hago aquí”. Fernando Lleras de la Fuente </a:t>
            </a:r>
            <a:br>
              <a:rPr lang="es-ES" dirty="0" smtClean="0"/>
            </a:br>
            <a:r>
              <a:rPr lang="es-ES" dirty="0" smtClean="0"/>
              <a:t>"Quiso contar, cantar para olvidar su vida verdadera de mentiras y recordar su mentirosa vida de verdades". Octavio Paz para la tumba de un amigo. </a:t>
            </a:r>
            <a:br>
              <a:rPr lang="es-ES" dirty="0" smtClean="0"/>
            </a:br>
            <a:r>
              <a:rPr lang="es-ES" dirty="0" smtClean="0"/>
              <a:t>"Les dije que estaba enfermo" </a:t>
            </a:r>
            <a:br>
              <a:rPr lang="es-ES" dirty="0" smtClean="0"/>
            </a:br>
            <a:r>
              <a:rPr lang="es-ES" dirty="0" smtClean="0"/>
              <a:t>"Busco el oro del tiempo" André Bretón. </a:t>
            </a:r>
            <a:br>
              <a:rPr lang="es-ES" dirty="0" smtClean="0"/>
            </a:br>
            <a:r>
              <a:rPr lang="es-ES" dirty="0" smtClean="0"/>
              <a:t>"o se va el papel </a:t>
            </a:r>
            <a:r>
              <a:rPr lang="es-ES" dirty="0" err="1" smtClean="0"/>
              <a:t>tapíz</a:t>
            </a:r>
            <a:r>
              <a:rPr lang="es-ES" dirty="0" smtClean="0"/>
              <a:t>, o me voy yo" Oscar Wilde </a:t>
            </a:r>
            <a:br>
              <a:rPr lang="es-ES" dirty="0" smtClean="0"/>
            </a:br>
            <a:r>
              <a:rPr lang="es-ES" dirty="0" smtClean="0"/>
              <a:t>“Aquí yace media España, murió de la otra media” Larra 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5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047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1287244"/>
            <a:ext cx="4572000" cy="55707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 smtClean="0">
                <a:latin typeface="Arial" pitchFamily="34" charset="0"/>
              </a:rPr>
              <a:t/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dirty="0" smtClean="0">
                <a:latin typeface="Arial" pitchFamily="34" charset="0"/>
              </a:rPr>
              <a:t/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dirty="0" smtClean="0">
                <a:latin typeface="Arial" pitchFamily="34" charset="0"/>
              </a:rPr>
              <a:t>"Si no viví más, fue por que no me dio tiempo" </a:t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b="1" dirty="0" smtClean="0">
                <a:solidFill>
                  <a:srgbClr val="1C1C1C"/>
                </a:solidFill>
                <a:latin typeface="Arial" pitchFamily="34" charset="0"/>
              </a:rPr>
              <a:t>Marqués de Sade</a:t>
            </a:r>
            <a:r>
              <a:rPr lang="es-ES" sz="2000" dirty="0" smtClean="0">
                <a:latin typeface="Arial" pitchFamily="34" charset="0"/>
              </a:rPr>
              <a:t> </a:t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dirty="0" smtClean="0">
                <a:latin typeface="Arial" pitchFamily="34" charset="0"/>
              </a:rPr>
              <a:t/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dirty="0" smtClean="0">
                <a:latin typeface="Arial" pitchFamily="34" charset="0"/>
              </a:rPr>
              <a:t>       </a:t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dirty="0" smtClean="0">
                <a:latin typeface="Arial" pitchFamily="34" charset="0"/>
              </a:rPr>
              <a:t/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dirty="0" smtClean="0">
                <a:latin typeface="Arial" pitchFamily="34" charset="0"/>
              </a:rPr>
              <a:t>"Disculpe que no me levante" </a:t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b="1" dirty="0" smtClean="0">
                <a:solidFill>
                  <a:srgbClr val="1C1C1C"/>
                </a:solidFill>
                <a:latin typeface="Arial" pitchFamily="34" charset="0"/>
              </a:rPr>
              <a:t>Groucho Marx</a:t>
            </a:r>
            <a:r>
              <a:rPr lang="es-ES" sz="2000" dirty="0" smtClean="0">
                <a:latin typeface="Arial" pitchFamily="34" charset="0"/>
              </a:rPr>
              <a:t> </a:t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dirty="0" smtClean="0">
                <a:latin typeface="Arial" pitchFamily="34" charset="0"/>
              </a:rPr>
              <a:t/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dirty="0" smtClean="0">
                <a:latin typeface="Arial" pitchFamily="34" charset="0"/>
              </a:rPr>
              <a:t>       </a:t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dirty="0" smtClean="0">
                <a:latin typeface="Arial" pitchFamily="34" charset="0"/>
              </a:rPr>
              <a:t/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dirty="0" smtClean="0">
                <a:latin typeface="Arial" pitchFamily="34" charset="0"/>
              </a:rPr>
              <a:t>«Estoy aquí en el último escalón de mi vida. Marlene 1901-1992» </a:t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b="1" dirty="0" smtClean="0">
                <a:solidFill>
                  <a:srgbClr val="1C1C1C"/>
                </a:solidFill>
                <a:latin typeface="Arial" pitchFamily="34" charset="0"/>
              </a:rPr>
              <a:t>Marlene Dietrich</a:t>
            </a:r>
            <a:r>
              <a:rPr lang="es-ES" sz="2000" dirty="0" smtClean="0">
                <a:latin typeface="Arial" pitchFamily="34" charset="0"/>
              </a:rPr>
              <a:t> </a:t>
            </a:r>
            <a:br>
              <a:rPr lang="es-ES" sz="2000" dirty="0" smtClean="0">
                <a:latin typeface="Arial" pitchFamily="34" charset="0"/>
              </a:rPr>
            </a:br>
            <a:r>
              <a:rPr lang="es-ES" dirty="0" smtClean="0">
                <a:latin typeface="Arial" pitchFamily="34" charset="0"/>
              </a:rPr>
              <a:t/>
            </a:r>
            <a:br>
              <a:rPr lang="es-ES" dirty="0" smtClean="0">
                <a:latin typeface="Arial" pitchFamily="34" charset="0"/>
              </a:rPr>
            </a:b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642910" y="21429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 smtClean="0">
                <a:latin typeface="Arial" pitchFamily="34" charset="0"/>
              </a:rPr>
              <a:t/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dirty="0" smtClean="0">
                <a:latin typeface="Arial" pitchFamily="34" charset="0"/>
              </a:rPr>
              <a:t>«Sólo le pido a Dios que tenga piedad con el alma de este ateo». </a:t>
            </a:r>
            <a:br>
              <a:rPr lang="es-ES" sz="2000" dirty="0" smtClean="0">
                <a:latin typeface="Arial" pitchFamily="34" charset="0"/>
              </a:rPr>
            </a:br>
            <a:r>
              <a:rPr lang="es-ES" sz="2000" b="1" dirty="0" smtClean="0">
                <a:solidFill>
                  <a:srgbClr val="1C1C1C"/>
                </a:solidFill>
                <a:latin typeface="Arial" pitchFamily="34" charset="0"/>
              </a:rPr>
              <a:t>Miguel de Unamuno</a:t>
            </a:r>
            <a:r>
              <a:rPr lang="es-ES" sz="2000" dirty="0" smtClean="0">
                <a:latin typeface="Arial" pitchFamily="34" charset="0"/>
              </a:rPr>
              <a:t> </a:t>
            </a:r>
            <a:endParaRPr lang="es-E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714348" y="1000108"/>
            <a:ext cx="7215206" cy="4661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176157" bIns="4443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rgbClr val="1C1C1C"/>
                </a:solidFill>
                <a:effectLst/>
                <a:latin typeface="Arial" pitchFamily="34" charset="0"/>
              </a:rPr>
              <a:t>Alfred Hitchcock</a:t>
            </a: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pensó en su epitafio: "Esto es lo que le pasa a los chicos malos". Nadie se atrevió a ponerlo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     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rgbClr val="1C1C1C"/>
                </a:solidFill>
                <a:effectLst/>
                <a:latin typeface="Arial" pitchFamily="34" charset="0"/>
              </a:rPr>
              <a:t>Thomas Jefferson,</a:t>
            </a: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Presidente de los Estados Unidos entre 1801 y 1809, seleccionó como parte de su epitafio la frase "Padre de la Universidad de Virginia".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     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rgbClr val="1C1C1C"/>
                </a:solidFill>
                <a:effectLst/>
                <a:latin typeface="Arial" pitchFamily="34" charset="0"/>
              </a:rPr>
              <a:t>Mel Blanc</a:t>
            </a: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el actor que le prestaba su voz a Bugs Bunny- dice lo único que podía decir: “Eso es todo, amigos </a:t>
            </a:r>
          </a:p>
        </p:txBody>
      </p:sp>
      <p:sp>
        <p:nvSpPr>
          <p:cNvPr id="32770" name="AutoShape 2" descr="epitafios"/>
          <p:cNvSpPr>
            <a:spLocks noChangeAspect="1" noChangeArrowheads="1"/>
          </p:cNvSpPr>
          <p:nvPr/>
        </p:nvSpPr>
        <p:spPr bwMode="auto">
          <a:xfrm>
            <a:off x="63500" y="-49371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2771" name="AutoShape 3" descr="2009"/>
          <p:cNvSpPr>
            <a:spLocks noChangeAspect="1" noChangeArrowheads="1"/>
          </p:cNvSpPr>
          <p:nvPr/>
        </p:nvSpPr>
        <p:spPr bwMode="auto">
          <a:xfrm>
            <a:off x="63500" y="51276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500034" y="500042"/>
            <a:ext cx="7933398" cy="6200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176157" bIns="4443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"Aquí yace alguien cuyo nombre se escribió en el agua."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rgbClr val="1C1C1C"/>
                </a:solidFill>
                <a:effectLst/>
                <a:latin typeface="Arial" pitchFamily="34" charset="0"/>
              </a:rPr>
              <a:t>John Keats</a:t>
            </a: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para sí mismo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    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"Aquí yace Molière el rey de los actores.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En estos momentos hace de muerto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y de verdad que lo hace bien." de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rgbClr val="1C1C1C"/>
                </a:solidFill>
                <a:effectLst/>
                <a:latin typeface="Arial" pitchFamily="34" charset="0"/>
              </a:rPr>
              <a:t>Molière</a:t>
            </a: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para si mismo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    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"Aquí yace el poeta Vicente Huidobro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Abrid su tumba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debajo de su tumba se ve el mar."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de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rgbClr val="1C1C1C"/>
                </a:solidFill>
                <a:effectLst/>
                <a:latin typeface="Arial" pitchFamily="34" charset="0"/>
              </a:rPr>
              <a:t>Vicente Huidobro</a:t>
            </a: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, hecho con un fragmento de uno de sus poemas 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22" name="AutoShape 2" descr="Epitafios, una forma de despedirse de la vida...."/>
          <p:cNvSpPr>
            <a:spLocks noChangeAspect="1" noChangeArrowheads="1"/>
          </p:cNvSpPr>
          <p:nvPr/>
        </p:nvSpPr>
        <p:spPr bwMode="auto">
          <a:xfrm>
            <a:off x="63500" y="-163036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0723" name="AutoShape 3" descr="maradona"/>
          <p:cNvSpPr>
            <a:spLocks noChangeAspect="1" noChangeArrowheads="1"/>
          </p:cNvSpPr>
          <p:nvPr/>
        </p:nvSpPr>
        <p:spPr bwMode="auto">
          <a:xfrm>
            <a:off x="63500" y="2000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714356"/>
            <a:ext cx="69294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Arial" pitchFamily="34" charset="0"/>
              </a:rPr>
              <a:t>El epitafio que él mismo compuso y que debía ser escrito en la lápida de </a:t>
            </a:r>
            <a:br>
              <a:rPr lang="es-ES" dirty="0" smtClean="0">
                <a:latin typeface="Arial" pitchFamily="34" charset="0"/>
              </a:rPr>
            </a:br>
            <a:r>
              <a:rPr lang="es-ES" b="1" dirty="0" smtClean="0">
                <a:solidFill>
                  <a:srgbClr val="1C1C1C"/>
                </a:solidFill>
                <a:latin typeface="Arial" pitchFamily="34" charset="0"/>
              </a:rPr>
              <a:t>José Joaquín Fernández</a:t>
            </a:r>
            <a:r>
              <a:rPr lang="es-ES" dirty="0" smtClean="0">
                <a:latin typeface="Arial" pitchFamily="34" charset="0"/>
              </a:rPr>
              <a:t> de Lizardi dice: "Aquí </a:t>
            </a:r>
            <a:r>
              <a:rPr lang="es-ES" dirty="0" err="1" smtClean="0">
                <a:latin typeface="Arial" pitchFamily="34" charset="0"/>
              </a:rPr>
              <a:t>yase</a:t>
            </a:r>
            <a:r>
              <a:rPr lang="es-ES" dirty="0" smtClean="0">
                <a:latin typeface="Arial" pitchFamily="34" charset="0"/>
              </a:rPr>
              <a:t> El Pensador Mexicano quien hizo lo que pudo por su patria". </a:t>
            </a: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500034" y="2357430"/>
            <a:ext cx="77153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Arial" pitchFamily="34" charset="0"/>
              </a:rPr>
              <a:t/>
            </a:r>
            <a:br>
              <a:rPr lang="es-ES" dirty="0" smtClean="0">
                <a:latin typeface="Arial" pitchFamily="34" charset="0"/>
              </a:rPr>
            </a:br>
            <a:r>
              <a:rPr lang="es-ES" dirty="0" smtClean="0">
                <a:latin typeface="Arial" pitchFamily="34" charset="0"/>
              </a:rPr>
              <a:t>En la lápida de </a:t>
            </a:r>
            <a:br>
              <a:rPr lang="es-ES" dirty="0" smtClean="0">
                <a:latin typeface="Arial" pitchFamily="34" charset="0"/>
              </a:rPr>
            </a:br>
            <a:r>
              <a:rPr lang="es-ES" b="1" dirty="0" smtClean="0">
                <a:solidFill>
                  <a:srgbClr val="1C1C1C"/>
                </a:solidFill>
                <a:latin typeface="Arial" pitchFamily="34" charset="0"/>
              </a:rPr>
              <a:t>Gabriela Mistral,</a:t>
            </a:r>
            <a:r>
              <a:rPr lang="es-ES" dirty="0" smtClean="0">
                <a:latin typeface="Arial" pitchFamily="34" charset="0"/>
              </a:rPr>
              <a:t> están grabadas estas palabras: "Es mi voluntad que mi cuerpo sea enterrado en mi amado 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pueblo</a:t>
            </a:r>
            <a:r>
              <a:rPr lang="es-ES" dirty="0" smtClean="0">
                <a:latin typeface="Arial" pitchFamily="34" charset="0"/>
              </a:rPr>
              <a:t> </a:t>
            </a:r>
            <a:r>
              <a:rPr lang="es-ES" dirty="0" smtClean="0">
                <a:latin typeface="Arial" pitchFamily="34" charset="0"/>
              </a:rPr>
              <a:t>de Monte Grande del Valle de Elqui". "Lo que el alma hace por su cuerpo, es lo que el hombre hace por su pueblo." </a:t>
            </a:r>
            <a:br>
              <a:rPr lang="es-ES" dirty="0" smtClean="0">
                <a:latin typeface="Arial" pitchFamily="34" charset="0"/>
              </a:rPr>
            </a:b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28596" y="4549676"/>
            <a:ext cx="8429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Arial" pitchFamily="34" charset="0"/>
              </a:rPr>
              <a:t/>
            </a:r>
            <a:br>
              <a:rPr lang="es-ES" dirty="0" smtClean="0">
                <a:latin typeface="Arial" pitchFamily="34" charset="0"/>
              </a:rPr>
            </a:br>
            <a:r>
              <a:rPr lang="es-ES" b="1" dirty="0" smtClean="0">
                <a:solidFill>
                  <a:srgbClr val="1C1C1C"/>
                </a:solidFill>
                <a:latin typeface="Arial" pitchFamily="34" charset="0"/>
              </a:rPr>
              <a:t>Rainer María Rilke:</a:t>
            </a:r>
            <a:r>
              <a:rPr lang="es-ES" dirty="0" smtClean="0">
                <a:latin typeface="Arial" pitchFamily="34" charset="0"/>
              </a:rPr>
              <a:t> escritor austriaco, murió de una leucemia en Diciembre de 1926. El empeoramiento de su estado físico se produjo a raíz de haberse pinchado con la espina de una rosa mientras cuidaba el jardín del castillo </a:t>
            </a:r>
            <a:r>
              <a:rPr lang="es-ES" dirty="0" err="1" smtClean="0">
                <a:latin typeface="Arial" pitchFamily="34" charset="0"/>
              </a:rPr>
              <a:t>Muzot</a:t>
            </a:r>
            <a:r>
              <a:rPr lang="es-ES" dirty="0" smtClean="0">
                <a:latin typeface="Arial" pitchFamily="34" charset="0"/>
              </a:rPr>
              <a:t>, en Suiza, donde vivió retirado los últimos años de su vida. En su tumba un epitafio que él mismo escribió, reza así: Rosa, oh contradicción pura, placer, ser el sueño de nadie bajo tantos párpados. </a:t>
            </a:r>
            <a:br>
              <a:rPr lang="es-ES" dirty="0" smtClean="0">
                <a:latin typeface="Arial" pitchFamily="34" charset="0"/>
              </a:rPr>
            </a:b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Documents and Settings\Dell\Escritorio\ttumba1 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"/>
            <a:ext cx="9144000" cy="685800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714356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4" name="Picture 4" descr="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428604"/>
            <a:ext cx="4000528" cy="2839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CREACION PROPIA</Template>
  <TotalTime>131</TotalTime>
  <Words>222</Words>
  <Application>Microsoft Office PowerPoint</Application>
  <PresentationFormat>Presentación en pantalla (4:3)</PresentationFormat>
  <Paragraphs>64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LOGO CREACION PROPIA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14</cp:revision>
  <dcterms:created xsi:type="dcterms:W3CDTF">2013-11-01T14:16:18Z</dcterms:created>
  <dcterms:modified xsi:type="dcterms:W3CDTF">2013-11-01T16:27:35Z</dcterms:modified>
</cp:coreProperties>
</file>