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2"/>
  </p:notesMasterIdLst>
  <p:sldIdLst>
    <p:sldId id="286" r:id="rId3"/>
    <p:sldId id="283" r:id="rId4"/>
    <p:sldId id="307" r:id="rId5"/>
    <p:sldId id="303" r:id="rId6"/>
    <p:sldId id="309" r:id="rId7"/>
    <p:sldId id="277" r:id="rId8"/>
    <p:sldId id="299" r:id="rId9"/>
    <p:sldId id="300" r:id="rId10"/>
    <p:sldId id="316" r:id="rId11"/>
    <p:sldId id="317" r:id="rId12"/>
    <p:sldId id="297" r:id="rId13"/>
    <p:sldId id="306" r:id="rId14"/>
    <p:sldId id="301" r:id="rId15"/>
    <p:sldId id="326" r:id="rId16"/>
    <p:sldId id="314" r:id="rId17"/>
    <p:sldId id="260" r:id="rId18"/>
    <p:sldId id="328" r:id="rId19"/>
    <p:sldId id="324" r:id="rId20"/>
    <p:sldId id="329" r:id="rId2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yQPSSQDacF68wEh6oZUWw==" hashData="I8Kiy9dkqaUYgLOztKLARRXHbS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9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FF"/>
    <a:srgbClr val="CC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72" y="-1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87E8C4-5C3A-4D98-8CF2-A0D3DFA100B8}" type="datetimeFigureOut">
              <a:rPr lang="es-ES" smtClean="0"/>
              <a:t>05/03/2015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1F36FA-E51E-4A13-B7F8-F8D05890CC8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085933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1F36FA-E51E-4A13-B7F8-F8D05890CC83}" type="slidenum">
              <a:rPr lang="es-ES" smtClean="0"/>
              <a:t>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391356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0875B-5CD0-45CD-B111-6E8028E821C1}" type="datetimeFigureOut">
              <a:rPr lang="es-ES" smtClean="0"/>
              <a:t>05/03/2015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ED7D0-B10B-4906-A86D-315BD2D73F0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06757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0875B-5CD0-45CD-B111-6E8028E821C1}" type="datetimeFigureOut">
              <a:rPr lang="es-ES" smtClean="0"/>
              <a:t>05/03/2015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ED7D0-B10B-4906-A86D-315BD2D73F0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97791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0875B-5CD0-45CD-B111-6E8028E821C1}" type="datetimeFigureOut">
              <a:rPr lang="es-ES" smtClean="0"/>
              <a:t>05/03/2015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ED7D0-B10B-4906-A86D-315BD2D73F0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10400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0875B-5CD0-45CD-B111-6E8028E821C1}" type="datetimeFigureOut">
              <a:rPr lang="es-ES" smtClean="0"/>
              <a:t>05/03/2015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ED7D0-B10B-4906-A86D-315BD2D73F0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01332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0875B-5CD0-45CD-B111-6E8028E821C1}" type="datetimeFigureOut">
              <a:rPr lang="es-ES" smtClean="0"/>
              <a:t>05/03/2015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ED7D0-B10B-4906-A86D-315BD2D73F0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25820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0875B-5CD0-45CD-B111-6E8028E821C1}" type="datetimeFigureOut">
              <a:rPr lang="es-ES" smtClean="0"/>
              <a:t>05/03/2015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ED7D0-B10B-4906-A86D-315BD2D73F0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90643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0875B-5CD0-45CD-B111-6E8028E821C1}" type="datetimeFigureOut">
              <a:rPr lang="es-ES" smtClean="0"/>
              <a:t>05/03/2015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ED7D0-B10B-4906-A86D-315BD2D73F0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76954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0875B-5CD0-45CD-B111-6E8028E821C1}" type="datetimeFigureOut">
              <a:rPr lang="es-ES" smtClean="0"/>
              <a:t>05/03/2015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ED7D0-B10B-4906-A86D-315BD2D73F0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56817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0875B-5CD0-45CD-B111-6E8028E821C1}" type="datetimeFigureOut">
              <a:rPr lang="es-ES" smtClean="0"/>
              <a:t>05/03/2015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ED7D0-B10B-4906-A86D-315BD2D73F0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50776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0875B-5CD0-45CD-B111-6E8028E821C1}" type="datetimeFigureOut">
              <a:rPr lang="es-ES" smtClean="0"/>
              <a:t>05/03/2015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ED7D0-B10B-4906-A86D-315BD2D73F0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7366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0875B-5CD0-45CD-B111-6E8028E821C1}" type="datetimeFigureOut">
              <a:rPr lang="es-ES" smtClean="0"/>
              <a:t>05/03/2015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ED7D0-B10B-4906-A86D-315BD2D73F0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74910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082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9357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84917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6837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35513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24885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284882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750863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919289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171397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99605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FF"/>
            </a:gs>
            <a:gs pos="50000">
              <a:srgbClr val="00B0F0"/>
            </a:gs>
            <a:gs pos="100000">
              <a:srgbClr val="FF66F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A0875B-5CD0-45CD-B111-6E8028E821C1}" type="datetimeFigureOut">
              <a:rPr lang="es-ES" smtClean="0"/>
              <a:t>05/03/2015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9ED7D0-B10B-4906-A86D-315BD2D73F0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838806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06606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1.wav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2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3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3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3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4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4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4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5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5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7" Type="http://schemas.openxmlformats.org/officeDocument/2006/relationships/image" Target="../media/image7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gif"/><Relationship Id="rId5" Type="http://schemas.openxmlformats.org/officeDocument/2006/relationships/image" Target="../media/image57.gif"/><Relationship Id="rId4" Type="http://schemas.openxmlformats.org/officeDocument/2006/relationships/image" Target="../media/image56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0.png"/><Relationship Id="rId10" Type="http://schemas.openxmlformats.org/officeDocument/2006/relationships/image" Target="../media/image6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15" descr="C:\Users\Eleni\Desktop\Dia de la Mujer-Helen\Diapositiva3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6413" y="3418"/>
            <a:ext cx="933821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6771387" y="332656"/>
            <a:ext cx="1502334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1">
              <a:avLst/>
            </a:prstTxWarp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5400" b="1" dirty="0" smtClean="0">
                <a:ln w="19050">
                  <a:solidFill>
                    <a:srgbClr val="FF66FF"/>
                  </a:solidFill>
                </a:ln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S</a:t>
            </a:r>
            <a:r>
              <a:rPr lang="es-ES" sz="5400" b="1" cap="none" spc="0" dirty="0" smtClean="0">
                <a:ln w="19050">
                  <a:solidFill>
                    <a:srgbClr val="FF66FF"/>
                  </a:solidFill>
                </a:ln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ON</a:t>
            </a:r>
            <a:endParaRPr lang="es-ES" sz="5400" b="1" cap="none" spc="0" dirty="0">
              <a:ln w="19050">
                <a:solidFill>
                  <a:srgbClr val="FF66FF"/>
                </a:solidFill>
              </a:ln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315332" y="1606229"/>
            <a:ext cx="2414444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1">
              <a:avLst/>
            </a:prstTxWarp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5400" b="1" cap="none" spc="0" dirty="0" smtClean="0">
                <a:ln w="19050">
                  <a:solidFill>
                    <a:srgbClr val="FF66FF"/>
                  </a:solidFill>
                </a:ln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TODAS</a:t>
            </a:r>
            <a:endParaRPr lang="es-ES" sz="5400" b="1" cap="none" spc="0" dirty="0">
              <a:ln w="19050">
                <a:solidFill>
                  <a:srgbClr val="FF66FF"/>
                </a:solidFill>
              </a:ln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5940152" y="2970753"/>
            <a:ext cx="2848857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1">
              <a:avLst/>
            </a:prstTxWarp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5400" b="1" cap="none" spc="0" dirty="0" smtClean="0">
                <a:ln w="19050">
                  <a:solidFill>
                    <a:srgbClr val="FF66FF"/>
                  </a:solidFill>
                </a:ln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BELLAS</a:t>
            </a:r>
            <a:endParaRPr lang="es-ES" sz="5400" b="1" cap="none" spc="0" dirty="0">
              <a:ln w="19050">
                <a:solidFill>
                  <a:srgbClr val="FF66FF"/>
                </a:solidFill>
              </a:ln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6662522" y="4627668"/>
            <a:ext cx="1720063" cy="60106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1">
              <a:avLst/>
            </a:prstTxWarp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5400" b="1" cap="none" spc="0" dirty="0" smtClean="0">
                <a:ln w="19050">
                  <a:solidFill>
                    <a:srgbClr val="00B0F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HELEN</a:t>
            </a:r>
            <a:endParaRPr lang="es-ES" sz="5400" b="1" cap="none" spc="0" dirty="0">
              <a:ln w="19050">
                <a:solidFill>
                  <a:srgbClr val="00B0F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</p:txBody>
      </p:sp>
      <p:pic>
        <p:nvPicPr>
          <p:cNvPr id="10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08533" y="5830263"/>
            <a:ext cx="1360263" cy="100668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9" name="Picture 22" descr="C:\Users\Eleni\Desktop\Dia de la Mujer-Helen\Diapositiva4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6413" y="3418"/>
            <a:ext cx="933820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4156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ipple/>
        <p:sndAc>
          <p:stSnd loop="1">
            <p:snd r:embed="rId2" name="e3dfde752d84aa362f56c7d214ad28da.wav"/>
          </p:stSnd>
        </p:sndAc>
      </p:transition>
    </mc:Choice>
    <mc:Fallback xmlns="">
      <p:transition spd="slow">
        <p:fade/>
        <p:sndAc>
          <p:stSnd loop="1">
            <p:snd r:embed="rId6" name="e3dfde752d84aa362f56c7d214ad28d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6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800"/>
                            </p:stCondLst>
                            <p:childTnLst>
                              <p:par>
                                <p:cTn id="2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73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3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3.bp.blogspot.com/-Gm3rslDUsnw/UwGMaNJczEI/AAAAAAAAKEw/R4OMr4i38ic/s1600/Dia+internacional+de+la+mujer+-+8+de+Marzo+-+Dia+de+la+mujer+-+imagenes.HoraBuena.com+-+Mujer+trabajadora+-+%252812%252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97"/>
          <a:stretch/>
        </p:blipFill>
        <p:spPr bwMode="auto">
          <a:xfrm>
            <a:off x="-15325" y="1"/>
            <a:ext cx="91593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Eleni\Desktop\Dia de la Mujer-Helen\Diapositiva2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32452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2" descr="C:\Users\Eleni\Desktop\Dia de la Mujer-Helen\Diapositiva2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24970"/>
            <a:ext cx="9330983" cy="6882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C:\Users\Eleni\Desktop\ultimo escritorio\bellisima\4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24970"/>
            <a:ext cx="9334053" cy="6902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5252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4" name="Picture 4" descr="http://2.bp.blogspot.com/--McNutml2aY/T1jRgQtrLVI/AAAAAAAAAGM/dYsLIL6twHI/s1600/mujer1px8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38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 rot="20641511">
            <a:off x="1106130" y="5826124"/>
            <a:ext cx="1368152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b="1" dirty="0" smtClean="0">
                <a:solidFill>
                  <a:srgbClr val="FF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Diseño</a:t>
            </a:r>
          </a:p>
          <a:p>
            <a:r>
              <a:rPr lang="es-ES" b="1" dirty="0" smtClean="0">
                <a:solidFill>
                  <a:srgbClr val="FF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Helen</a:t>
            </a:r>
            <a:endParaRPr lang="es-ES" b="1" dirty="0">
              <a:solidFill>
                <a:srgbClr val="FF66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5" name="Picture 20" descr="C:\Users\Eleni\Desktop\Dia de la Mujer-Helen\Diapositiva1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5" y="0"/>
            <a:ext cx="9144000" cy="6882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2" descr="C:\Users\Eleni\Desktop\Dia de la Mujer-Helen\Diapositiva1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970"/>
            <a:ext cx="9150455" cy="7054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Eleni\Desktop\ultimo escritorio\bellisima\4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643" y="-63780"/>
            <a:ext cx="9171643" cy="7093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4528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4034" name="Picture 2" descr="http://diccionarioimagenes.com/wp-content/uploads/2015/01/mujer2.jpg1_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807"/>
          <a:stretch/>
        </p:blipFill>
        <p:spPr bwMode="auto">
          <a:xfrm>
            <a:off x="-108520" y="0"/>
            <a:ext cx="9252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7775848" y="5948299"/>
            <a:ext cx="1368152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Diseño</a:t>
            </a:r>
          </a:p>
          <a:p>
            <a:r>
              <a:rPr lang="es-ES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Helen</a:t>
            </a:r>
            <a:endParaRPr lang="es-ES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7" name="Picture 15" descr="C:\Users\Eleni\Desktop\Dia de la Mujer-Helen\Diapositiva1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5756"/>
            <a:ext cx="9252520" cy="6863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8" descr="C:\Users\Eleni\Desktop\Dia de la Mujer-Helen\Diapositiva1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1868"/>
            <a:ext cx="9252520" cy="6856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Eleni\Desktop\ultimo escritorio\bellisima\4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19" y="-63780"/>
            <a:ext cx="9252520" cy="7093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2859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1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Eleni\Desktop\ultimo escritorio\bellisima\muj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1187" y="0"/>
            <a:ext cx="919518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Eleni\Desktop\Dia de la Mujer-Helen\Diapositiva2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32452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9" descr="C:\Users\Eleni\Desktop\Dia de la Mujer-Helen\Diapositiva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24970"/>
            <a:ext cx="9330983" cy="6882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Eleni\Desktop\ultimo escritorio\bellisima\4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4418" y="-63780"/>
            <a:ext cx="9298418" cy="7093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2279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60" name="Picture 4" descr="https://c1.staticflickr.com/9/8232/8479082575_aa68274d4d_z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 rot="20641511">
            <a:off x="4850547" y="5909044"/>
            <a:ext cx="1368152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b="1" dirty="0" smtClean="0">
                <a:solidFill>
                  <a:srgbClr val="FF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Diseño</a:t>
            </a:r>
          </a:p>
          <a:p>
            <a:r>
              <a:rPr lang="es-ES" b="1" dirty="0" smtClean="0">
                <a:solidFill>
                  <a:srgbClr val="FF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Helen</a:t>
            </a:r>
            <a:endParaRPr lang="es-ES" b="1" dirty="0">
              <a:solidFill>
                <a:srgbClr val="FF66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5" name="Picture 14" descr="C:\Users\Eleni\Desktop\Dia de la Mujer-Helen\Diapositiva1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5" y="-24970"/>
            <a:ext cx="9144000" cy="6882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C:\Users\Eleni\Desktop\Dia de la Mujer-Helen\Diapositiva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1990"/>
            <a:ext cx="9144000" cy="7009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Eleni\Desktop\ultimo escritorio\bellisima\44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643" y="-63780"/>
            <a:ext cx="9171643" cy="7093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231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xit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7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4" name="Picture 2" descr="http://mipoemasdeamor.com/wp-content/uploads/2014/10/MUJER602070_426240640791879_457027409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 rot="20641511">
            <a:off x="458059" y="5559379"/>
            <a:ext cx="1368152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Diseño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Helen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6" name="Picture 16" descr="C:\Users\Eleni\Desktop\Dia de la Mujer-Helen\Diapositiva1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24970"/>
            <a:ext cx="9258975" cy="6882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0" descr="C:\Users\Eleni\Desktop\Dia de la Mujer-Helen\Diapositiva4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24970"/>
            <a:ext cx="9252520" cy="6882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Eleni\Desktop\ultimo escritorio\bellisima\4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19" y="-63780"/>
            <a:ext cx="9252520" cy="7093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8361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1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6" name="Picture 2" descr="C:\Users\Eleni\Desktop\ultimo escritorio\bellisima\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0" descr="C:\Users\Eleni\Desktop\Dia de la Mujer-Helen\Diapositiva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5" y="-24970"/>
            <a:ext cx="9144000" cy="6882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Eleni\Desktop\Dia de la Mujer-Helen\Diapositiva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8" y="-24970"/>
            <a:ext cx="9144000" cy="6882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Eleni\Desktop\ultimo escritorio\bellisima\4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643" y="-63780"/>
            <a:ext cx="9171643" cy="7093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2137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098" name="Picture 2" descr="http://1.bp.blogspot.com/-JRt4HSR50k8/UxKUNtp_-OI/AAAAAAAADYw/KFqumZotIU8/s1600/D%C3%ADa+Internacional+de+la+Mujer+-+Me+encanta+escribir+-+se%C3%B1or+ADAMS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8" t="4138" r="2750" b="3448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7452320" y="6021288"/>
            <a:ext cx="1368152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Diseño</a:t>
            </a:r>
          </a:p>
          <a:p>
            <a:r>
              <a:rPr lang="es-ES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Helen</a:t>
            </a:r>
            <a:endParaRPr lang="es-ES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050" name="Picture 2" descr="http://www.imagenzone.net/gifs-animados/Profesiones/Modistos/Profesiones-650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859" y="4149079"/>
            <a:ext cx="1400175" cy="1657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1" descr="C:\Users\Eleni\Desktop\Dia de la Mujer-Helen\Diapositiva1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5" y="-24970"/>
            <a:ext cx="9144000" cy="6882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C:\Users\Eleni\Desktop\Dia de la Mujer-Helen\Diapositiva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8370"/>
            <a:ext cx="9144000" cy="6916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Eleni\Desktop\ultimo escritorio\bellisima\44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643" y="-63780"/>
            <a:ext cx="9171643" cy="7093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8842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leni\Desktop\ultimo escritorio\bellisima\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2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9" descr="C:\Users\Eleni\Desktop\Dia de la Mujer-Helen\Diapositiva2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43304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8" descr="C:\Users\Eleni\Desktop\Dia de la Mujer-Helen\Diapositiva3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43304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Eleni\Desktop\ultimo escritorio\bellisima\4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7" y="-63780"/>
            <a:ext cx="9433048" cy="7093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1623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Eleni\Desktop\ultimo escritorio\bellisima\4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725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C:\Users\Eleni\Desktop\Dia de la Mujer-Helen\Diapositiva3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725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8" descr="C:\Users\Eleni\Desktop\Dia de la Mujer-Helen\Diapositiva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970"/>
            <a:ext cx="9272587" cy="6882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Eleni\Desktop\ultimo escritorio\bellisima\4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643" y="-63780"/>
            <a:ext cx="9300231" cy="7093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7029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Eleni\Desktop\ultimo escritorio\bellisima\4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C:\Users\Eleni\Desktop\Dia de la Mujer-Helen\Diapositiva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949" y="0"/>
            <a:ext cx="9165949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Eleni\Desktop\Dia de la Mujer-Helen\Diapositiva2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32452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Eleni\Desktop\ultimo escritorio\bellisima\4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7" y="-63780"/>
            <a:ext cx="9324528" cy="6921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0961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098" name="Picture 2" descr="C:\Users\Eleni\Desktop\ultimo escritorio\bellisima\4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12495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3" descr="C:\Users\Eleni\Desktop\Dia de la Mujer-Helen\Diapositiva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5" y="-171400"/>
            <a:ext cx="914400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1" descr="C:\Users\Eleni\Desktop\Dia de la Mujer-Helen\Diapositiva3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171400"/>
            <a:ext cx="9324528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Eleni\Desktop\ultimo escritorio\bellisima\4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222163"/>
            <a:ext cx="9305478" cy="7093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0326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5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22" name="Picture 2" descr="C:\Users\Eleni\Desktop\ultimo escritorio\bellisima\4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399103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 descr="C:\Users\Eleni\Desktop\Dia de la Mujer-Helen\Diapositiva3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399103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7" descr="C:\Users\Eleni\Desktop\Dia de la Mujer-Helen\Diapositiva2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1" y="0"/>
            <a:ext cx="9399103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Eleni\Desktop\ultimo escritorio\bellisima\4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2" y="4358"/>
            <a:ext cx="9399103" cy="7025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0531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6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6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146" name="Picture 2" descr="C:\Users\Eleni\Desktop\ultimo escritorio\bellisima\4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8" descr="C:\Users\Eleni\Desktop\Dia de la Mujer-Helen\Diapositiva2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32452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C:\Users\Eleni\Desktop\Dia de la Mujer-Helen\Diapositiva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24970"/>
            <a:ext cx="9330983" cy="6882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Users\Eleni\Desktop\ultimo escritorio\bellisima\4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7" y="-63780"/>
            <a:ext cx="9324528" cy="7093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9815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6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1" descr="C:\Users\Eleni\Desktop\Dia de la Mujer-Helen\Diapositiva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24970"/>
            <a:ext cx="9258975" cy="6882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9" descr="C:\Users\Eleni\Desktop\Dia de la Mujer-Helen\Diapositiva3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24971"/>
            <a:ext cx="9349237" cy="6882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C:\Users\Eleni\Desktop\Dia de la Mujer-Helen\Diapositiva2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36003"/>
            <a:ext cx="9349237" cy="6894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Eleni\Desktop\ultimo escritorio\bellisima\4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36004"/>
            <a:ext cx="9349237" cy="6894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7180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" descr="http://1.bp.blogspot.com/-vp9XSMJF79w/UTkVUUqccEI/AAAAAAAABnA/xUl1hl67BIQ/s1600/feliz+dia+de+la+mujer+mensajes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CuadroTexto"/>
          <p:cNvSpPr txBox="1"/>
          <p:nvPr/>
        </p:nvSpPr>
        <p:spPr>
          <a:xfrm>
            <a:off x="7982265" y="6194881"/>
            <a:ext cx="1368152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sz="1600" b="1" dirty="0" smtClean="0">
                <a:solidFill>
                  <a:srgbClr val="FF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Diseño</a:t>
            </a:r>
          </a:p>
          <a:p>
            <a:r>
              <a:rPr lang="es-ES" sz="1600" b="1" dirty="0" smtClean="0">
                <a:solidFill>
                  <a:srgbClr val="FF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Helen</a:t>
            </a:r>
            <a:endParaRPr lang="es-ES" sz="1600" b="1" dirty="0">
              <a:solidFill>
                <a:srgbClr val="FF66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5" name="Picture 2" descr="C:\Users\Eleni\Desktop\ultimo escritorio\bellisima\0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3" descr="C:\Users\Eleni\Desktop\Dia de la Mujer-Helen\Diapositiva3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4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Eleni\Desktop\ultimo escritorio\bellisima\4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122" y="0"/>
            <a:ext cx="9157122" cy="7048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8172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Eleni\Desktop\ultimo escritorio\bellisima\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0"/>
            <a:ext cx="91630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6" descr="C:\Users\Eleni\Desktop\Dia de la Mujer-Helen\Diapositiva3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7" y="0"/>
            <a:ext cx="91780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4" descr="C:\Users\Eleni\Desktop\Dia de la Mujer-Helen\Diapositiva3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6" y="-15855"/>
            <a:ext cx="9178087" cy="6873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226" y="5733256"/>
            <a:ext cx="1358810" cy="1124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 rot="20905374">
            <a:off x="2082077" y="6127436"/>
            <a:ext cx="1535687" cy="52981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2">
              <a:avLst/>
            </a:prstTxWarp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5400" b="1" cap="none" spc="0" dirty="0" smtClean="0">
                <a:ln w="19050">
                  <a:solidFill>
                    <a:srgbClr val="FF66FF"/>
                  </a:solidFill>
                </a:ln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HELEN</a:t>
            </a:r>
            <a:endParaRPr lang="es-ES" sz="5400" b="1" cap="none" spc="0" dirty="0">
              <a:ln w="19050">
                <a:solidFill>
                  <a:srgbClr val="FF66FF"/>
                </a:solidFill>
              </a:ln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</p:txBody>
      </p:sp>
      <p:pic>
        <p:nvPicPr>
          <p:cNvPr id="8" name="Picture 2" descr="http://img20.imageshack.us/img20/8470/quetengasunfelizdia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17808">
            <a:off x="2437181" y="179477"/>
            <a:ext cx="3480382" cy="1740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Eleni\Desktop\ultimo escritorio\bellisima\44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5854"/>
            <a:ext cx="9277081" cy="6873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5195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11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14790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474</TotalTime>
  <Words>34</Words>
  <Application>Microsoft Office PowerPoint</Application>
  <PresentationFormat>Presentación en pantalla (4:3)</PresentationFormat>
  <Paragraphs>20</Paragraphs>
  <Slides>19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HelenVC</dc:creator>
  <cp:lastModifiedBy>Eleni</cp:lastModifiedBy>
  <cp:revision>50</cp:revision>
  <dcterms:created xsi:type="dcterms:W3CDTF">2015-03-03T23:30:10Z</dcterms:created>
  <dcterms:modified xsi:type="dcterms:W3CDTF">2015-03-05T15:44:46Z</dcterms:modified>
</cp:coreProperties>
</file>