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aCKLQvayEYWFBvaO687Q==" hashData="B4Q18Oe8NkePhWiHyeIVvc7NJxf5yj19RIHJcPBtsDUICv+SP3VjZiiCQ/VaEZOfn05NVIYBt5nUOzgkkdGj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97" d="100"/>
          <a:sy n="97" d="100"/>
        </p:scale>
        <p:origin x="2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FF97B-52E2-4360-B612-40B6CC82B490}" type="datetimeFigureOut">
              <a:rPr lang="es-CO" smtClean="0"/>
              <a:t>15/06/2016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30AA-E22C-4C85-89A7-F2ED2249F4E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15952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CA5A7-4279-43D3-AD1D-5676EA84921D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50F1-4A19-4DCC-9EED-55FD04054775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78C1E-09EA-49B6-BFDA-A8E1A915F232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189E5-C5E4-42C3-9F1D-C267E466EB2F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9A44-8C5A-4D39-B026-96C78D2F42A8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C515-286C-4687-9E95-59355561414F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66B2-B5A0-45B1-9E9D-793584DE3E37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6B2A5-2BAF-4AAA-A5E6-CE6857CFB673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C93298AF-3F09-4959-86F6-B4B655C3B038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B44E1-1816-4982-9AE8-CA12DDBEAB41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79431-AD06-4143-9FA1-FFA8BE945F3D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23428-CF12-40D0-A6B0-D88941FBD58A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mailto:canelfree@Gmail.com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93105" y="311500"/>
            <a:ext cx="8561747" cy="2873827"/>
          </a:xfrm>
        </p:spPr>
        <p:txBody>
          <a:bodyPr>
            <a:normAutofit/>
          </a:bodyPr>
          <a:lstStyle/>
          <a:p>
            <a:pPr algn="ctr"/>
            <a:r>
              <a:rPr lang="es-CO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Ser padre. </a:t>
            </a:r>
            <a:br>
              <a:rPr lang="es-CO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es-CO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“Es ser hombre”</a:t>
            </a:r>
            <a:br>
              <a:rPr lang="es-CO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endParaRPr lang="es-CO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6101" y="2270927"/>
            <a:ext cx="6752492" cy="352697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72378" y="6320414"/>
            <a:ext cx="7763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Dedicado a ti Hijo mío. Santiago… Con todo mi amor… Carlos Anel Vélez</a:t>
            </a:r>
          </a:p>
        </p:txBody>
      </p:sp>
      <p:pic>
        <p:nvPicPr>
          <p:cNvPr id="7" name="NO BASTA FRANCO DE VI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400" dirty="0">
                <a:solidFill>
                  <a:schemeClr val="accent2"/>
                </a:solidFill>
              </a:rPr>
              <a:t> Ser padre es un acto de amor y un viaje para descubrir la propia         virilidad.</a:t>
            </a:r>
            <a:br>
              <a:rPr lang="es-CO" sz="4400" dirty="0">
                <a:solidFill>
                  <a:schemeClr val="accent2"/>
                </a:solidFill>
              </a:rPr>
            </a:br>
            <a:endParaRPr lang="es-CO" sz="4400" dirty="0">
              <a:solidFill>
                <a:schemeClr val="accent2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2944167"/>
            <a:ext cx="6501283" cy="281353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20686" y="6290268"/>
            <a:ext cx="9223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Recuerda Santiago, que estoy aquí para ti por siempre. Apoyándote en todo lo que haces.</a:t>
            </a:r>
          </a:p>
        </p:txBody>
      </p:sp>
    </p:spTree>
    <p:extLst>
      <p:ext uri="{BB962C8B-B14F-4D97-AF65-F5344CB8AC3E}">
        <p14:creationId xmlns:p14="http://schemas.microsoft.com/office/powerpoint/2010/main" val="314488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4000" b="1" dirty="0">
                <a:solidFill>
                  <a:schemeClr val="accent2"/>
                </a:solidFill>
              </a:rPr>
              <a:t>Ser padre es estar presente en la vida de tus hijos.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CO" sz="3600" b="1" dirty="0">
                <a:solidFill>
                  <a:schemeClr val="accent2"/>
                </a:solidFill>
              </a:rPr>
              <a:t>Es escucharlos con paciencia, es mantener el vínculo, aunque ellos tomen caminos diferentes a tus ideas, es acompañarlos al médico, es interesarte por sus logros y sus derrotas.</a:t>
            </a:r>
          </a:p>
          <a:p>
            <a:endParaRPr lang="es-CO" dirty="0"/>
          </a:p>
        </p:txBody>
      </p:sp>
      <p:sp>
        <p:nvSpPr>
          <p:cNvPr id="5" name="CuadroTexto 4"/>
          <p:cNvSpPr txBox="1"/>
          <p:nvPr/>
        </p:nvSpPr>
        <p:spPr>
          <a:xfrm>
            <a:off x="1999622" y="6320413"/>
            <a:ext cx="948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/>
              <a:t>Estaré a tu lado Santiago en lo bueno y lo malo, para ayudarte a escoger el mejor camino.</a:t>
            </a: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0A0F5-E423-40DA-B43B-44A4D12E007A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74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85455" y="322198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CO" sz="4400" dirty="0">
                <a:solidFill>
                  <a:schemeClr val="accent2"/>
                </a:solidFill>
              </a:rPr>
              <a:t>Un padre encuentra tiempo </a:t>
            </a: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5811" y="1735769"/>
            <a:ext cx="6119446" cy="3295860"/>
          </a:xfrm>
        </p:spPr>
      </p:pic>
      <p:sp>
        <p:nvSpPr>
          <p:cNvPr id="7" name="CuadroTexto 6"/>
          <p:cNvSpPr txBox="1"/>
          <p:nvPr/>
        </p:nvSpPr>
        <p:spPr>
          <a:xfrm>
            <a:off x="1416817" y="5174901"/>
            <a:ext cx="104338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>
                <a:solidFill>
                  <a:schemeClr val="accent2"/>
                </a:solidFill>
              </a:rPr>
              <a:t>Para estar cuando sus hijos parten y cuando llegan y nunca abandona. Un padre pone cuerpo en la relación: toca, acaricia, sostiene, aprieta y suaviza. Da lo que él es antes de lo que él tiene.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160396" y="6451042"/>
            <a:ext cx="844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/>
              <a:t>Cuando te vas a tus estudios te extraño, pero al regresar soy feliz de verte hijo. </a:t>
            </a: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D202-6AD4-4651-AB8F-7B750302CB48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10" name="Marcador de pie de pá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Marcador de número de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7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4696" y="452826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CO" sz="4400" dirty="0">
                <a:solidFill>
                  <a:schemeClr val="accent2"/>
                </a:solidFill>
              </a:rPr>
              <a:t>Ser Padre es </a:t>
            </a: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4506" y="1660406"/>
            <a:ext cx="6229978" cy="3456633"/>
          </a:xfrm>
        </p:spPr>
      </p:pic>
      <p:sp>
        <p:nvSpPr>
          <p:cNvPr id="7" name="CuadroTexto 6"/>
          <p:cNvSpPr txBox="1"/>
          <p:nvPr/>
        </p:nvSpPr>
        <p:spPr>
          <a:xfrm>
            <a:off x="2120203" y="5275385"/>
            <a:ext cx="8125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O" b="1" dirty="0">
                <a:solidFill>
                  <a:schemeClr val="accent2"/>
                </a:solidFill>
              </a:rPr>
              <a:t>Tener la humildad para reconocer nuestras faltas y el valor de corregirlas para ser un ejemplo vivo de lo que esperamos ver en nuestros hijos.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3145134" y="6471138"/>
            <a:ext cx="6420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Juntos tu y yo Hijo, podemos aprender el uno del otro.</a:t>
            </a: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C53B-D340-49A7-B59A-A91871C6EB12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10" name="Marcador de pie de pá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Marcador de número de diapositiva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59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4696" y="452827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accent2"/>
                </a:solidFill>
              </a:rPr>
              <a:t>Ser padre es.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34696" y="4350936"/>
            <a:ext cx="9520158" cy="11154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b="1" dirty="0">
                <a:solidFill>
                  <a:schemeClr val="accent2"/>
                </a:solidFill>
              </a:rPr>
              <a:t>Tener la integridad para actuar siempre de acuerdo a lo que es correcto, justo y bondadoso porque nuestro ejemplo les enseña qué está bien y qué está mal.</a:t>
            </a:r>
            <a:br>
              <a:rPr lang="es-CO" sz="2400" b="1" dirty="0">
                <a:solidFill>
                  <a:schemeClr val="accent2"/>
                </a:solidFill>
              </a:rPr>
            </a:br>
            <a:endParaRPr lang="es-CO" sz="2400" b="1" dirty="0">
              <a:solidFill>
                <a:schemeClr val="accent2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989" y="1627833"/>
            <a:ext cx="5908431" cy="263266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34695" y="6410848"/>
            <a:ext cx="9126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El ejemplo que te doy hijo, es lo mejor que conozco y lo que he aprendido en la vida.</a:t>
            </a: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6F35E-0AD2-4D42-9111-B0B00366C97B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23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4696" y="282005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accent2"/>
                </a:solidFill>
              </a:rPr>
              <a:t>Ser padre es.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56727" y="4537868"/>
            <a:ext cx="9520158" cy="139065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400" b="1" dirty="0">
                <a:solidFill>
                  <a:schemeClr val="accent2"/>
                </a:solidFill>
              </a:rPr>
              <a:t>Tener la prioridad para dedicar nuestros mayores esfuerzos, no a ganar más dinero para darles más cosas, sino a dar lo mejor de nosotros para cultivar lo mejor en ellos.</a:t>
            </a:r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4942" y="1507254"/>
            <a:ext cx="6199832" cy="292663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34696" y="6300317"/>
            <a:ext cx="10338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Prometo darte lo necesario para ser lo que tu quieras ser en la vida hijo. Pero todo depende de ti.</a:t>
            </a: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E52DD-1EAA-41B4-AD22-E0EC2FCC3969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0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accent2"/>
                </a:solidFill>
              </a:rPr>
              <a:t>Ser padre 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34695" y="4853354"/>
            <a:ext cx="9920425" cy="61299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chemeClr val="accent2"/>
                </a:solidFill>
              </a:rPr>
              <a:t>Es tener la sabiduría para reconocer que nuestro deber no es hacer lo posible para que los hijos sean felices sino cultivarles las cualidades y los principios que necesitan para merecerse la felicidad.</a:t>
            </a:r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14" y="1853755"/>
            <a:ext cx="5737609" cy="29292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265714" y="6330462"/>
            <a:ext cx="698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Recuerda hijo mío que tu felicidad depende de ti mismo.</a:t>
            </a: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FAEFA-208C-4BDC-8823-6EABC8E5BDC3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28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4696" y="80387"/>
            <a:ext cx="9520158" cy="1235947"/>
          </a:xfrm>
        </p:spPr>
        <p:txBody>
          <a:bodyPr>
            <a:normAutofit/>
          </a:bodyPr>
          <a:lstStyle/>
          <a:p>
            <a:pPr algn="ctr"/>
            <a:r>
              <a:rPr lang="es-CO" sz="4400" b="1" dirty="0">
                <a:solidFill>
                  <a:schemeClr val="accent2"/>
                </a:solidFill>
              </a:rPr>
              <a:t>Ser padre 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76340" y="4632290"/>
            <a:ext cx="9520158" cy="125604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chemeClr val="accent2"/>
                </a:solidFill>
              </a:rPr>
              <a:t>Tener la constancia de comenzar cada día recordando que criar a nuestros hijos significa disfrutar de ser las personas más importantes del mundo para quienes nos dan los mejores motivos para vivir, luchar y gozar.</a:t>
            </a:r>
            <a:br>
              <a:rPr lang="es-CO" b="1" dirty="0">
                <a:solidFill>
                  <a:schemeClr val="accent2"/>
                </a:solidFill>
              </a:rPr>
            </a:br>
            <a:endParaRPr lang="es-CO" b="1" dirty="0">
              <a:solidFill>
                <a:schemeClr val="accent2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5328" y="1557496"/>
            <a:ext cx="5838092" cy="297164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445359" y="6290268"/>
            <a:ext cx="7511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/>
              <a:t>Luchare por ti Santiago, para poder disfrutar juntos nuestros triunfos.</a:t>
            </a:r>
          </a:p>
          <a:p>
            <a:endParaRPr lang="es-CO" dirty="0"/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A3816-A0A4-4CCA-A35E-63A4D8995B5D}" type="datetime1">
              <a:rPr lang="en-US" smtClean="0"/>
              <a:t>6/15/2016</a:t>
            </a:fld>
            <a:endParaRPr lang="en-U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25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93105" y="311500"/>
            <a:ext cx="8561747" cy="2532184"/>
          </a:xfrm>
        </p:spPr>
        <p:txBody>
          <a:bodyPr>
            <a:normAutofit/>
          </a:bodyPr>
          <a:lstStyle/>
          <a:p>
            <a:pPr algn="ctr"/>
            <a:r>
              <a:rPr lang="es-CO" sz="5400" b="1" dirty="0">
                <a:solidFill>
                  <a:schemeClr val="accent2"/>
                </a:solidFill>
              </a:rPr>
              <a:t>¿Te consideras un padre?</a:t>
            </a:r>
            <a:br>
              <a:rPr lang="es-CO" sz="5400" b="1" dirty="0">
                <a:solidFill>
                  <a:schemeClr val="accent2"/>
                </a:solidFill>
              </a:rPr>
            </a:br>
            <a:endParaRPr lang="es-CO" sz="5400" b="1" dirty="0">
              <a:solidFill>
                <a:schemeClr val="accent2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18994" y="2827820"/>
            <a:ext cx="8561746" cy="977621"/>
          </a:xfrm>
        </p:spPr>
        <p:txBody>
          <a:bodyPr>
            <a:normAutofit fontScale="77500" lnSpcReduction="20000"/>
          </a:bodyPr>
          <a:lstStyle/>
          <a:p>
            <a:pPr algn="ctr" fontAlgn="base"/>
            <a:r>
              <a:rPr lang="es-CO" b="1" dirty="0">
                <a:solidFill>
                  <a:schemeClr val="accent2"/>
                </a:solidFill>
              </a:rPr>
              <a:t>Recuerda que ser padre es estar presente en la vida de nuestros hijos, siempre dispuestos a darlo todo por aquella persona que seguirá nuestros pasos.</a:t>
            </a:r>
          </a:p>
          <a:p>
            <a:pPr algn="ctr" fontAlgn="base"/>
            <a:r>
              <a:rPr lang="es-CO" b="1" dirty="0">
                <a:solidFill>
                  <a:schemeClr val="accent2"/>
                </a:solidFill>
              </a:rPr>
              <a:t>Quiero dejar huella en ti hijo, no solo memorias.</a:t>
            </a:r>
          </a:p>
          <a:p>
            <a:endParaRPr lang="es-CO" dirty="0"/>
          </a:p>
        </p:txBody>
      </p:sp>
      <p:sp>
        <p:nvSpPr>
          <p:cNvPr id="4" name="Rectángulo 3"/>
          <p:cNvSpPr/>
          <p:nvPr/>
        </p:nvSpPr>
        <p:spPr>
          <a:xfrm>
            <a:off x="5337527" y="4696199"/>
            <a:ext cx="2872901" cy="259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CO" dirty="0">
                <a:solidFill>
                  <a:srgbClr val="393939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Dedicado a ti mi hijo (Santiago) </a:t>
            </a:r>
            <a:endParaRPr lang="es-C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725977" y="5196345"/>
            <a:ext cx="6096000" cy="10926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ES" i="1" dirty="0">
                <a:solidFill>
                  <a:srgbClr val="005A8C"/>
                </a:solidFill>
                <a:latin typeface="PT Serif"/>
                <a:ea typeface="Calibri" panose="020F0502020204030204" pitchFamily="34" charset="0"/>
                <a:cs typeface="Times New Roman" panose="02020603050405020304" pitchFamily="18" charset="0"/>
              </a:rPr>
              <a:t>“Cuando un hijo aprieta con su pequeño puño, por</a:t>
            </a: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endParaRPr lang="es-ES" i="1" dirty="0">
              <a:solidFill>
                <a:srgbClr val="005A8C"/>
              </a:solidFill>
              <a:latin typeface="PT Seri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ES" i="1" dirty="0">
                <a:solidFill>
                  <a:srgbClr val="005A8C"/>
                </a:solidFill>
                <a:latin typeface="PT Serif"/>
                <a:ea typeface="Calibri" panose="020F0502020204030204" pitchFamily="34" charset="0"/>
                <a:cs typeface="Times New Roman" panose="02020603050405020304" pitchFamily="18" charset="0"/>
              </a:rPr>
              <a:t> primera vez, el dedo de su padre, lo tiene atrapado para</a:t>
            </a: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endParaRPr lang="es-ES" i="1" dirty="0">
              <a:solidFill>
                <a:srgbClr val="005A8C"/>
              </a:solidFill>
              <a:latin typeface="PT Seri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ES" i="1" dirty="0">
                <a:solidFill>
                  <a:srgbClr val="005A8C"/>
                </a:solidFill>
                <a:latin typeface="PT Serif"/>
                <a:ea typeface="Calibri" panose="020F0502020204030204" pitchFamily="34" charset="0"/>
                <a:cs typeface="Times New Roman" panose="02020603050405020304" pitchFamily="18" charset="0"/>
              </a:rPr>
              <a:t> siempre.”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endParaRPr lang="es-CO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53133" y="6384002"/>
            <a:ext cx="1893468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CO" dirty="0">
                <a:solidFill>
                  <a:srgbClr val="393939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Carlos Anel Vélez.</a:t>
            </a:r>
          </a:p>
          <a:p>
            <a:pPr algn="ctr" fontAlgn="base">
              <a:lnSpc>
                <a:spcPts val="1275"/>
              </a:lnSpc>
              <a:spcAft>
                <a:spcPts val="0"/>
              </a:spcAft>
            </a:pPr>
            <a:r>
              <a:rPr lang="es-CO" sz="1600" dirty="0">
                <a:solidFill>
                  <a:srgbClr val="393939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canelfree@Gmail.com</a:t>
            </a:r>
            <a:r>
              <a:rPr lang="es-CO" sz="1600" dirty="0">
                <a:solidFill>
                  <a:srgbClr val="393939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74" y="757186"/>
            <a:ext cx="2343337" cy="277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6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0" y="1562100"/>
            <a:ext cx="12188651" cy="27438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O" altLang="es-CO"/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1790700"/>
            <a:ext cx="12192000" cy="50673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CO" altLang="es-CO"/>
          </a:p>
        </p:txBody>
      </p:sp>
      <p:pic>
        <p:nvPicPr>
          <p:cNvPr id="41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sz="6000" b="1">
                <a:latin typeface="Kristen ITC" panose="03050502040202030202" pitchFamily="66" charset="0"/>
              </a:rPr>
              <a:t>¿Te ha gustado?</a:t>
            </a:r>
            <a:r>
              <a:rPr lang="es-ES" altLang="es-CO" sz="4800">
                <a:latin typeface="Kristen ITC" panose="03050502040202030202" pitchFamily="66" charset="0"/>
              </a:rPr>
              <a:t> </a:t>
            </a:r>
            <a:br>
              <a:rPr lang="es-ES" altLang="es-CO" sz="4800">
                <a:latin typeface="Kristen ITC" panose="03050502040202030202" pitchFamily="66" charset="0"/>
              </a:rPr>
            </a:br>
            <a:r>
              <a:rPr lang="es-ES" altLang="es-CO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CO" sz="4400">
                <a:latin typeface="Kristen ITC" panose="03050502040202030202" pitchFamily="66" charset="0"/>
              </a:rPr>
            </a:br>
            <a:r>
              <a:rPr lang="es-ES" altLang="es-CO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CO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2" name="Text Box 11"/>
          <p:cNvSpPr txBox="1">
            <a:spLocks noChangeArrowheads="1"/>
          </p:cNvSpPr>
          <p:nvPr/>
        </p:nvSpPr>
        <p:spPr bwMode="auto">
          <a:xfrm>
            <a:off x="1642068" y="4622847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CO" b="1" dirty="0">
                <a:latin typeface="Kristen ITC" panose="03050502040202030202" pitchFamily="66" charset="0"/>
              </a:rPr>
              <a:t>Además puedes recibir </a:t>
            </a:r>
            <a:r>
              <a:rPr lang="es-ES_tradnl" altLang="es-CO" b="1" dirty="0" err="1">
                <a:latin typeface="Kristen ITC" panose="03050502040202030202" pitchFamily="66" charset="0"/>
              </a:rPr>
              <a:t>powerpoints</a:t>
            </a:r>
            <a:r>
              <a:rPr lang="es-ES_tradnl" altLang="es-CO" b="1" dirty="0"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CO" b="1" dirty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CO" b="1" dirty="0">
              <a:solidFill>
                <a:srgbClr val="0066FF"/>
              </a:solidFill>
            </a:endParaRPr>
          </a:p>
        </p:txBody>
      </p:sp>
      <p:pic>
        <p:nvPicPr>
          <p:cNvPr id="41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179087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theme/theme1.xml><?xml version="1.0" encoding="utf-8"?>
<a:theme xmlns:a="http://schemas.openxmlformats.org/drawingml/2006/main" name="Galerí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114</TotalTime>
  <Words>556</Words>
  <Application>Microsoft Office PowerPoint</Application>
  <PresentationFormat>Panorámica</PresentationFormat>
  <Paragraphs>52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Arial Narrow</vt:lpstr>
      <vt:lpstr>Calibri</vt:lpstr>
      <vt:lpstr>Kristen ITC</vt:lpstr>
      <vt:lpstr>Palatino Linotype</vt:lpstr>
      <vt:lpstr>PT Serif</vt:lpstr>
      <vt:lpstr>Times New Roman</vt:lpstr>
      <vt:lpstr>Galería</vt:lpstr>
      <vt:lpstr>  Ser padre.   “Es ser hombre” </vt:lpstr>
      <vt:lpstr> Ser padre es un acto de amor y un viaje para descubrir la propia         virilidad. </vt:lpstr>
      <vt:lpstr>Ser padre es estar presente en la vida de tus hijos.</vt:lpstr>
      <vt:lpstr>Un padre encuentra tiempo </vt:lpstr>
      <vt:lpstr>Ser Padre es </vt:lpstr>
      <vt:lpstr>Ser padre es. </vt:lpstr>
      <vt:lpstr>Ser padre es.</vt:lpstr>
      <vt:lpstr>Ser padre es</vt:lpstr>
      <vt:lpstr>Ser padre es</vt:lpstr>
      <vt:lpstr>¿Te consideras un padre? 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 padre.   “Es ser hombre”</dc:title>
  <dc:creator>Carlos Anel</dc:creator>
  <cp:lastModifiedBy>Carlos Anel</cp:lastModifiedBy>
  <cp:revision>13</cp:revision>
  <dcterms:created xsi:type="dcterms:W3CDTF">2016-06-15T14:15:41Z</dcterms:created>
  <dcterms:modified xsi:type="dcterms:W3CDTF">2016-06-15T19:26:30Z</dcterms:modified>
</cp:coreProperties>
</file>