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85"/>
  </p:notesMasterIdLst>
  <p:sldIdLst>
    <p:sldId id="355" r:id="rId3"/>
    <p:sldId id="260" r:id="rId4"/>
    <p:sldId id="257" r:id="rId5"/>
    <p:sldId id="264" r:id="rId6"/>
    <p:sldId id="256" r:id="rId7"/>
    <p:sldId id="258" r:id="rId8"/>
    <p:sldId id="311" r:id="rId9"/>
    <p:sldId id="261" r:id="rId10"/>
    <p:sldId id="310" r:id="rId11"/>
    <p:sldId id="312" r:id="rId12"/>
    <p:sldId id="262" r:id="rId13"/>
    <p:sldId id="263" r:id="rId14"/>
    <p:sldId id="265" r:id="rId15"/>
    <p:sldId id="266" r:id="rId16"/>
    <p:sldId id="270" r:id="rId17"/>
    <p:sldId id="271" r:id="rId18"/>
    <p:sldId id="294" r:id="rId19"/>
    <p:sldId id="314" r:id="rId20"/>
    <p:sldId id="259" r:id="rId21"/>
    <p:sldId id="320" r:id="rId22"/>
    <p:sldId id="315" r:id="rId23"/>
    <p:sldId id="316" r:id="rId24"/>
    <p:sldId id="269" r:id="rId25"/>
    <p:sldId id="317" r:id="rId26"/>
    <p:sldId id="354" r:id="rId27"/>
    <p:sldId id="297" r:id="rId28"/>
    <p:sldId id="334" r:id="rId29"/>
    <p:sldId id="323" r:id="rId30"/>
    <p:sldId id="342" r:id="rId31"/>
    <p:sldId id="336" r:id="rId32"/>
    <p:sldId id="321" r:id="rId33"/>
    <p:sldId id="302" r:id="rId34"/>
    <p:sldId id="335" r:id="rId35"/>
    <p:sldId id="306" r:id="rId36"/>
    <p:sldId id="268" r:id="rId37"/>
    <p:sldId id="322" r:id="rId38"/>
    <p:sldId id="332" r:id="rId39"/>
    <p:sldId id="328" r:id="rId40"/>
    <p:sldId id="329" r:id="rId41"/>
    <p:sldId id="333" r:id="rId42"/>
    <p:sldId id="337" r:id="rId43"/>
    <p:sldId id="324" r:id="rId44"/>
    <p:sldId id="339" r:id="rId45"/>
    <p:sldId id="340" r:id="rId46"/>
    <p:sldId id="344" r:id="rId47"/>
    <p:sldId id="359" r:id="rId48"/>
    <p:sldId id="347" r:id="rId49"/>
    <p:sldId id="349" r:id="rId50"/>
    <p:sldId id="305" r:id="rId51"/>
    <p:sldId id="348" r:id="rId52"/>
    <p:sldId id="358" r:id="rId53"/>
    <p:sldId id="298" r:id="rId54"/>
    <p:sldId id="299" r:id="rId55"/>
    <p:sldId id="300" r:id="rId56"/>
    <p:sldId id="301" r:id="rId57"/>
    <p:sldId id="357" r:id="rId58"/>
    <p:sldId id="272" r:id="rId59"/>
    <p:sldId id="273" r:id="rId60"/>
    <p:sldId id="274" r:id="rId61"/>
    <p:sldId id="276" r:id="rId62"/>
    <p:sldId id="279" r:id="rId63"/>
    <p:sldId id="309" r:id="rId64"/>
    <p:sldId id="280" r:id="rId65"/>
    <p:sldId id="275" r:id="rId66"/>
    <p:sldId id="292" r:id="rId67"/>
    <p:sldId id="283" r:id="rId68"/>
    <p:sldId id="281" r:id="rId69"/>
    <p:sldId id="282" r:id="rId70"/>
    <p:sldId id="285" r:id="rId71"/>
    <p:sldId id="284" r:id="rId72"/>
    <p:sldId id="286" r:id="rId73"/>
    <p:sldId id="307" r:id="rId74"/>
    <p:sldId id="288" r:id="rId75"/>
    <p:sldId id="289" r:id="rId76"/>
    <p:sldId id="291" r:id="rId77"/>
    <p:sldId id="308" r:id="rId78"/>
    <p:sldId id="290" r:id="rId79"/>
    <p:sldId id="277" r:id="rId80"/>
    <p:sldId id="304" r:id="rId81"/>
    <p:sldId id="287" r:id="rId82"/>
    <p:sldId id="356" r:id="rId83"/>
    <p:sldId id="360" r:id="rId84"/>
  </p:sldIdLst>
  <p:sldSz cx="9144000" cy="6858000" type="screen4x3"/>
  <p:notesSz cx="6858000" cy="9144000"/>
  <p:defaultTextStyle>
    <a:defPPr>
      <a:defRPr lang="es-ES_tradnl"/>
    </a:defPPr>
    <a:lvl1pPr algn="ctr" rtl="0" fontAlgn="base">
      <a:spcBef>
        <a:spcPct val="0"/>
      </a:spcBef>
      <a:spcAft>
        <a:spcPct val="0"/>
      </a:spcAft>
      <a:defRPr kern="1200">
        <a:solidFill>
          <a:schemeClr val="tx1"/>
        </a:solidFill>
        <a:latin typeface="Arial" charset="0"/>
        <a:ea typeface="+mn-ea"/>
        <a:cs typeface="Arial" charset="0"/>
      </a:defRPr>
    </a:lvl1pPr>
    <a:lvl2pPr marL="457200" algn="ctr" rtl="0" fontAlgn="base">
      <a:spcBef>
        <a:spcPct val="0"/>
      </a:spcBef>
      <a:spcAft>
        <a:spcPct val="0"/>
      </a:spcAft>
      <a:defRPr kern="1200">
        <a:solidFill>
          <a:schemeClr val="tx1"/>
        </a:solidFill>
        <a:latin typeface="Arial" charset="0"/>
        <a:ea typeface="+mn-ea"/>
        <a:cs typeface="Arial" charset="0"/>
      </a:defRPr>
    </a:lvl2pPr>
    <a:lvl3pPr marL="914400" algn="ctr" rtl="0" fontAlgn="base">
      <a:spcBef>
        <a:spcPct val="0"/>
      </a:spcBef>
      <a:spcAft>
        <a:spcPct val="0"/>
      </a:spcAft>
      <a:defRPr kern="1200">
        <a:solidFill>
          <a:schemeClr val="tx1"/>
        </a:solidFill>
        <a:latin typeface="Arial" charset="0"/>
        <a:ea typeface="+mn-ea"/>
        <a:cs typeface="Arial" charset="0"/>
      </a:defRPr>
    </a:lvl3pPr>
    <a:lvl4pPr marL="1371600" algn="ctr" rtl="0" fontAlgn="base">
      <a:spcBef>
        <a:spcPct val="0"/>
      </a:spcBef>
      <a:spcAft>
        <a:spcPct val="0"/>
      </a:spcAft>
      <a:defRPr kern="1200">
        <a:solidFill>
          <a:schemeClr val="tx1"/>
        </a:solidFill>
        <a:latin typeface="Arial" charset="0"/>
        <a:ea typeface="+mn-ea"/>
        <a:cs typeface="Arial" charset="0"/>
      </a:defRPr>
    </a:lvl4pPr>
    <a:lvl5pPr marL="1828800" algn="ctr"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eXWm1ufazerV2HDQAzcT3A" hashData="vzKA9sWl85VgqvnWFmHCdo3A9m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FF"/>
    <a:srgbClr val="9900FF"/>
    <a:srgbClr val="66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67" autoAdjust="0"/>
    <p:restoredTop sz="94737" autoAdjust="0"/>
  </p:normalViewPr>
  <p:slideViewPr>
    <p:cSldViewPr>
      <p:cViewPr varScale="1">
        <p:scale>
          <a:sx n="85" d="100"/>
          <a:sy n="85" d="100"/>
        </p:scale>
        <p:origin x="-930"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s-ES_tradnl"/>
          </a:p>
        </p:txBody>
      </p:sp>
      <p:sp>
        <p:nvSpPr>
          <p:cNvPr id="4096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_tradnl"/>
          </a:p>
        </p:txBody>
      </p:sp>
      <p:sp>
        <p:nvSpPr>
          <p:cNvPr id="409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096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4096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endParaRPr lang="es-ES_tradnl"/>
          </a:p>
        </p:txBody>
      </p:sp>
      <p:sp>
        <p:nvSpPr>
          <p:cNvPr id="4096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3FF4ECD-7381-4D04-9EC7-4408492D9024}" type="slidenum">
              <a:rPr lang="es-ES_tradnl"/>
              <a:pPr/>
              <a:t>‹Nº›</a:t>
            </a:fld>
            <a:endParaRPr lang="es-ES_tradnl"/>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F9AF22A4-788F-4D98-A73D-66C72B200304}" type="datetime1">
              <a:rPr lang="es-ES_tradnl"/>
              <a:pPr/>
              <a:t>22/03/2016</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32A5C5C-DD92-4FC1-AFDD-8BCB39EE1E2A}" type="slidenum">
              <a:rPr lang="es-ES_tradnl"/>
              <a:pPr/>
              <a:t>‹Nº›</a:t>
            </a:fld>
            <a:endParaRPr lang="es-ES_tradnl"/>
          </a:p>
        </p:txBody>
      </p:sp>
    </p:spTree>
  </p:cSld>
  <p:clrMapOvr>
    <a:masterClrMapping/>
  </p:clrMapOvr>
  <p:transition spd="slow" advClick="0" advTm="4000">
    <p:wheel spokes="2"/>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CED8531-6B79-4B40-890A-FA708F0AA6A1}" type="datetime1">
              <a:rPr lang="es-ES_tradnl"/>
              <a:pPr/>
              <a:t>22/03/2016</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2F65C0A-2745-4134-9E38-608A53D06926}" type="slidenum">
              <a:rPr lang="es-ES_tradnl"/>
              <a:pPr/>
              <a:t>‹Nº›</a:t>
            </a:fld>
            <a:endParaRPr lang="es-ES_tradnl"/>
          </a:p>
        </p:txBody>
      </p:sp>
    </p:spTree>
  </p:cSld>
  <p:clrMapOvr>
    <a:masterClrMapping/>
  </p:clrMapOvr>
  <p:transition spd="slow" advClick="0" advTm="4000">
    <p:wheel spokes="2"/>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BE259E0B-4005-494A-9AE8-61343425D51B}" type="datetime1">
              <a:rPr lang="es-ES_tradnl"/>
              <a:pPr/>
              <a:t>22/03/2016</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E4031A7-0BB0-4464-8D91-EF834AE4F644}" type="slidenum">
              <a:rPr lang="es-ES_tradnl"/>
              <a:pPr/>
              <a:t>‹Nº›</a:t>
            </a:fld>
            <a:endParaRPr lang="es-ES_tradnl"/>
          </a:p>
        </p:txBody>
      </p:sp>
    </p:spTree>
  </p:cSld>
  <p:clrMapOvr>
    <a:masterClrMapping/>
  </p:clrMapOvr>
  <p:transition spd="slow" advClick="0" advTm="4000">
    <p:wheel spokes="2"/>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3911B368-A759-446D-B0E9-C63A0DCB2C4B}" type="datetime1">
              <a:rPr lang="es-ES_tradnl"/>
              <a:pPr/>
              <a:t>22/03/2016</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1C9EAB4-B474-4C8B-802A-8A6C9EC95444}" type="slidenum">
              <a:rPr lang="es-ES_tradnl"/>
              <a:pPr/>
              <a:t>‹Nº›</a:t>
            </a:fld>
            <a:endParaRPr lang="es-ES_tradnl"/>
          </a:p>
        </p:txBody>
      </p:sp>
    </p:spTree>
  </p:cSld>
  <p:clrMapOvr>
    <a:masterClrMapping/>
  </p:clrMapOvr>
  <p:transition spd="slow" advClick="0" advTm="4000">
    <p:wheel spokes="2"/>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EE92D59B-4F63-4A45-82CE-4638DCE98D7E}" type="datetime1">
              <a:rPr lang="es-ES_tradnl"/>
              <a:pPr/>
              <a:t>22/03/2016</a:t>
            </a:fld>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1272425A-CE1B-4DEF-A8E2-C9F920C59B2E}" type="slidenum">
              <a:rPr lang="es-ES_tradnl"/>
              <a:pPr/>
              <a:t>‹Nº›</a:t>
            </a:fld>
            <a:endParaRPr lang="es-ES_tradnl"/>
          </a:p>
        </p:txBody>
      </p:sp>
    </p:spTree>
  </p:cSld>
  <p:clrMapOvr>
    <a:masterClrMapping/>
  </p:clrMapOvr>
  <p:transition spd="slow" advClick="0" advTm="4000">
    <p:wheel spokes="2"/>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56513645-A8E3-4D0A-B647-286F9572C5B1}" type="datetime1">
              <a:rPr lang="es-ES_tradnl"/>
              <a:pPr/>
              <a:t>22/03/2016</a:t>
            </a:fld>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3231A3E-1AD6-4009-AFF2-5F6E0F3CB0DE}" type="slidenum">
              <a:rPr lang="es-ES_tradnl"/>
              <a:pPr/>
              <a:t>‹Nº›</a:t>
            </a:fld>
            <a:endParaRPr lang="es-ES_tradnl"/>
          </a:p>
        </p:txBody>
      </p:sp>
    </p:spTree>
  </p:cSld>
  <p:clrMapOvr>
    <a:masterClrMapping/>
  </p:clrMapOvr>
  <p:transition spd="slow" advClick="0" advTm="4000">
    <p:wheel spokes="2"/>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D38F8F11-FB4E-4681-B4D6-1AF1D09C2739}" type="datetime1">
              <a:rPr lang="es-ES_tradnl"/>
              <a:pPr/>
              <a:t>22/03/2016</a:t>
            </a:fld>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F7F40428-2924-4E52-B90E-7A0BBF826C4F}" type="slidenum">
              <a:rPr lang="es-ES_tradnl"/>
              <a:pPr/>
              <a:t>‹Nº›</a:t>
            </a:fld>
            <a:endParaRPr lang="es-ES_tradnl"/>
          </a:p>
        </p:txBody>
      </p:sp>
    </p:spTree>
  </p:cSld>
  <p:clrMapOvr>
    <a:masterClrMapping/>
  </p:clrMapOvr>
  <p:transition spd="slow" advClick="0" advTm="4000">
    <p:wheel spokes="2"/>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99B272C9-7747-4AFB-BD3A-66F4E4E2694F}" type="datetime1">
              <a:rPr lang="es-ES_tradnl"/>
              <a:pPr/>
              <a:t>22/03/2016</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DA275626-135B-4C20-8A2A-876CBA96052F}" type="slidenum">
              <a:rPr lang="es-ES_tradnl"/>
              <a:pPr/>
              <a:t>‹Nº›</a:t>
            </a:fld>
            <a:endParaRPr lang="es-ES_tradnl"/>
          </a:p>
        </p:txBody>
      </p:sp>
    </p:spTree>
  </p:cSld>
  <p:clrMapOvr>
    <a:masterClrMapping/>
  </p:clrMapOvr>
  <p:transition spd="slow" advClick="0" advTm="4000">
    <p:wheel spokes="2"/>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F3B65E35-62A1-4244-B75C-4F27E19727A4}" type="datetime1">
              <a:rPr lang="es-ES_tradnl"/>
              <a:pPr/>
              <a:t>22/03/2016</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60947D7F-EE9F-4C47-870E-326D8DD83BDF}" type="slidenum">
              <a:rPr lang="es-ES_tradnl"/>
              <a:pPr/>
              <a:t>‹Nº›</a:t>
            </a:fld>
            <a:endParaRPr lang="es-ES_tradnl"/>
          </a:p>
        </p:txBody>
      </p:sp>
    </p:spTree>
  </p:cSld>
  <p:clrMapOvr>
    <a:masterClrMapping/>
  </p:clrMapOvr>
  <p:transition spd="slow" advClick="0" advTm="4000">
    <p:wheel spokes="2"/>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603E0D2-DCC0-4D08-86F6-2C72B7A35859}" type="datetime1">
              <a:rPr lang="es-ES_tradnl"/>
              <a:pPr/>
              <a:t>22/03/2016</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C988D96-A857-4555-8BB6-45EFCD1EEDB0}" type="slidenum">
              <a:rPr lang="es-ES_tradnl"/>
              <a:pPr/>
              <a:t>‹Nº›</a:t>
            </a:fld>
            <a:endParaRPr lang="es-ES_tradnl"/>
          </a:p>
        </p:txBody>
      </p:sp>
    </p:spTree>
  </p:cSld>
  <p:clrMapOvr>
    <a:masterClrMapping/>
  </p:clrMapOvr>
  <p:transition spd="slow" advClick="0" advTm="4000">
    <p:wheel spokes="2"/>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62DBE45-44BF-4AF1-9E23-A17B8AA550C2}" type="datetime1">
              <a:rPr lang="es-ES_tradnl"/>
              <a:pPr/>
              <a:t>22/03/2016</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C55AAF4-BEAC-4A52-969C-B203AA05D96B}" type="slidenum">
              <a:rPr lang="es-ES_tradnl"/>
              <a:pPr/>
              <a:t>‹Nº›</a:t>
            </a:fld>
            <a:endParaRPr lang="es-ES_tradnl"/>
          </a:p>
        </p:txBody>
      </p:sp>
    </p:spTree>
  </p:cSld>
  <p:clrMapOvr>
    <a:masterClrMapping/>
  </p:clrMapOvr>
  <p:transition spd="slow" advClick="0" advTm="4000">
    <p:wheel spokes="2"/>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6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21200AE4-BF3A-4854-950D-802B2DED0507}" type="datetime1">
              <a:rPr lang="es-ES_tradnl"/>
              <a:pPr/>
              <a:t>22/03/2016</a:t>
            </a:fld>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23ED376-FF41-4DFA-AFDD-E727F941B6B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Click="0" advTm="4000">
    <p:wheel spokes="2"/>
  </p:transition>
  <p:hf sldNum="0" hdr="0" ftr="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pueblos-espana.org/comunidad+riojana/la+rioja/san+vicente+de+la+sonsierra/289744/"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www.pueblos-espana.org/comunidad+riojana/la+rioja/san+vicente+de+la+sonsierra/13004/"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pueblos-espana.org/comunidad+riojana/la+rioja/san+vicente+de+la+sonsierra/Chozo+en+el+campo/" TargetMode="Externa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www.pueblos-espana.org/comunidad+riojana/la+rioja/san+vicente+de+la+sonsierra/Vista+Oeste+desde+el+paseo+Las+Vistillas/"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pueblos-espana.org/comunidad+riojana/la+rioja/san+vicente+de+la+sonsierra/San+Vicente+-+A%F1o+1929/" TargetMode="Externa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www.pueblos-espana.org/comunidad+riojana/la+rioja/san+vicente+de+la+sonsierra/Santa+Mar%EDa+la+mayor/" TargetMode="Externa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image" Target="../media/image7.gif"/><Relationship Id="rId5" Type="http://schemas.openxmlformats.org/officeDocument/2006/relationships/image" Target="../media/image6.gif"/><Relationship Id="rId4" Type="http://schemas.openxmlformats.org/officeDocument/2006/relationships/image" Target="../media/image3.gif"/></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hyperlink" Target="http://www.pueblos-espana.org/comunidad+riojana/la+rioja/san+vicente+de+la+sonsierra/12491/" TargetMode="External"/><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4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 Id="rId4" Type="http://schemas.openxmlformats.org/officeDocument/2006/relationships/image" Target="../media/image69.jpe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 Id="rId4" Type="http://schemas.openxmlformats.org/officeDocument/2006/relationships/image" Target="../media/image77.jpeg"/></Relationships>
</file>

<file path=ppt/slides/_rels/slide6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100.gif"/><Relationship Id="rId2" Type="http://schemas.openxmlformats.org/officeDocument/2006/relationships/image" Target="../media/image99.jpeg"/><Relationship Id="rId1" Type="http://schemas.openxmlformats.org/officeDocument/2006/relationships/slideLayout" Target="../slideLayouts/slideLayout7.xml"/><Relationship Id="rId6" Type="http://schemas.openxmlformats.org/officeDocument/2006/relationships/image" Target="../media/image7.gif"/><Relationship Id="rId5" Type="http://schemas.openxmlformats.org/officeDocument/2006/relationships/image" Target="../media/image6.gif"/><Relationship Id="rId4" Type="http://schemas.openxmlformats.org/officeDocument/2006/relationships/image" Target="../media/image3.gif"/></Relationships>
</file>

<file path=ppt/slides/_rels/slide82.xml.rels><?xml version="1.0" encoding="UTF-8" standalone="yes"?>
<Relationships xmlns="http://schemas.openxmlformats.org/package/2006/relationships"><Relationship Id="rId8" Type="http://schemas.openxmlformats.org/officeDocument/2006/relationships/image" Target="../media/image104.png"/><Relationship Id="rId13" Type="http://schemas.openxmlformats.org/officeDocument/2006/relationships/hyperlink" Target="https://vk.com/mispps" TargetMode="External"/><Relationship Id="rId3" Type="http://schemas.openxmlformats.org/officeDocument/2006/relationships/image" Target="../media/image101.png"/><Relationship Id="rId7" Type="http://schemas.openxmlformats.org/officeDocument/2006/relationships/hyperlink" Target="https://www.facebook.com/mispps" TargetMode="External"/><Relationship Id="rId12" Type="http://schemas.openxmlformats.org/officeDocument/2006/relationships/image" Target="../media/image10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03.png"/><Relationship Id="rId11" Type="http://schemas.openxmlformats.org/officeDocument/2006/relationships/hyperlink" Target="https://plus.google.com/+Mispps/" TargetMode="External"/><Relationship Id="rId5" Type="http://schemas.openxmlformats.org/officeDocument/2006/relationships/image" Target="../media/image102.png"/><Relationship Id="rId10" Type="http://schemas.openxmlformats.org/officeDocument/2006/relationships/image" Target="../media/image10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12061868"/>
          <p:cNvPicPr>
            <a:picLocks noChangeAspect="1" noChangeArrowheads="1"/>
          </p:cNvPicPr>
          <p:nvPr/>
        </p:nvPicPr>
        <p:blipFill>
          <a:blip r:embed="rId3"/>
          <a:srcRect l="12965" r="2637"/>
          <a:stretch>
            <a:fillRect/>
          </a:stretch>
        </p:blipFill>
        <p:spPr bwMode="auto">
          <a:xfrm>
            <a:off x="-1588" y="0"/>
            <a:ext cx="9145588" cy="691515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schemeClr val="accent3">
                <a:shade val="45000"/>
                <a:satMod val="135000"/>
              </a:schemeClr>
              <a:prstClr val="white"/>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4197" y="3394197"/>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680197" y="3394197"/>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0"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0" y="6783312"/>
            <a:ext cx="9144000" cy="74688"/>
          </a:xfrm>
          <a:prstGeom prst="rect">
            <a:avLst/>
          </a:prstGeom>
          <a:noFill/>
          <a:ln w="9525">
            <a:noFill/>
            <a:miter lim="800000"/>
            <a:headEnd/>
            <a:tailEnd/>
          </a:ln>
        </p:spPr>
      </p:pic>
      <p:pic>
        <p:nvPicPr>
          <p:cNvPr id="155656" name="Picture 8"/>
          <p:cNvPicPr>
            <a:picLocks noChangeAspect="1" noChangeArrowheads="1"/>
          </p:cNvPicPr>
          <p:nvPr/>
        </p:nvPicPr>
        <p:blipFill>
          <a:blip r:embed="rId6" cstate="print"/>
          <a:srcRect/>
          <a:stretch>
            <a:fillRect/>
          </a:stretch>
        </p:blipFill>
        <p:spPr bwMode="auto">
          <a:xfrm>
            <a:off x="214282" y="285728"/>
            <a:ext cx="1025158" cy="723958"/>
          </a:xfrm>
          <a:prstGeom prst="rect">
            <a:avLst/>
          </a:prstGeom>
          <a:noFill/>
          <a:ln w="9525">
            <a:noFill/>
            <a:round/>
            <a:headEnd/>
            <a:tailEnd/>
          </a:ln>
          <a:effectLst/>
        </p:spPr>
      </p:pic>
      <p:sp>
        <p:nvSpPr>
          <p:cNvPr id="155661" name="Text Box 13"/>
          <p:cNvSpPr txBox="1">
            <a:spLocks noChangeArrowheads="1"/>
          </p:cNvSpPr>
          <p:nvPr/>
        </p:nvSpPr>
        <p:spPr bwMode="auto">
          <a:xfrm>
            <a:off x="357158" y="6286520"/>
            <a:ext cx="76811"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endParaRPr lang="es-ES" b="1" i="1" dirty="0"/>
          </a:p>
        </p:txBody>
      </p:sp>
      <p:sp>
        <p:nvSpPr>
          <p:cNvPr id="155665" name="Rectangle 17"/>
          <p:cNvSpPr>
            <a:spLocks noChangeArrowheads="1"/>
          </p:cNvSpPr>
          <p:nvPr/>
        </p:nvSpPr>
        <p:spPr bwMode="auto">
          <a:xfrm>
            <a:off x="357158" y="5857892"/>
            <a:ext cx="129646"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r>
              <a:rPr lang="fr-CA" dirty="0"/>
              <a:t> </a:t>
            </a:r>
            <a:endParaRPr lang="es-ES" b="1" i="1" dirty="0"/>
          </a:p>
        </p:txBody>
      </p:sp>
      <p:pic>
        <p:nvPicPr>
          <p:cNvPr id="155650" name="Picture 2" descr="CARA"/>
          <p:cNvPicPr>
            <a:picLocks noChangeAspect="1" noChangeArrowheads="1"/>
          </p:cNvPicPr>
          <p:nvPr/>
        </p:nvPicPr>
        <p:blipFill>
          <a:blip r:embed="rId7" cstate="email"/>
          <a:srcRect/>
          <a:stretch>
            <a:fillRect/>
          </a:stretch>
        </p:blipFill>
        <p:spPr bwMode="auto">
          <a:xfrm>
            <a:off x="357158" y="5715016"/>
            <a:ext cx="688145" cy="766985"/>
          </a:xfrm>
          <a:prstGeom prst="rect">
            <a:avLst/>
          </a:prstGeom>
          <a:noFill/>
          <a:ln w="38100">
            <a:solidFill>
              <a:srgbClr val="1CDEF8"/>
            </a:solidFill>
            <a:miter lim="800000"/>
            <a:headEnd/>
            <a:tailEnd/>
          </a:ln>
        </p:spPr>
      </p:pic>
      <p:sp>
        <p:nvSpPr>
          <p:cNvPr id="19" name="18 Rectángulo"/>
          <p:cNvSpPr/>
          <p:nvPr/>
        </p:nvSpPr>
        <p:spPr>
          <a:xfrm>
            <a:off x="3951477" y="2500306"/>
            <a:ext cx="2692225"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142976" y="1142984"/>
            <a:ext cx="7072362" cy="4214842"/>
          </a:xfrm>
          <a:prstGeom prst="rect">
            <a:avLst/>
          </a:prstGeom>
        </p:spPr>
        <p:txBody>
          <a:bodyPr wrap="none" fromWordArt="1">
            <a:prstTxWarp prst="textPlain">
              <a:avLst>
                <a:gd name="adj" fmla="val 49830"/>
              </a:avLst>
            </a:prstTxWarp>
          </a:bodyPr>
          <a:lstStyle/>
          <a:p>
            <a:pPr algn="ctr"/>
            <a:r>
              <a:rPr lang="es-ES" sz="3600" b="1" kern="10" dirty="0" smtClean="0">
                <a:ln w="19050">
                  <a:solidFill>
                    <a:srgbClr val="0000FF"/>
                  </a:solidFill>
                  <a:round/>
                  <a:headEnd/>
                  <a:tailEnd/>
                </a:ln>
                <a:solidFill>
                  <a:srgbClr val="FFFF00"/>
                </a:solidFill>
                <a:effectLst>
                  <a:glow rad="228600">
                    <a:schemeClr val="accent2">
                      <a:satMod val="175000"/>
                      <a:alpha val="40000"/>
                    </a:schemeClr>
                  </a:glow>
                  <a:outerShdw dist="35921" dir="2700000" algn="ctr" rotWithShape="0">
                    <a:srgbClr val="990000"/>
                  </a:outerShdw>
                </a:effectLst>
                <a:latin typeface="Old English Text MT" pitchFamily="66" charset="0"/>
              </a:rPr>
              <a:t>Los  Picados  de </a:t>
            </a:r>
          </a:p>
          <a:p>
            <a:pPr algn="ctr"/>
            <a:r>
              <a:rPr lang="es-ES" sz="3600" b="1" kern="10" dirty="0" smtClean="0">
                <a:ln w="19050">
                  <a:solidFill>
                    <a:srgbClr val="0000FF"/>
                  </a:solidFill>
                  <a:round/>
                  <a:headEnd/>
                  <a:tailEnd/>
                </a:ln>
                <a:solidFill>
                  <a:srgbClr val="FFFF00"/>
                </a:solidFill>
                <a:effectLst>
                  <a:glow rad="228600">
                    <a:schemeClr val="accent2">
                      <a:satMod val="175000"/>
                      <a:alpha val="40000"/>
                    </a:schemeClr>
                  </a:glow>
                  <a:outerShdw dist="35921" dir="2700000" algn="ctr" rotWithShape="0">
                    <a:srgbClr val="990000"/>
                  </a:outerShdw>
                </a:effectLst>
                <a:latin typeface="Old English Text MT" pitchFamily="66" charset="0"/>
              </a:rPr>
              <a:t>San  Vicente</a:t>
            </a:r>
          </a:p>
          <a:p>
            <a:pPr algn="ctr"/>
            <a:r>
              <a:rPr lang="es-ES" sz="3600" b="1" kern="10" dirty="0" smtClean="0">
                <a:ln w="19050">
                  <a:solidFill>
                    <a:srgbClr val="0000FF"/>
                  </a:solidFill>
                  <a:round/>
                  <a:headEnd/>
                  <a:tailEnd/>
                </a:ln>
                <a:solidFill>
                  <a:srgbClr val="FFFF00"/>
                </a:solidFill>
                <a:effectLst>
                  <a:glow rad="228600">
                    <a:schemeClr val="accent2">
                      <a:satMod val="175000"/>
                      <a:alpha val="40000"/>
                    </a:schemeClr>
                  </a:glow>
                  <a:outerShdw dist="35921" dir="2700000" algn="ctr" rotWithShape="0">
                    <a:srgbClr val="990000"/>
                  </a:outerShdw>
                </a:effectLst>
                <a:latin typeface="Old English Text MT" pitchFamily="66" charset="0"/>
              </a:rPr>
              <a:t>de  la  Sonsierra</a:t>
            </a:r>
            <a:endParaRPr lang="es-ES" sz="3600" b="1" kern="10" dirty="0">
              <a:ln w="19050">
                <a:solidFill>
                  <a:srgbClr val="0000FF"/>
                </a:solidFill>
                <a:round/>
                <a:headEnd/>
                <a:tailEnd/>
              </a:ln>
              <a:solidFill>
                <a:srgbClr val="FFFF00"/>
              </a:solidFill>
              <a:effectLst>
                <a:glow rad="228600">
                  <a:schemeClr val="accent2">
                    <a:satMod val="175000"/>
                    <a:alpha val="40000"/>
                  </a:schemeClr>
                </a:glow>
                <a:outerShdw dist="35921" dir="2700000" algn="ctr" rotWithShape="0">
                  <a:srgbClr val="990000"/>
                </a:outerShdw>
              </a:effectLst>
              <a:latin typeface="Old English Text MT" pitchFamily="66" charset="0"/>
            </a:endParaRPr>
          </a:p>
        </p:txBody>
      </p:sp>
      <p:sp>
        <p:nvSpPr>
          <p:cNvPr id="24" name="23 Rectángulo"/>
          <p:cNvSpPr/>
          <p:nvPr/>
        </p:nvSpPr>
        <p:spPr>
          <a:xfrm>
            <a:off x="1285852" y="6072206"/>
            <a:ext cx="1886863" cy="400110"/>
          </a:xfrm>
          <a:prstGeom prst="rect">
            <a:avLst/>
          </a:prstGeom>
        </p:spPr>
        <p:txBody>
          <a:bodyPr wrap="none">
            <a:spAutoFit/>
          </a:bodyPr>
          <a:lstStyle/>
          <a:p>
            <a:pPr algn="ctr">
              <a:defRPr/>
            </a:pPr>
            <a:r>
              <a:rPr lang="es-ES" sz="2000" b="1" kern="10" dirty="0" smtClean="0">
                <a:ln w="9525">
                  <a:solidFill>
                    <a:srgbClr val="1CDEF8"/>
                  </a:solidFill>
                  <a:round/>
                  <a:headEnd/>
                  <a:tailEnd/>
                </a:ln>
                <a:solidFill>
                  <a:srgbClr val="6600FF"/>
                </a:solidFill>
                <a:effectLst>
                  <a:glow rad="228600">
                    <a:schemeClr val="accent2">
                      <a:satMod val="175000"/>
                      <a:alpha val="40000"/>
                    </a:schemeClr>
                  </a:glow>
                  <a:outerShdw dist="35921" dir="2700000" algn="ctr" rotWithShape="0">
                    <a:schemeClr val="folHlink">
                      <a:alpha val="80000"/>
                    </a:schemeClr>
                  </a:outerShdw>
                </a:effectLst>
                <a:latin typeface="Snap ITC"/>
              </a:rPr>
              <a:t>JOSE LUIS</a:t>
            </a:r>
            <a:endParaRPr lang="es-ES" sz="2000" b="1" kern="10" dirty="0">
              <a:ln w="9525">
                <a:solidFill>
                  <a:srgbClr val="1CDEF8"/>
                </a:solidFill>
                <a:round/>
                <a:headEnd/>
                <a:tailEnd/>
              </a:ln>
              <a:solidFill>
                <a:srgbClr val="6600FF"/>
              </a:solidFill>
              <a:effectLst>
                <a:glow rad="228600">
                  <a:schemeClr val="accent2">
                    <a:satMod val="175000"/>
                    <a:alpha val="40000"/>
                  </a:schemeClr>
                </a:glow>
                <a:outerShdw dist="35921" dir="2700000" algn="ctr" rotWithShape="0">
                  <a:schemeClr val="folHlink">
                    <a:alpha val="80000"/>
                  </a:schemeClr>
                </a:outerShdw>
              </a:effectLst>
              <a:latin typeface="Snap ITC"/>
            </a:endParaRPr>
          </a:p>
        </p:txBody>
      </p:sp>
      <p:pic>
        <p:nvPicPr>
          <p:cNvPr id="17" name="Picture 2" descr="http://2.bp.blogspot.com/-Wzk2sTnTjQA/TnA1iK59mlI/AAAAAAAAMqA/ATzmqA7_gFY/s1600/CTV%252CCrucifijo%252C2.gif"/>
          <p:cNvPicPr>
            <a:picLocks noChangeAspect="1" noChangeArrowheads="1" noCrop="1"/>
          </p:cNvPicPr>
          <p:nvPr/>
        </p:nvPicPr>
        <p:blipFill>
          <a:blip r:embed="rId8" cstate="print"/>
          <a:srcRect/>
          <a:stretch>
            <a:fillRect/>
          </a:stretch>
        </p:blipFill>
        <p:spPr bwMode="auto">
          <a:xfrm>
            <a:off x="7215206" y="285728"/>
            <a:ext cx="1143008" cy="1647614"/>
          </a:xfrm>
          <a:prstGeom prst="rect">
            <a:avLst/>
          </a:prstGeom>
          <a:noFill/>
        </p:spPr>
      </p:pic>
      <p:pic>
        <p:nvPicPr>
          <p:cNvPr id="16" name="Picture 4" descr="amrosaorvalho.gif (12453 bytes)"/>
          <p:cNvPicPr>
            <a:picLocks noChangeAspect="1" noChangeArrowheads="1" noCrop="1"/>
          </p:cNvPicPr>
          <p:nvPr/>
        </p:nvPicPr>
        <p:blipFill>
          <a:blip r:embed="rId9"/>
          <a:srcRect/>
          <a:stretch>
            <a:fillRect/>
          </a:stretch>
        </p:blipFill>
        <p:spPr bwMode="auto">
          <a:xfrm flipH="1">
            <a:off x="7643834" y="214290"/>
            <a:ext cx="1143008" cy="1117621"/>
          </a:xfrm>
          <a:prstGeom prst="rect">
            <a:avLst/>
          </a:prstGeom>
          <a:noFill/>
        </p:spPr>
      </p:pic>
    </p:spTree>
  </p:cSld>
  <p:clrMapOvr>
    <a:masterClrMapping/>
  </p:clrMapOvr>
  <p:transition spd="slow" advTm="14000">
    <p:zoom/>
    <p:sndAc>
      <p:stSnd>
        <p:snd r:embed="rId2" name="jose luis y su guitarra - escribem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par>
                          <p:cTn id="19" fill="hold">
                            <p:stCondLst>
                              <p:cond delay="4000"/>
                            </p:stCondLst>
                            <p:childTnLst>
                              <p:par>
                                <p:cTn id="20" presetID="17" presetClass="entr" presetSubtype="10"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5000" fill="hold"/>
                                        <p:tgtEl>
                                          <p:spTgt spid="15"/>
                                        </p:tgtEl>
                                        <p:attrNameLst>
                                          <p:attrName>ppt_w</p:attrName>
                                        </p:attrNameLst>
                                      </p:cBhvr>
                                      <p:tavLst>
                                        <p:tav tm="0">
                                          <p:val>
                                            <p:fltVal val="0"/>
                                          </p:val>
                                        </p:tav>
                                        <p:tav tm="100000">
                                          <p:val>
                                            <p:strVal val="#ppt_w"/>
                                          </p:val>
                                        </p:tav>
                                      </p:tavLst>
                                    </p:anim>
                                    <p:anim calcmode="lin" valueType="num">
                                      <p:cBhvr>
                                        <p:cTn id="23" dur="5000" fill="hold"/>
                                        <p:tgtEl>
                                          <p:spTgt spid="15"/>
                                        </p:tgtEl>
                                        <p:attrNameLst>
                                          <p:attrName>ppt_h</p:attrName>
                                        </p:attrNameLst>
                                      </p:cBhvr>
                                      <p:tavLst>
                                        <p:tav tm="0">
                                          <p:val>
                                            <p:strVal val="#ppt_h"/>
                                          </p:val>
                                        </p:tav>
                                        <p:tav tm="100000">
                                          <p:val>
                                            <p:strVal val="#ppt_h"/>
                                          </p:val>
                                        </p:tav>
                                      </p:tavLst>
                                    </p:anim>
                                  </p:childTnLst>
                                </p:cTn>
                              </p:par>
                              <p:par>
                                <p:cTn id="24" presetID="4" presetClass="exit" presetSubtype="32" fill="hold" nodeType="withEffect">
                                  <p:stCondLst>
                                    <p:cond delay="0"/>
                                  </p:stCondLst>
                                  <p:childTnLst>
                                    <p:animEffect transition="out" filter="box(out)">
                                      <p:cBhvr>
                                        <p:cTn id="25" dur="5000"/>
                                        <p:tgtEl>
                                          <p:spTgt spid="25"/>
                                        </p:tgtEl>
                                      </p:cBhvr>
                                    </p:animEffect>
                                    <p:set>
                                      <p:cBhvr>
                                        <p:cTn id="26" dur="1" fill="hold">
                                          <p:stCondLst>
                                            <p:cond delay="4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EE149C02-17F6-44A4-86F6-7CDE20C6D133}" type="datetime1">
              <a:rPr lang="es-ES_tradnl"/>
              <a:pPr/>
              <a:t>22/03/2016</a:t>
            </a:fld>
            <a:endParaRPr lang="es-ES_tradnl"/>
          </a:p>
        </p:txBody>
      </p:sp>
      <p:pic>
        <p:nvPicPr>
          <p:cNvPr id="5123" name="Picture 3" descr="11761959"/>
          <p:cNvPicPr>
            <a:picLocks noChangeAspect="1" noChangeArrowheads="1"/>
          </p:cNvPicPr>
          <p:nvPr/>
        </p:nvPicPr>
        <p:blipFill>
          <a:blip r:embed="rId2"/>
          <a:srcRect/>
          <a:stretch>
            <a:fillRect/>
          </a:stretch>
        </p:blipFill>
        <p:spPr bwMode="auto">
          <a:xfrm>
            <a:off x="0" y="0"/>
            <a:ext cx="9612313" cy="7212013"/>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 Marcador de fecha"/>
          <p:cNvSpPr>
            <a:spLocks noGrp="1"/>
          </p:cNvSpPr>
          <p:nvPr>
            <p:ph type="dt" sz="half" idx="10"/>
          </p:nvPr>
        </p:nvSpPr>
        <p:spPr/>
        <p:txBody>
          <a:bodyPr/>
          <a:lstStyle/>
          <a:p>
            <a:fld id="{7F9C4951-E484-41BF-A470-7B4268F8E3F7}" type="datetime1">
              <a:rPr lang="es-ES_tradnl"/>
              <a:pPr/>
              <a:t>22/03/2016</a:t>
            </a:fld>
            <a:endParaRPr lang="es-ES_tradnl"/>
          </a:p>
        </p:txBody>
      </p:sp>
      <p:pic>
        <p:nvPicPr>
          <p:cNvPr id="8195" name="Picture 3" descr="13709723"/>
          <p:cNvPicPr>
            <a:picLocks noChangeAspect="1" noChangeArrowheads="1"/>
          </p:cNvPicPr>
          <p:nvPr/>
        </p:nvPicPr>
        <p:blipFill>
          <a:blip r:embed="rId2"/>
          <a:srcRect/>
          <a:stretch>
            <a:fillRect/>
          </a:stretch>
        </p:blipFill>
        <p:spPr bwMode="auto">
          <a:xfrm>
            <a:off x="0" y="0"/>
            <a:ext cx="4932363" cy="6858000"/>
          </a:xfrm>
          <a:prstGeom prst="rect">
            <a:avLst/>
          </a:prstGeom>
          <a:noFill/>
        </p:spPr>
      </p:pic>
      <p:pic>
        <p:nvPicPr>
          <p:cNvPr id="8197" name="Picture 5" descr="11762826"/>
          <p:cNvPicPr>
            <a:picLocks noChangeAspect="1" noChangeArrowheads="1"/>
          </p:cNvPicPr>
          <p:nvPr/>
        </p:nvPicPr>
        <p:blipFill>
          <a:blip r:embed="rId3"/>
          <a:srcRect/>
          <a:stretch>
            <a:fillRect/>
          </a:stretch>
        </p:blipFill>
        <p:spPr bwMode="auto">
          <a:xfrm>
            <a:off x="4643438" y="0"/>
            <a:ext cx="4500562" cy="6858000"/>
          </a:xfrm>
          <a:prstGeom prst="rect">
            <a:avLst/>
          </a:prstGeom>
          <a:noFill/>
        </p:spPr>
      </p:pic>
      <p:pic>
        <p:nvPicPr>
          <p:cNvPr id="8198" name="Picture 6" descr="11762826"/>
          <p:cNvPicPr>
            <a:picLocks noChangeAspect="1" noChangeArrowheads="1"/>
          </p:cNvPicPr>
          <p:nvPr/>
        </p:nvPicPr>
        <p:blipFill>
          <a:blip r:embed="rId3"/>
          <a:srcRect/>
          <a:stretch>
            <a:fillRect/>
          </a:stretch>
        </p:blipFill>
        <p:spPr bwMode="auto">
          <a:xfrm>
            <a:off x="4714876" y="0"/>
            <a:ext cx="4429124" cy="6858000"/>
          </a:xfrm>
          <a:prstGeom prst="rect">
            <a:avLst/>
          </a:prstGeom>
          <a:noFill/>
        </p:spPr>
      </p:pic>
      <p:pic>
        <p:nvPicPr>
          <p:cNvPr id="8199" name="Picture 7" descr="13709723"/>
          <p:cNvPicPr>
            <a:picLocks noChangeAspect="1" noChangeArrowheads="1"/>
          </p:cNvPicPr>
          <p:nvPr/>
        </p:nvPicPr>
        <p:blipFill>
          <a:blip r:embed="rId2"/>
          <a:srcRect/>
          <a:stretch>
            <a:fillRect/>
          </a:stretch>
        </p:blipFill>
        <p:spPr bwMode="auto">
          <a:xfrm>
            <a:off x="1" y="0"/>
            <a:ext cx="4572000" cy="6858000"/>
          </a:xfrm>
          <a:prstGeom prst="rect">
            <a:avLst/>
          </a:prstGeom>
          <a:noFill/>
        </p:spPr>
      </p:pic>
    </p:spTree>
  </p:cSld>
  <p:clrMapOvr>
    <a:masterClrMapping/>
  </p:clrMapOvr>
  <p:transition spd="slow" advClick="0" advTm="4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strips(downLeft)">
                                      <p:cBhvr>
                                        <p:cTn id="7" dur="5000"/>
                                        <p:tgtEl>
                                          <p:spTgt spid="8195"/>
                                        </p:tgtEl>
                                      </p:cBhvr>
                                    </p:animEffect>
                                  </p:childTnLst>
                                </p:cTn>
                              </p:par>
                              <p:par>
                                <p:cTn id="8" presetID="18" presetClass="entr" presetSubtype="6" fill="hold" nodeType="withEffect">
                                  <p:stCondLst>
                                    <p:cond delay="0"/>
                                  </p:stCondLst>
                                  <p:childTnLst>
                                    <p:set>
                                      <p:cBhvr>
                                        <p:cTn id="9" dur="1" fill="hold">
                                          <p:stCondLst>
                                            <p:cond delay="0"/>
                                          </p:stCondLst>
                                        </p:cTn>
                                        <p:tgtEl>
                                          <p:spTgt spid="8199"/>
                                        </p:tgtEl>
                                        <p:attrNameLst>
                                          <p:attrName>style.visibility</p:attrName>
                                        </p:attrNameLst>
                                      </p:cBhvr>
                                      <p:to>
                                        <p:strVal val="visible"/>
                                      </p:to>
                                    </p:set>
                                    <p:animEffect transition="in" filter="strips(downRight)">
                                      <p:cBhvr>
                                        <p:cTn id="10" dur="5000"/>
                                        <p:tgtEl>
                                          <p:spTgt spid="8199"/>
                                        </p:tgtEl>
                                      </p:cBhvr>
                                    </p:animEffect>
                                  </p:childTnLst>
                                </p:cTn>
                              </p:par>
                              <p:par>
                                <p:cTn id="11" presetID="18" presetClass="entr" presetSubtype="12" fill="hold" nodeType="withEffect">
                                  <p:stCondLst>
                                    <p:cond delay="0"/>
                                  </p:stCondLst>
                                  <p:childTnLst>
                                    <p:set>
                                      <p:cBhvr>
                                        <p:cTn id="12" dur="1" fill="hold">
                                          <p:stCondLst>
                                            <p:cond delay="0"/>
                                          </p:stCondLst>
                                        </p:cTn>
                                        <p:tgtEl>
                                          <p:spTgt spid="8197"/>
                                        </p:tgtEl>
                                        <p:attrNameLst>
                                          <p:attrName>style.visibility</p:attrName>
                                        </p:attrNameLst>
                                      </p:cBhvr>
                                      <p:to>
                                        <p:strVal val="visible"/>
                                      </p:to>
                                    </p:set>
                                    <p:animEffect transition="in" filter="strips(downLeft)">
                                      <p:cBhvr>
                                        <p:cTn id="13" dur="5000"/>
                                        <p:tgtEl>
                                          <p:spTgt spid="8197"/>
                                        </p:tgtEl>
                                      </p:cBhvr>
                                    </p:animEffect>
                                  </p:childTnLst>
                                </p:cTn>
                              </p:par>
                              <p:par>
                                <p:cTn id="14" presetID="18" presetClass="entr" presetSubtype="6" fill="hold" nodeType="withEffect">
                                  <p:stCondLst>
                                    <p:cond delay="0"/>
                                  </p:stCondLst>
                                  <p:childTnLst>
                                    <p:set>
                                      <p:cBhvr>
                                        <p:cTn id="15" dur="1" fill="hold">
                                          <p:stCondLst>
                                            <p:cond delay="0"/>
                                          </p:stCondLst>
                                        </p:cTn>
                                        <p:tgtEl>
                                          <p:spTgt spid="8198"/>
                                        </p:tgtEl>
                                        <p:attrNameLst>
                                          <p:attrName>style.visibility</p:attrName>
                                        </p:attrNameLst>
                                      </p:cBhvr>
                                      <p:to>
                                        <p:strVal val="visible"/>
                                      </p:to>
                                    </p:set>
                                    <p:animEffect transition="in" filter="strips(downRight)">
                                      <p:cBhvr>
                                        <p:cTn id="16" dur="5000"/>
                                        <p:tgtEl>
                                          <p:spTgt spid="81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279143C8-9AE0-45CA-8D29-BE95184D87BE}" type="datetime1">
              <a:rPr lang="es-ES_tradnl"/>
              <a:pPr/>
              <a:t>22/03/2016</a:t>
            </a:fld>
            <a:endParaRPr lang="es-ES_tradnl"/>
          </a:p>
        </p:txBody>
      </p:sp>
      <p:pic>
        <p:nvPicPr>
          <p:cNvPr id="10243" name="Picture 3" descr="1336344"/>
          <p:cNvPicPr>
            <a:picLocks noChangeAspect="1" noChangeArrowheads="1"/>
          </p:cNvPicPr>
          <p:nvPr/>
        </p:nvPicPr>
        <p:blipFill>
          <a:blip r:embed="rId2"/>
          <a:srcRect/>
          <a:stretch>
            <a:fillRect/>
          </a:stretch>
        </p:blipFill>
        <p:spPr bwMode="auto">
          <a:xfrm>
            <a:off x="0" y="0"/>
            <a:ext cx="9972675" cy="7011988"/>
          </a:xfrm>
          <a:prstGeom prst="rect">
            <a:avLst/>
          </a:prstGeom>
          <a:noFill/>
        </p:spPr>
      </p:pic>
    </p:spTree>
  </p:cSld>
  <p:clrMapOvr>
    <a:masterClrMapping/>
  </p:clrMapOvr>
  <p:transition spd="slow" advClick="0" advTm="6000">
    <p:wheel spokes="2"/>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Marcador de fecha"/>
          <p:cNvSpPr>
            <a:spLocks noGrp="1"/>
          </p:cNvSpPr>
          <p:nvPr>
            <p:ph type="dt" sz="half" idx="10"/>
          </p:nvPr>
        </p:nvSpPr>
        <p:spPr/>
        <p:txBody>
          <a:bodyPr/>
          <a:lstStyle/>
          <a:p>
            <a:fld id="{740B6FF3-394B-4D70-BBB0-D65707DE11A6}" type="datetime1">
              <a:rPr lang="es-ES_tradnl"/>
              <a:pPr/>
              <a:t>22/03/2016</a:t>
            </a:fld>
            <a:endParaRPr lang="es-ES_tradnl"/>
          </a:p>
        </p:txBody>
      </p:sp>
      <p:pic>
        <p:nvPicPr>
          <p:cNvPr id="2053" name="Picture 5" descr="1324364"/>
          <p:cNvPicPr>
            <a:picLocks noChangeAspect="1" noChangeArrowheads="1"/>
          </p:cNvPicPr>
          <p:nvPr/>
        </p:nvPicPr>
        <p:blipFill>
          <a:blip r:embed="rId2"/>
          <a:srcRect/>
          <a:stretch>
            <a:fillRect/>
          </a:stretch>
        </p:blipFill>
        <p:spPr bwMode="auto">
          <a:xfrm>
            <a:off x="0" y="0"/>
            <a:ext cx="9144000" cy="6861175"/>
          </a:xfrm>
          <a:prstGeom prst="rect">
            <a:avLst/>
          </a:prstGeom>
          <a:noFill/>
        </p:spPr>
      </p:pic>
      <p:sp>
        <p:nvSpPr>
          <p:cNvPr id="2054" name="Rectangle 6"/>
          <p:cNvSpPr>
            <a:spLocks noChangeArrowheads="1"/>
          </p:cNvSpPr>
          <p:nvPr/>
        </p:nvSpPr>
        <p:spPr bwMode="auto">
          <a:xfrm>
            <a:off x="357158" y="428604"/>
            <a:ext cx="8569325" cy="646331"/>
          </a:xfrm>
          <a:prstGeom prst="rect">
            <a:avLst/>
          </a:prstGeom>
          <a:noFill/>
          <a:ln w="9525">
            <a:noFill/>
            <a:miter lim="800000"/>
            <a:headEnd/>
            <a:tailEnd/>
          </a:ln>
          <a:effectLst/>
        </p:spPr>
        <p:txBody>
          <a:bodyPr anchor="ctr">
            <a:spAutoFit/>
          </a:bodyPr>
          <a:lstStyle/>
          <a:p>
            <a:r>
              <a:rPr lang="es-ES_tradnl" b="1" dirty="0">
                <a:solidFill>
                  <a:schemeClr val="bg1"/>
                </a:solidFill>
                <a:effectLst>
                  <a:glow rad="228600">
                    <a:schemeClr val="accent2">
                      <a:satMod val="175000"/>
                      <a:alpha val="40000"/>
                    </a:schemeClr>
                  </a:glow>
                </a:effectLst>
                <a:latin typeface="Old English Text MT" pitchFamily="66" charset="0"/>
              </a:rPr>
              <a:t>La distancia a los principales núcleos urbanos es; </a:t>
            </a:r>
            <a:endParaRPr lang="es-ES_tradnl" b="1" dirty="0" smtClean="0">
              <a:solidFill>
                <a:schemeClr val="bg1"/>
              </a:solidFill>
              <a:effectLst>
                <a:glow rad="228600">
                  <a:schemeClr val="accent2">
                    <a:satMod val="175000"/>
                    <a:alpha val="40000"/>
                  </a:schemeClr>
                </a:glow>
              </a:effectLst>
              <a:latin typeface="Old English Text MT" pitchFamily="66" charset="0"/>
            </a:endParaRPr>
          </a:p>
          <a:p>
            <a:r>
              <a:rPr lang="es-ES_tradnl" b="1" dirty="0" smtClean="0">
                <a:solidFill>
                  <a:schemeClr val="bg1"/>
                </a:solidFill>
                <a:effectLst>
                  <a:glow rad="228600">
                    <a:schemeClr val="accent2">
                      <a:satMod val="175000"/>
                      <a:alpha val="40000"/>
                    </a:schemeClr>
                  </a:glow>
                </a:effectLst>
                <a:latin typeface="Old English Text MT" pitchFamily="66" charset="0"/>
              </a:rPr>
              <a:t>a </a:t>
            </a:r>
            <a:r>
              <a:rPr lang="es-ES_tradnl" b="1" dirty="0">
                <a:solidFill>
                  <a:schemeClr val="bg1"/>
                </a:solidFill>
                <a:effectLst>
                  <a:glow rad="228600">
                    <a:schemeClr val="accent2">
                      <a:satMod val="175000"/>
                      <a:alpha val="40000"/>
                    </a:schemeClr>
                  </a:glow>
                </a:effectLst>
                <a:latin typeface="Old English Text MT" pitchFamily="66" charset="0"/>
              </a:rPr>
              <a:t>Logroño 35 km., </a:t>
            </a:r>
            <a:r>
              <a:rPr lang="es-ES_tradnl" b="1" dirty="0" smtClean="0">
                <a:solidFill>
                  <a:schemeClr val="bg1"/>
                </a:solidFill>
                <a:effectLst>
                  <a:glow rad="228600">
                    <a:schemeClr val="accent2">
                      <a:satMod val="175000"/>
                      <a:alpha val="40000"/>
                    </a:schemeClr>
                  </a:glow>
                </a:effectLst>
                <a:latin typeface="Old English Text MT" pitchFamily="66" charset="0"/>
              </a:rPr>
              <a:t>a </a:t>
            </a:r>
            <a:r>
              <a:rPr lang="es-ES_tradnl" b="1" dirty="0">
                <a:solidFill>
                  <a:schemeClr val="bg1"/>
                </a:solidFill>
                <a:effectLst>
                  <a:glow rad="228600">
                    <a:schemeClr val="accent2">
                      <a:satMod val="175000"/>
                      <a:alpha val="40000"/>
                    </a:schemeClr>
                  </a:glow>
                </a:effectLst>
                <a:latin typeface="Old English Text MT" pitchFamily="66" charset="0"/>
              </a:rPr>
              <a:t>Vitoria 45 km y a </a:t>
            </a:r>
            <a:r>
              <a:rPr lang="es-ES_tradnl" b="1" dirty="0" err="1">
                <a:solidFill>
                  <a:schemeClr val="bg1"/>
                </a:solidFill>
                <a:effectLst>
                  <a:glow rad="228600">
                    <a:schemeClr val="accent2">
                      <a:satMod val="175000"/>
                      <a:alpha val="40000"/>
                    </a:schemeClr>
                  </a:glow>
                </a:effectLst>
                <a:latin typeface="Old English Text MT" pitchFamily="66" charset="0"/>
              </a:rPr>
              <a:t>Haro</a:t>
            </a:r>
            <a:r>
              <a:rPr lang="es-ES_tradnl" b="1" dirty="0">
                <a:solidFill>
                  <a:schemeClr val="bg1"/>
                </a:solidFill>
                <a:effectLst>
                  <a:glow rad="228600">
                    <a:schemeClr val="accent2">
                      <a:satMod val="175000"/>
                      <a:alpha val="40000"/>
                    </a:schemeClr>
                  </a:glow>
                </a:effectLst>
                <a:latin typeface="Old English Text MT" pitchFamily="66" charset="0"/>
              </a:rPr>
              <a:t> 12 Km. </a:t>
            </a:r>
          </a:p>
        </p:txBody>
      </p:sp>
      <p:pic>
        <p:nvPicPr>
          <p:cNvPr id="2055" name="Picture 7" descr="1324364"/>
          <p:cNvPicPr>
            <a:picLocks noChangeAspect="1" noChangeArrowheads="1"/>
          </p:cNvPicPr>
          <p:nvPr/>
        </p:nvPicPr>
        <p:blipFill>
          <a:blip r:embed="rId2">
            <a:grayscl/>
          </a:blip>
          <a:srcRect/>
          <a:stretch>
            <a:fillRect/>
          </a:stretch>
        </p:blipFill>
        <p:spPr bwMode="auto">
          <a:xfrm>
            <a:off x="0" y="0"/>
            <a:ext cx="9144000" cy="6861175"/>
          </a:xfrm>
          <a:prstGeom prst="rect">
            <a:avLst/>
          </a:prstGeom>
          <a:noFill/>
        </p:spPr>
      </p:pic>
    </p:spTree>
  </p:cSld>
  <p:clrMapOvr>
    <a:masterClrMapping/>
  </p:clrMapOvr>
  <p:transition spd="slow" advClick="0" advTm="13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0"/>
                                        <p:tgtEl>
                                          <p:spTgt spid="2055"/>
                                        </p:tgtEl>
                                      </p:cBhvr>
                                    </p:animEffect>
                                    <p:set>
                                      <p:cBhvr>
                                        <p:cTn id="7" dur="1" fill="hold">
                                          <p:stCondLst>
                                            <p:cond delay="4999"/>
                                          </p:stCondLst>
                                        </p:cTn>
                                        <p:tgtEl>
                                          <p:spTgt spid="205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C79B6CE4-5A0E-4F4F-85A4-AADC8B5BD74A}" type="datetime1">
              <a:rPr lang="es-ES_tradnl"/>
              <a:pPr/>
              <a:t>22/03/2016</a:t>
            </a:fld>
            <a:endParaRPr lang="es-ES_tradnl"/>
          </a:p>
        </p:txBody>
      </p:sp>
      <p:pic>
        <p:nvPicPr>
          <p:cNvPr id="7171" name="Picture 3" descr="11781222"/>
          <p:cNvPicPr>
            <a:picLocks noChangeAspect="1" noChangeArrowheads="1"/>
          </p:cNvPicPr>
          <p:nvPr/>
        </p:nvPicPr>
        <p:blipFill>
          <a:blip r:embed="rId2"/>
          <a:srcRect/>
          <a:stretch>
            <a:fillRect/>
          </a:stretch>
        </p:blipFill>
        <p:spPr bwMode="auto">
          <a:xfrm>
            <a:off x="0" y="0"/>
            <a:ext cx="9144000" cy="6861175"/>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B337E24C-136E-4C1E-AB5C-AAD216B118AF}" type="datetime1">
              <a:rPr lang="es-ES_tradnl"/>
              <a:pPr/>
              <a:t>22/03/2016</a:t>
            </a:fld>
            <a:endParaRPr lang="es-ES_tradnl"/>
          </a:p>
        </p:txBody>
      </p:sp>
      <p:pic>
        <p:nvPicPr>
          <p:cNvPr id="60419" name="Picture 3" descr="_22_puentes_ebro_oton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2E3FFE26-74B2-401B-AF32-41004B330018}" type="datetime1">
              <a:rPr lang="es-ES_tradnl"/>
              <a:pPr/>
              <a:t>22/03/2016</a:t>
            </a:fld>
            <a:endParaRPr lang="es-ES_tradnl"/>
          </a:p>
        </p:txBody>
      </p:sp>
      <p:pic>
        <p:nvPicPr>
          <p:cNvPr id="4099" name="Picture 3" descr="7452408"/>
          <p:cNvPicPr>
            <a:picLocks noChangeAspect="1" noChangeArrowheads="1"/>
          </p:cNvPicPr>
          <p:nvPr/>
        </p:nvPicPr>
        <p:blipFill>
          <a:blip r:embed="rId2"/>
          <a:srcRect/>
          <a:stretch>
            <a:fillRect/>
          </a:stretch>
        </p:blipFill>
        <p:spPr bwMode="auto">
          <a:xfrm>
            <a:off x="0" y="0"/>
            <a:ext cx="9144000" cy="6861175"/>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B098DD2F-4B63-41BD-80F7-63844088DDF5}" type="datetime1">
              <a:rPr lang="es-ES_tradnl"/>
              <a:pPr/>
              <a:t>22/03/2016</a:t>
            </a:fld>
            <a:endParaRPr lang="es-ES_tradnl"/>
          </a:p>
        </p:txBody>
      </p:sp>
      <p:pic>
        <p:nvPicPr>
          <p:cNvPr id="59395" name="Picture 3" descr="0san_vicente_nevado"/>
          <p:cNvPicPr>
            <a:picLocks noChangeAspect="1" noChangeArrowheads="1"/>
          </p:cNvPicPr>
          <p:nvPr/>
        </p:nvPicPr>
        <p:blipFill>
          <a:blip r:embed="rId2"/>
          <a:srcRect/>
          <a:stretch>
            <a:fillRect/>
          </a:stretch>
        </p:blipFill>
        <p:spPr bwMode="auto">
          <a:xfrm>
            <a:off x="0" y="0"/>
            <a:ext cx="9144000" cy="6859588"/>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8C45D97A-02BF-443A-87B9-0897957042F5}" type="datetime1">
              <a:rPr lang="es-ES_tradnl"/>
              <a:pPr/>
              <a:t>22/03/2016</a:t>
            </a:fld>
            <a:endParaRPr lang="es-ES_tradnl"/>
          </a:p>
        </p:txBody>
      </p:sp>
      <p:pic>
        <p:nvPicPr>
          <p:cNvPr id="61443" name="Picture 3" descr="00318486">
            <a:hlinkClick r:id="rId2"/>
          </p:cNvPr>
          <p:cNvPicPr>
            <a:picLocks noChangeAspect="1" noChangeArrowheads="1"/>
          </p:cNvPicPr>
          <p:nvPr/>
        </p:nvPicPr>
        <p:blipFill>
          <a:blip r:embed="rId3"/>
          <a:srcRect b="10812"/>
          <a:stretch>
            <a:fillRect/>
          </a:stretch>
        </p:blipFill>
        <p:spPr bwMode="auto">
          <a:xfrm>
            <a:off x="0" y="0"/>
            <a:ext cx="9612313" cy="6858000"/>
          </a:xfrm>
          <a:prstGeom prst="rect">
            <a:avLst/>
          </a:prstGeom>
          <a:noFill/>
        </p:spPr>
      </p:pic>
    </p:spTree>
  </p:cSld>
  <p:clrMapOvr>
    <a:masterClrMapping/>
  </p:clrMapOvr>
  <p:transition spd="slow" advClick="0" advTm="4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61443"/>
                                        </p:tgtEl>
                                        <p:attrNameLst>
                                          <p:attrName>style.visibility</p:attrName>
                                        </p:attrNameLst>
                                      </p:cBhvr>
                                      <p:to>
                                        <p:strVal val="visible"/>
                                      </p:to>
                                    </p:set>
                                    <p:anim calcmode="lin" valueType="num">
                                      <p:cBhvr>
                                        <p:cTn id="7" dur="5000" fill="hold"/>
                                        <p:tgtEl>
                                          <p:spTgt spid="61443"/>
                                        </p:tgtEl>
                                        <p:attrNameLst>
                                          <p:attrName>ppt_w</p:attrName>
                                        </p:attrNameLst>
                                      </p:cBhvr>
                                      <p:tavLst>
                                        <p:tav tm="0">
                                          <p:val>
                                            <p:fltVal val="0"/>
                                          </p:val>
                                        </p:tav>
                                        <p:tav tm="100000">
                                          <p:val>
                                            <p:strVal val="#ppt_w"/>
                                          </p:val>
                                        </p:tav>
                                      </p:tavLst>
                                    </p:anim>
                                    <p:anim calcmode="lin" valueType="num">
                                      <p:cBhvr>
                                        <p:cTn id="8" dur="5000" fill="hold"/>
                                        <p:tgtEl>
                                          <p:spTgt spid="6144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9CD46E20-92F9-4E6A-9692-B62D528E90DF}" type="datetime1">
              <a:rPr lang="es-ES_tradnl"/>
              <a:pPr/>
              <a:t>22/03/2016</a:t>
            </a:fld>
            <a:endParaRPr lang="es-ES_tradnl"/>
          </a:p>
        </p:txBody>
      </p:sp>
      <p:pic>
        <p:nvPicPr>
          <p:cNvPr id="3075" name="Picture 3" descr="9542348"/>
          <p:cNvPicPr>
            <a:picLocks noChangeAspect="1" noChangeArrowheads="1"/>
          </p:cNvPicPr>
          <p:nvPr/>
        </p:nvPicPr>
        <p:blipFill>
          <a:blip r:embed="rId2"/>
          <a:srcRect/>
          <a:stretch>
            <a:fillRect/>
          </a:stretch>
        </p:blipFill>
        <p:spPr bwMode="auto">
          <a:xfrm>
            <a:off x="0" y="0"/>
            <a:ext cx="9144000" cy="6861175"/>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6654F940-78C6-4839-BF15-2CD7B2CA31D0}" type="datetime1">
              <a:rPr lang="es-ES_tradnl"/>
              <a:pPr/>
              <a:t>22/03/2016</a:t>
            </a:fld>
            <a:endParaRPr lang="es-ES_tradnl"/>
          </a:p>
        </p:txBody>
      </p:sp>
      <p:pic>
        <p:nvPicPr>
          <p:cNvPr id="9219" name="Picture 3" descr="11762660"/>
          <p:cNvPicPr>
            <a:picLocks noChangeAspect="1" noChangeArrowheads="1"/>
          </p:cNvPicPr>
          <p:nvPr/>
        </p:nvPicPr>
        <p:blipFill>
          <a:blip r:embed="rId2"/>
          <a:srcRect/>
          <a:stretch>
            <a:fillRect/>
          </a:stretch>
        </p:blipFill>
        <p:spPr bwMode="auto">
          <a:xfrm>
            <a:off x="0" y="0"/>
            <a:ext cx="9144000" cy="6861175"/>
          </a:xfrm>
          <a:prstGeom prst="rect">
            <a:avLst/>
          </a:prstGeom>
          <a:noFill/>
        </p:spPr>
      </p:pic>
      <p:sp>
        <p:nvSpPr>
          <p:cNvPr id="4" name="3 Rectángulo"/>
          <p:cNvSpPr/>
          <p:nvPr/>
        </p:nvSpPr>
        <p:spPr>
          <a:xfrm>
            <a:off x="2428860" y="5357826"/>
            <a:ext cx="4572000" cy="646331"/>
          </a:xfrm>
          <a:prstGeom prst="rect">
            <a:avLst/>
          </a:prstGeom>
        </p:spPr>
        <p:txBody>
          <a:bodyPr>
            <a:spAutoFit/>
          </a:bodyPr>
          <a:lstStyle/>
          <a:p>
            <a:r>
              <a:rPr lang="es-ES" dirty="0" smtClean="0">
                <a:effectLst>
                  <a:glow rad="228600">
                    <a:schemeClr val="accent2">
                      <a:satMod val="175000"/>
                      <a:alpha val="40000"/>
                    </a:schemeClr>
                  </a:glow>
                </a:effectLst>
                <a:latin typeface="Old English Text MT" pitchFamily="66" charset="0"/>
              </a:rPr>
              <a:t>Ermita de San Juan de la Cerca, </a:t>
            </a:r>
          </a:p>
          <a:p>
            <a:r>
              <a:rPr lang="es-ES" dirty="0" smtClean="0">
                <a:effectLst>
                  <a:glow rad="228600">
                    <a:schemeClr val="accent2">
                      <a:satMod val="175000"/>
                      <a:alpha val="40000"/>
                    </a:schemeClr>
                  </a:glow>
                </a:effectLst>
                <a:latin typeface="Old English Text MT" pitchFamily="66" charset="0"/>
              </a:rPr>
              <a:t>Sede de los Picados</a:t>
            </a:r>
            <a:endParaRPr lang="es-ES" dirty="0"/>
          </a:p>
        </p:txBody>
      </p:sp>
    </p:spTree>
  </p:cSld>
  <p:clrMapOvr>
    <a:masterClrMapping/>
  </p:clrMapOvr>
  <p:transition spd="slow" advClick="0" advTm="7000">
    <p:wheel spokes="2"/>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A729E7F0-5C90-492D-8899-34625FC3B768}" type="datetime1">
              <a:rPr lang="es-ES_tradnl"/>
              <a:pPr/>
              <a:t>22/03/2016</a:t>
            </a:fld>
            <a:endParaRPr lang="es-ES_tradnl"/>
          </a:p>
        </p:txBody>
      </p:sp>
      <p:pic>
        <p:nvPicPr>
          <p:cNvPr id="11267" name="Picture 3" descr="5850305"/>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1268" name="Picture 4" descr="5850305"/>
          <p:cNvPicPr>
            <a:picLocks noChangeAspect="1" noChangeArrowheads="1"/>
          </p:cNvPicPr>
          <p:nvPr/>
        </p:nvPicPr>
        <p:blipFill>
          <a:blip r:embed="rId2">
            <a:grayscl/>
          </a:blip>
          <a:srcRect/>
          <a:stretch>
            <a:fillRect/>
          </a:stretch>
        </p:blipFill>
        <p:spPr bwMode="auto">
          <a:xfrm>
            <a:off x="0" y="0"/>
            <a:ext cx="9144000" cy="6858000"/>
          </a:xfrm>
          <a:prstGeom prst="rect">
            <a:avLst/>
          </a:prstGeom>
          <a:noFill/>
        </p:spPr>
      </p:pic>
    </p:spTree>
  </p:cSld>
  <p:clrMapOvr>
    <a:masterClrMapping/>
  </p:clrMapOvr>
  <p:transition spd="slow" advClick="0" advTm="10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0"/>
                                        <p:tgtEl>
                                          <p:spTgt spid="11268"/>
                                        </p:tgtEl>
                                      </p:cBhvr>
                                    </p:animEffect>
                                    <p:set>
                                      <p:cBhvr>
                                        <p:cTn id="7" dur="1" fill="hold">
                                          <p:stCondLst>
                                            <p:cond delay="4999"/>
                                          </p:stCondLst>
                                        </p:cTn>
                                        <p:tgtEl>
                                          <p:spTgt spid="1126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F5F9744A-DC2F-4F44-AE24-6C075C70BC01}" type="datetime1">
              <a:rPr lang="es-ES_tradnl"/>
              <a:pPr/>
              <a:t>22/03/2016</a:t>
            </a:fld>
            <a:endParaRPr lang="es-ES_tradnl"/>
          </a:p>
        </p:txBody>
      </p:sp>
      <p:pic>
        <p:nvPicPr>
          <p:cNvPr id="12297" name="Picture 9" descr="12061868"/>
          <p:cNvPicPr>
            <a:picLocks noChangeAspect="1" noChangeArrowheads="1"/>
          </p:cNvPicPr>
          <p:nvPr/>
        </p:nvPicPr>
        <p:blipFill>
          <a:blip r:embed="rId2"/>
          <a:srcRect/>
          <a:stretch>
            <a:fillRect/>
          </a:stretch>
        </p:blipFill>
        <p:spPr bwMode="auto">
          <a:xfrm>
            <a:off x="0" y="0"/>
            <a:ext cx="11917363" cy="6915150"/>
          </a:xfrm>
          <a:prstGeom prst="rect">
            <a:avLst/>
          </a:prstGeom>
          <a:noFill/>
        </p:spPr>
      </p:pic>
    </p:spTree>
  </p:cSld>
  <p:clrMapOvr>
    <a:masterClrMapping/>
  </p:clrMapOvr>
  <p:transition spd="slow" advClick="0" advTm="6000">
    <p:wheel spokes="2"/>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2F9F5FCB-3EEB-4B1E-81F0-D258368BDE53}" type="datetime1">
              <a:rPr lang="es-ES_tradnl"/>
              <a:pPr/>
              <a:t>22/03/2016</a:t>
            </a:fld>
            <a:endParaRPr lang="es-ES_tradnl"/>
          </a:p>
        </p:txBody>
      </p:sp>
      <p:pic>
        <p:nvPicPr>
          <p:cNvPr id="16387" name="Picture 3" descr="5850164"/>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6388" name="Picture 4" descr="5850164"/>
          <p:cNvPicPr>
            <a:picLocks noChangeAspect="1" noChangeArrowheads="1"/>
          </p:cNvPicPr>
          <p:nvPr/>
        </p:nvPicPr>
        <p:blipFill>
          <a:blip r:embed="rId2">
            <a:grayscl/>
          </a:blip>
          <a:srcRect/>
          <a:stretch>
            <a:fillRect/>
          </a:stretch>
        </p:blipFill>
        <p:spPr bwMode="auto">
          <a:xfrm>
            <a:off x="0" y="0"/>
            <a:ext cx="9144000" cy="6858000"/>
          </a:xfrm>
          <a:prstGeom prst="rect">
            <a:avLst/>
          </a:prstGeom>
          <a:noFill/>
        </p:spPr>
      </p:pic>
    </p:spTree>
  </p:cSld>
  <p:clrMapOvr>
    <a:masterClrMapping/>
  </p:clrMapOvr>
  <p:transition spd="slow" advClick="0" advTm="4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0"/>
                                        <p:tgtEl>
                                          <p:spTgt spid="16388"/>
                                        </p:tgtEl>
                                      </p:cBhvr>
                                    </p:animEffect>
                                    <p:set>
                                      <p:cBhvr>
                                        <p:cTn id="7" dur="1" fill="hold">
                                          <p:stCondLst>
                                            <p:cond delay="4999"/>
                                          </p:stCondLst>
                                        </p:cTn>
                                        <p:tgtEl>
                                          <p:spTgt spid="1638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8DC256E4-7557-4828-9463-AE155E4C015E}" type="datetime1">
              <a:rPr lang="es-ES_tradnl"/>
              <a:pPr/>
              <a:t>22/03/2016</a:t>
            </a:fld>
            <a:endParaRPr lang="es-ES_tradnl"/>
          </a:p>
        </p:txBody>
      </p:sp>
      <p:pic>
        <p:nvPicPr>
          <p:cNvPr id="17411" name="Picture 3" descr="5850098"/>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AF028EB3-2B66-4145-848C-4B0CEE6D3AB3}" type="datetime1">
              <a:rPr lang="es-ES_tradnl"/>
              <a:pPr/>
              <a:t>22/03/2016</a:t>
            </a:fld>
            <a:endParaRPr lang="es-ES_tradnl"/>
          </a:p>
        </p:txBody>
      </p:sp>
      <p:pic>
        <p:nvPicPr>
          <p:cNvPr id="43011" name="Picture 3" descr="13304229"/>
          <p:cNvPicPr>
            <a:picLocks noChangeAspect="1" noChangeArrowheads="1"/>
          </p:cNvPicPr>
          <p:nvPr/>
        </p:nvPicPr>
        <p:blipFill>
          <a:blip r:embed="rId2"/>
          <a:srcRect r="3743"/>
          <a:stretch>
            <a:fillRect/>
          </a:stretch>
        </p:blipFill>
        <p:spPr bwMode="auto">
          <a:xfrm>
            <a:off x="0" y="0"/>
            <a:ext cx="4572000" cy="7100888"/>
          </a:xfrm>
          <a:prstGeom prst="rect">
            <a:avLst/>
          </a:prstGeom>
          <a:noFill/>
        </p:spPr>
      </p:pic>
      <p:pic>
        <p:nvPicPr>
          <p:cNvPr id="43013" name="Picture 5" descr="31273500"/>
          <p:cNvPicPr>
            <a:picLocks noChangeAspect="1" noChangeArrowheads="1"/>
          </p:cNvPicPr>
          <p:nvPr/>
        </p:nvPicPr>
        <p:blipFill>
          <a:blip r:embed="rId3"/>
          <a:srcRect/>
          <a:stretch>
            <a:fillRect/>
          </a:stretch>
        </p:blipFill>
        <p:spPr bwMode="auto">
          <a:xfrm>
            <a:off x="4533900" y="0"/>
            <a:ext cx="4610100" cy="6858000"/>
          </a:xfrm>
          <a:prstGeom prst="rect">
            <a:avLst/>
          </a:prstGeom>
          <a:noFill/>
        </p:spPr>
      </p:pic>
    </p:spTree>
  </p:cSld>
  <p:clrMapOvr>
    <a:masterClrMapping/>
  </p:clrMapOvr>
  <p:transition spd="slow" advClick="0" advTm="6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0"/>
                                  </p:stCondLst>
                                  <p:childTnLst>
                                    <p:set>
                                      <p:cBhvr>
                                        <p:cTn id="6" dur="1" fill="hold">
                                          <p:stCondLst>
                                            <p:cond delay="0"/>
                                          </p:stCondLst>
                                        </p:cTn>
                                        <p:tgtEl>
                                          <p:spTgt spid="43011"/>
                                        </p:tgtEl>
                                        <p:attrNameLst>
                                          <p:attrName>style.visibility</p:attrName>
                                        </p:attrNameLst>
                                      </p:cBhvr>
                                      <p:to>
                                        <p:strVal val="visible"/>
                                      </p:to>
                                    </p:set>
                                    <p:animEffect transition="in" filter="plus(in)">
                                      <p:cBhvr>
                                        <p:cTn id="7" dur="2000"/>
                                        <p:tgtEl>
                                          <p:spTgt spid="43011"/>
                                        </p:tgtEl>
                                      </p:cBhvr>
                                    </p:animEffect>
                                  </p:childTnLst>
                                </p:cTn>
                              </p:par>
                              <p:par>
                                <p:cTn id="8" presetID="13" presetClass="entr" presetSubtype="16" fill="hold" nodeType="withEffect">
                                  <p:stCondLst>
                                    <p:cond delay="0"/>
                                  </p:stCondLst>
                                  <p:childTnLst>
                                    <p:set>
                                      <p:cBhvr>
                                        <p:cTn id="9" dur="1" fill="hold">
                                          <p:stCondLst>
                                            <p:cond delay="0"/>
                                          </p:stCondLst>
                                        </p:cTn>
                                        <p:tgtEl>
                                          <p:spTgt spid="43013"/>
                                        </p:tgtEl>
                                        <p:attrNameLst>
                                          <p:attrName>style.visibility</p:attrName>
                                        </p:attrNameLst>
                                      </p:cBhvr>
                                      <p:to>
                                        <p:strVal val="visible"/>
                                      </p:to>
                                    </p:set>
                                    <p:animEffect transition="in" filter="plus(in)">
                                      <p:cBhvr>
                                        <p:cTn id="10" dur="2000"/>
                                        <p:tgtEl>
                                          <p:spTgt spid="430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03C4A94C-7293-424E-9C1E-6631A224113C}" type="datetime1">
              <a:rPr lang="es-ES_tradnl"/>
              <a:pPr/>
              <a:t>22/03/2016</a:t>
            </a:fld>
            <a:endParaRPr lang="es-ES_tradnl"/>
          </a:p>
        </p:txBody>
      </p:sp>
      <p:pic>
        <p:nvPicPr>
          <p:cNvPr id="63491" name="Picture 3" descr="00057275">
            <a:hlinkClick r:id="rId2"/>
          </p:cNvPr>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86E0A594-E8A1-4EBE-9C38-795C24FDEB58}" type="datetime1">
              <a:rPr lang="es-ES_tradnl"/>
              <a:pPr/>
              <a:t>22/03/2016</a:t>
            </a:fld>
            <a:endParaRPr lang="es-ES_tradnl"/>
          </a:p>
        </p:txBody>
      </p:sp>
      <p:pic>
        <p:nvPicPr>
          <p:cNvPr id="6147" name="Picture 3" descr="11762263"/>
          <p:cNvPicPr>
            <a:picLocks noChangeAspect="1" noChangeArrowheads="1"/>
          </p:cNvPicPr>
          <p:nvPr/>
        </p:nvPicPr>
        <p:blipFill>
          <a:blip r:embed="rId2"/>
          <a:srcRect/>
          <a:stretch>
            <a:fillRect/>
          </a:stretch>
        </p:blipFill>
        <p:spPr bwMode="auto">
          <a:xfrm>
            <a:off x="0" y="0"/>
            <a:ext cx="9144000" cy="6861175"/>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1317E3A1-9E45-4BAD-A74E-1F001A29E087}" type="datetime1">
              <a:rPr lang="es-ES_tradnl"/>
              <a:pPr/>
              <a:t>22/03/2016</a:t>
            </a:fld>
            <a:endParaRPr lang="es-ES_tradnl"/>
          </a:p>
        </p:txBody>
      </p:sp>
      <p:pic>
        <p:nvPicPr>
          <p:cNvPr id="69635" name="Picture 3" descr="00203326">
            <a:hlinkClick r:id="rId2"/>
          </p:cNvPr>
          <p:cNvPicPr>
            <a:picLocks noChangeAspect="1" noChangeArrowheads="1"/>
          </p:cNvPicPr>
          <p:nvPr/>
        </p:nvPicPr>
        <p:blipFill>
          <a:blip r:embed="rId3"/>
          <a:srcRect/>
          <a:stretch>
            <a:fillRect/>
          </a:stretch>
        </p:blipFill>
        <p:spPr bwMode="auto">
          <a:xfrm>
            <a:off x="0" y="0"/>
            <a:ext cx="9144000" cy="6846888"/>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8BD7415B-CE90-47BE-9CB4-AF1415602106}" type="datetime1">
              <a:rPr lang="es-ES_tradnl"/>
              <a:pPr/>
              <a:t>22/03/2016</a:t>
            </a:fld>
            <a:endParaRPr lang="es-ES_tradnl"/>
          </a:p>
        </p:txBody>
      </p:sp>
      <p:pic>
        <p:nvPicPr>
          <p:cNvPr id="64515" name="Picture 3" descr="00205693">
            <a:hlinkClick r:id="rId2"/>
          </p:cNvPr>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742FA947-66EC-4BCC-892E-7EFF3F95C94B}" type="datetime1">
              <a:rPr lang="es-ES_tradnl"/>
              <a:pPr/>
              <a:t>22/03/2016</a:t>
            </a:fld>
            <a:endParaRPr lang="es-ES_tradnl"/>
          </a:p>
        </p:txBody>
      </p:sp>
      <p:pic>
        <p:nvPicPr>
          <p:cNvPr id="65539" name="Picture 3" descr="00203327">
            <a:hlinkClick r:id="rId2"/>
          </p:cNvPr>
          <p:cNvPicPr>
            <a:picLocks noChangeAspect="1" noChangeArrowheads="1"/>
          </p:cNvPicPr>
          <p:nvPr/>
        </p:nvPicPr>
        <p:blipFill>
          <a:blip r:embed="rId3"/>
          <a:srcRect/>
          <a:stretch>
            <a:fillRect/>
          </a:stretch>
        </p:blipFill>
        <p:spPr bwMode="auto">
          <a:xfrm>
            <a:off x="0" y="0"/>
            <a:ext cx="9144000" cy="6843713"/>
          </a:xfrm>
          <a:prstGeom prst="rect">
            <a:avLst/>
          </a:prstGeom>
          <a:noFill/>
        </p:spPr>
      </p:pic>
      <p:pic>
        <p:nvPicPr>
          <p:cNvPr id="65540" name="Picture 4" descr="00203327">
            <a:hlinkClick r:id="rId2"/>
          </p:cNvPr>
          <p:cNvPicPr>
            <a:picLocks noChangeAspect="1" noChangeArrowheads="1"/>
          </p:cNvPicPr>
          <p:nvPr/>
        </p:nvPicPr>
        <p:blipFill>
          <a:blip r:embed="rId3">
            <a:grayscl/>
          </a:blip>
          <a:srcRect/>
          <a:stretch>
            <a:fillRect/>
          </a:stretch>
        </p:blipFill>
        <p:spPr bwMode="auto">
          <a:xfrm>
            <a:off x="0" y="0"/>
            <a:ext cx="9144000" cy="6858000"/>
          </a:xfrm>
          <a:prstGeom prst="rect">
            <a:avLst/>
          </a:prstGeom>
          <a:noFill/>
        </p:spPr>
      </p:pic>
    </p:spTree>
  </p:cSld>
  <p:clrMapOvr>
    <a:masterClrMapping/>
  </p:clrMapOvr>
  <p:transition spd="slow" advClick="0" advTm="9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0"/>
                                        <p:tgtEl>
                                          <p:spTgt spid="65540"/>
                                        </p:tgtEl>
                                      </p:cBhvr>
                                    </p:animEffect>
                                    <p:set>
                                      <p:cBhvr>
                                        <p:cTn id="7" dur="1" fill="hold">
                                          <p:stCondLst>
                                            <p:cond delay="4999"/>
                                          </p:stCondLst>
                                        </p:cTn>
                                        <p:tgtEl>
                                          <p:spTgt spid="6554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1E4F6D66-E7F5-498B-9E8C-75A4DCEE2D40}" type="datetime1">
              <a:rPr lang="es-ES_tradnl"/>
              <a:pPr/>
              <a:t>22/03/2016</a:t>
            </a:fld>
            <a:endParaRPr lang="es-ES_tradnl"/>
          </a:p>
        </p:txBody>
      </p:sp>
      <p:pic>
        <p:nvPicPr>
          <p:cNvPr id="15363" name="Picture 3" descr="13304263"/>
          <p:cNvPicPr>
            <a:picLocks noChangeAspect="1" noChangeArrowheads="1"/>
          </p:cNvPicPr>
          <p:nvPr/>
        </p:nvPicPr>
        <p:blipFill>
          <a:blip r:embed="rId2"/>
          <a:srcRect/>
          <a:stretch>
            <a:fillRect/>
          </a:stretch>
        </p:blipFill>
        <p:spPr bwMode="auto">
          <a:xfrm>
            <a:off x="0" y="0"/>
            <a:ext cx="9396413" cy="6858000"/>
          </a:xfrm>
          <a:prstGeom prst="rect">
            <a:avLst/>
          </a:prstGeom>
          <a:noFill/>
        </p:spPr>
      </p:pic>
    </p:spTree>
  </p:cSld>
  <p:clrMapOvr>
    <a:masterClrMapping/>
  </p:clrMapOvr>
  <p:transition spd="slow" advClick="0" advTm="6000">
    <p:wheel spokes="2"/>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A9BBF605-F98E-40F9-83C0-22EA650B4497}" type="datetime1">
              <a:rPr lang="es-ES_tradnl"/>
              <a:pPr/>
              <a:t>22/03/2016</a:t>
            </a:fld>
            <a:endParaRPr lang="es-ES_tradnl"/>
          </a:p>
        </p:txBody>
      </p:sp>
      <p:pic>
        <p:nvPicPr>
          <p:cNvPr id="66563" name="Picture 3" descr="00195390">
            <a:hlinkClick r:id="rId2"/>
          </p:cNvPr>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advClick="0" advTm="7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0"/>
                                  </p:stCondLst>
                                  <p:childTnLst>
                                    <p:set>
                                      <p:cBhvr>
                                        <p:cTn id="6" dur="1" fill="hold">
                                          <p:stCondLst>
                                            <p:cond delay="0"/>
                                          </p:stCondLst>
                                        </p:cTn>
                                        <p:tgtEl>
                                          <p:spTgt spid="66563"/>
                                        </p:tgtEl>
                                        <p:attrNameLst>
                                          <p:attrName>style.visibility</p:attrName>
                                        </p:attrNameLst>
                                      </p:cBhvr>
                                      <p:to>
                                        <p:strVal val="visible"/>
                                      </p:to>
                                    </p:set>
                                    <p:animEffect transition="in" filter="plus(in)">
                                      <p:cBhvr>
                                        <p:cTn id="7" dur="5000"/>
                                        <p:tgtEl>
                                          <p:spTgt spid="665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G:\Documents and Settings\Carlos\My Documents\My Pictures\Religion\01 - Judios\SP32-20121226-181808.jpg"/>
          <p:cNvPicPr>
            <a:picLocks noChangeAspect="1" noChangeArrowheads="1"/>
          </p:cNvPicPr>
          <p:nvPr/>
        </p:nvPicPr>
        <p:blipFill>
          <a:blip r:embed="rId3"/>
          <a:srcRect/>
          <a:stretch>
            <a:fillRect/>
          </a:stretch>
        </p:blipFill>
        <p:spPr bwMode="auto">
          <a:xfrm>
            <a:off x="0" y="0"/>
            <a:ext cx="9152505" cy="6858001"/>
          </a:xfrm>
          <a:prstGeom prst="rect">
            <a:avLst/>
          </a:prstGeom>
          <a:noFill/>
          <a:ln w="9525">
            <a:noFill/>
            <a:miter lim="800000"/>
            <a:headEnd/>
            <a:tailEnd/>
          </a:ln>
        </p:spPr>
      </p:pic>
      <p:sp>
        <p:nvSpPr>
          <p:cNvPr id="6" name="5 Rectángulo"/>
          <p:cNvSpPr/>
          <p:nvPr/>
        </p:nvSpPr>
        <p:spPr>
          <a:xfrm>
            <a:off x="2428860" y="571480"/>
            <a:ext cx="3929090" cy="4708963"/>
          </a:xfrm>
          <a:prstGeom prst="rect">
            <a:avLst/>
          </a:prstGeom>
        </p:spPr>
        <p:txBody>
          <a:bodyPr wrap="square" lIns="91422" tIns="45711" rIns="91422" bIns="45711">
            <a:spAutoFit/>
          </a:bodyPr>
          <a:lstStyle/>
          <a:p>
            <a:pPr lvl="1" algn="ctr"/>
            <a:r>
              <a:rPr lang="es-ES" sz="6000" b="1" kern="10" dirty="0" smtClean="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rPr>
              <a:t>Procesión </a:t>
            </a:r>
          </a:p>
          <a:p>
            <a:pPr lvl="1" algn="ctr"/>
            <a:r>
              <a:rPr lang="es-ES" sz="6000" b="1" kern="10" dirty="0" smtClean="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rPr>
              <a:t>de los</a:t>
            </a:r>
          </a:p>
          <a:p>
            <a:pPr lvl="1" algn="ctr"/>
            <a:r>
              <a:rPr lang="es-ES" sz="6000" b="1" kern="10" dirty="0" smtClean="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rPr>
              <a:t>Picados </a:t>
            </a:r>
          </a:p>
          <a:p>
            <a:pPr lvl="1" algn="ctr"/>
            <a:endParaRPr lang="es-ES" sz="4000" b="1" kern="10" dirty="0" smtClean="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endParaRPr>
          </a:p>
          <a:p>
            <a:pPr lvl="1" algn="ctr"/>
            <a:r>
              <a:rPr lang="es-ES" sz="4000" b="1" kern="10" dirty="0" smtClean="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rPr>
              <a:t>San Vicente</a:t>
            </a:r>
          </a:p>
          <a:p>
            <a:pPr lvl="1" algn="ctr"/>
            <a:r>
              <a:rPr lang="es-ES" sz="4000" b="1" kern="10" dirty="0" smtClean="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rPr>
              <a:t>de la Sonsierra</a:t>
            </a:r>
            <a:endParaRPr lang="es-ES" sz="4000" b="1" kern="10" dirty="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endParaRPr>
          </a:p>
        </p:txBody>
      </p:sp>
      <p:pic>
        <p:nvPicPr>
          <p:cNvPr id="9"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http://2.bp.blogspot.com/-Wzk2sTnTjQA/TnA1iK59mlI/AAAAAAAAMqA/ATzmqA7_gFY/s1600/CTV%252CCrucifijo%252C2.gif"/>
          <p:cNvPicPr>
            <a:picLocks noChangeAspect="1" noChangeArrowheads="1" noCrop="1"/>
          </p:cNvPicPr>
          <p:nvPr/>
        </p:nvPicPr>
        <p:blipFill>
          <a:blip r:embed="rId5" cstate="print"/>
          <a:srcRect/>
          <a:stretch>
            <a:fillRect/>
          </a:stretch>
        </p:blipFill>
        <p:spPr bwMode="auto">
          <a:xfrm>
            <a:off x="6858016" y="357166"/>
            <a:ext cx="1143008" cy="1647614"/>
          </a:xfrm>
          <a:prstGeom prst="rect">
            <a:avLst/>
          </a:prstGeom>
          <a:noFill/>
        </p:spPr>
      </p:pic>
      <p:pic>
        <p:nvPicPr>
          <p:cNvPr id="16" name="Picture 4" descr="amrosaorvalho.gif (12453 bytes)"/>
          <p:cNvPicPr>
            <a:picLocks noChangeAspect="1" noChangeArrowheads="1" noCrop="1"/>
          </p:cNvPicPr>
          <p:nvPr/>
        </p:nvPicPr>
        <p:blipFill>
          <a:blip r:embed="rId6"/>
          <a:srcRect/>
          <a:stretch>
            <a:fillRect/>
          </a:stretch>
        </p:blipFill>
        <p:spPr bwMode="auto">
          <a:xfrm>
            <a:off x="7715272" y="142852"/>
            <a:ext cx="1143008" cy="1117621"/>
          </a:xfrm>
          <a:prstGeom prst="rect">
            <a:avLst/>
          </a:prstGeom>
          <a:noFill/>
        </p:spPr>
      </p:pic>
    </p:spTree>
  </p:cSld>
  <p:clrMapOvr>
    <a:masterClrMapping/>
  </p:clrMapOvr>
  <p:transition spd="slow" advClick="0" advTm="16000">
    <p:wheel spokes="2"/>
    <p:sndAc>
      <p:stSnd loop="1">
        <p:snd r:embed="rId2" name="joan manuel serrat - la saeta del cristo de los gitan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5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par>
                          <p:cTn id="20" fill="hold">
                            <p:stCondLst>
                              <p:cond delay="8000"/>
                            </p:stCondLst>
                            <p:childTnLst>
                              <p:par>
                                <p:cTn id="21" presetID="38" presetClass="entr" presetSubtype="0" accel="50000" fill="hold" nodeType="afterEffect">
                                  <p:stCondLst>
                                    <p:cond delay="0"/>
                                  </p:stCondLst>
                                  <p:iterate type="lt">
                                    <p:tmPct val="50000"/>
                                  </p:iterate>
                                  <p:childTnLst>
                                    <p:set>
                                      <p:cBhvr>
                                        <p:cTn id="22" dur="1" fill="hold">
                                          <p:stCondLst>
                                            <p:cond delay="0"/>
                                          </p:stCondLst>
                                        </p:cTn>
                                        <p:tgtEl>
                                          <p:spTgt spid="6">
                                            <p:txEl>
                                              <p:pRg st="2" end="2"/>
                                            </p:txEl>
                                          </p:spTgt>
                                        </p:tgtEl>
                                        <p:attrNameLst>
                                          <p:attrName>style.visibility</p:attrName>
                                        </p:attrNameLst>
                                      </p:cBhvr>
                                      <p:to>
                                        <p:strVal val="visible"/>
                                      </p:to>
                                    </p:set>
                                    <p:set>
                                      <p:cBhvr>
                                        <p:cTn id="23" dur="455" fill="hold">
                                          <p:stCondLst>
                                            <p:cond delay="0"/>
                                          </p:stCondLst>
                                        </p:cTn>
                                        <p:tgtEl>
                                          <p:spTgt spid="6">
                                            <p:txEl>
                                              <p:pRg st="2" end="2"/>
                                            </p:txEl>
                                          </p:spTgt>
                                        </p:tgtEl>
                                        <p:attrNameLst>
                                          <p:attrName>style.rotation</p:attrName>
                                        </p:attrNameLst>
                                      </p:cBhvr>
                                      <p:to>
                                        <p:strVal val="-45.0"/>
                                      </p:to>
                                    </p:set>
                                    <p:anim calcmode="lin" valueType="num">
                                      <p:cBhvr>
                                        <p:cTn id="24" dur="455" fill="hold">
                                          <p:stCondLst>
                                            <p:cond delay="455"/>
                                          </p:stCondLst>
                                        </p:cTn>
                                        <p:tgtEl>
                                          <p:spTgt spid="6">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6">
                                            <p:txEl>
                                              <p:pRg st="2" end="2"/>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6">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6">
                                            <p:txEl>
                                              <p:pRg st="2" end="2"/>
                                            </p:txEl>
                                          </p:spTgt>
                                        </p:tgtEl>
                                        <p:attrNameLst>
                                          <p:attrName>ppt_y</p:attrName>
                                        </p:attrNameLst>
                                      </p:cBhvr>
                                      <p:tavLst>
                                        <p:tav tm="0">
                                          <p:val>
                                            <p:strVal val="#ppt_y-(0.354*#ppt_w-0.172*#ppt_h)"/>
                                          </p:val>
                                        </p:tav>
                                        <p:tav tm="100000">
                                          <p:val>
                                            <p:strVal val="#ppt_y"/>
                                          </p:val>
                                        </p:tav>
                                      </p:tavLst>
                                    </p:anim>
                                  </p:childTnLst>
                                </p:cTn>
                              </p:par>
                            </p:childTnLst>
                          </p:cTn>
                        </p:par>
                        <p:par>
                          <p:cTn id="28" fill="hold">
                            <p:stCondLst>
                              <p:cond delay="12000"/>
                            </p:stCondLst>
                            <p:childTnLst>
                              <p:par>
                                <p:cTn id="29" presetID="38" presetClass="entr" presetSubtype="0" accel="50000" fill="hold" nodeType="afterEffect">
                                  <p:stCondLst>
                                    <p:cond delay="0"/>
                                  </p:stCondLst>
                                  <p:iterate type="lt">
                                    <p:tmPct val="50000"/>
                                  </p:iterate>
                                  <p:childTnLst>
                                    <p:set>
                                      <p:cBhvr>
                                        <p:cTn id="30" dur="1" fill="hold">
                                          <p:stCondLst>
                                            <p:cond delay="0"/>
                                          </p:stCondLst>
                                        </p:cTn>
                                        <p:tgtEl>
                                          <p:spTgt spid="6">
                                            <p:txEl>
                                              <p:pRg st="4" end="4"/>
                                            </p:txEl>
                                          </p:spTgt>
                                        </p:tgtEl>
                                        <p:attrNameLst>
                                          <p:attrName>style.visibility</p:attrName>
                                        </p:attrNameLst>
                                      </p:cBhvr>
                                      <p:to>
                                        <p:strVal val="visible"/>
                                      </p:to>
                                    </p:set>
                                    <p:set>
                                      <p:cBhvr>
                                        <p:cTn id="31" dur="455" fill="hold">
                                          <p:stCondLst>
                                            <p:cond delay="0"/>
                                          </p:stCondLst>
                                        </p:cTn>
                                        <p:tgtEl>
                                          <p:spTgt spid="6">
                                            <p:txEl>
                                              <p:pRg st="4" end="4"/>
                                            </p:txEl>
                                          </p:spTgt>
                                        </p:tgtEl>
                                        <p:attrNameLst>
                                          <p:attrName>style.rotation</p:attrName>
                                        </p:attrNameLst>
                                      </p:cBhvr>
                                      <p:to>
                                        <p:strVal val="-45.0"/>
                                      </p:to>
                                    </p:set>
                                    <p:anim calcmode="lin" valueType="num">
                                      <p:cBhvr>
                                        <p:cTn id="32" dur="455" fill="hold">
                                          <p:stCondLst>
                                            <p:cond delay="455"/>
                                          </p:stCondLst>
                                        </p:cTn>
                                        <p:tgtEl>
                                          <p:spTgt spid="6">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33" dur="455" fill="hold">
                                          <p:stCondLst>
                                            <p:cond delay="0"/>
                                          </p:stCondLst>
                                        </p:cTn>
                                        <p:tgtEl>
                                          <p:spTgt spid="6">
                                            <p:txEl>
                                              <p:pRg st="4" end="4"/>
                                            </p:txEl>
                                          </p:spTgt>
                                        </p:tgtEl>
                                        <p:attrNameLst>
                                          <p:attrName>ppt_y</p:attrName>
                                        </p:attrNameLst>
                                      </p:cBhvr>
                                      <p:tavLst>
                                        <p:tav tm="0">
                                          <p:val>
                                            <p:strVal val="#ppt_y-1"/>
                                          </p:val>
                                        </p:tav>
                                        <p:tav tm="100000">
                                          <p:val>
                                            <p:strVal val="#ppt_y-(0.354*#ppt_w-0.172*#ppt_h)"/>
                                          </p:val>
                                        </p:tav>
                                      </p:tavLst>
                                    </p:anim>
                                    <p:anim calcmode="lin" valueType="num">
                                      <p:cBhvr>
                                        <p:cTn id="34" dur="156" decel="50000" autoRev="1" fill="hold">
                                          <p:stCondLst>
                                            <p:cond delay="455"/>
                                          </p:stCondLst>
                                        </p:cTn>
                                        <p:tgtEl>
                                          <p:spTgt spid="6">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35" dur="136" fill="hold">
                                          <p:stCondLst>
                                            <p:cond delay="864"/>
                                          </p:stCondLst>
                                        </p:cTn>
                                        <p:tgtEl>
                                          <p:spTgt spid="6">
                                            <p:txEl>
                                              <p:pRg st="4" end="4"/>
                                            </p:txEl>
                                          </p:spTgt>
                                        </p:tgtEl>
                                        <p:attrNameLst>
                                          <p:attrName>ppt_y</p:attrName>
                                        </p:attrNameLst>
                                      </p:cBhvr>
                                      <p:tavLst>
                                        <p:tav tm="0">
                                          <p:val>
                                            <p:strVal val="#ppt_y-(0.354*#ppt_w-0.172*#ppt_h)"/>
                                          </p:val>
                                        </p:tav>
                                        <p:tav tm="100000">
                                          <p:val>
                                            <p:strVal val="#ppt_y"/>
                                          </p:val>
                                        </p:tav>
                                      </p:tavLst>
                                    </p:anim>
                                  </p:childTnLst>
                                </p:cTn>
                              </p:par>
                            </p:childTnLst>
                          </p:cTn>
                        </p:par>
                        <p:par>
                          <p:cTn id="36" fill="hold">
                            <p:stCondLst>
                              <p:cond delay="17500"/>
                            </p:stCondLst>
                            <p:childTnLst>
                              <p:par>
                                <p:cTn id="37" presetID="38" presetClass="entr" presetSubtype="0" accel="50000" fill="hold" nodeType="afterEffect">
                                  <p:stCondLst>
                                    <p:cond delay="0"/>
                                  </p:stCondLst>
                                  <p:iterate type="lt">
                                    <p:tmPct val="50000"/>
                                  </p:iterate>
                                  <p:childTnLst>
                                    <p:set>
                                      <p:cBhvr>
                                        <p:cTn id="38" dur="1" fill="hold">
                                          <p:stCondLst>
                                            <p:cond delay="0"/>
                                          </p:stCondLst>
                                        </p:cTn>
                                        <p:tgtEl>
                                          <p:spTgt spid="6">
                                            <p:txEl>
                                              <p:pRg st="5" end="5"/>
                                            </p:txEl>
                                          </p:spTgt>
                                        </p:tgtEl>
                                        <p:attrNameLst>
                                          <p:attrName>style.visibility</p:attrName>
                                        </p:attrNameLst>
                                      </p:cBhvr>
                                      <p:to>
                                        <p:strVal val="visible"/>
                                      </p:to>
                                    </p:set>
                                    <p:set>
                                      <p:cBhvr>
                                        <p:cTn id="39" dur="455" fill="hold">
                                          <p:stCondLst>
                                            <p:cond delay="0"/>
                                          </p:stCondLst>
                                        </p:cTn>
                                        <p:tgtEl>
                                          <p:spTgt spid="6">
                                            <p:txEl>
                                              <p:pRg st="5" end="5"/>
                                            </p:txEl>
                                          </p:spTgt>
                                        </p:tgtEl>
                                        <p:attrNameLst>
                                          <p:attrName>style.rotation</p:attrName>
                                        </p:attrNameLst>
                                      </p:cBhvr>
                                      <p:to>
                                        <p:strVal val="-45.0"/>
                                      </p:to>
                                    </p:set>
                                    <p:anim calcmode="lin" valueType="num">
                                      <p:cBhvr>
                                        <p:cTn id="40" dur="455" fill="hold">
                                          <p:stCondLst>
                                            <p:cond delay="455"/>
                                          </p:stCondLst>
                                        </p:cTn>
                                        <p:tgtEl>
                                          <p:spTgt spid="6">
                                            <p:txEl>
                                              <p:pRg st="5" end="5"/>
                                            </p:txEl>
                                          </p:spTgt>
                                        </p:tgtEl>
                                        <p:attrNameLst>
                                          <p:attrName>style.rotation</p:attrName>
                                        </p:attrNameLst>
                                      </p:cBhvr>
                                      <p:tavLst>
                                        <p:tav tm="0">
                                          <p:val>
                                            <p:fltVal val="-45"/>
                                          </p:val>
                                        </p:tav>
                                        <p:tav tm="69900">
                                          <p:val>
                                            <p:fltVal val="45"/>
                                          </p:val>
                                        </p:tav>
                                        <p:tav tm="100000">
                                          <p:val>
                                            <p:fltVal val="0"/>
                                          </p:val>
                                        </p:tav>
                                      </p:tavLst>
                                    </p:anim>
                                    <p:anim calcmode="lin" valueType="num">
                                      <p:cBhvr>
                                        <p:cTn id="41" dur="455" fill="hold">
                                          <p:stCondLst>
                                            <p:cond delay="0"/>
                                          </p:stCondLst>
                                        </p:cTn>
                                        <p:tgtEl>
                                          <p:spTgt spid="6">
                                            <p:txEl>
                                              <p:pRg st="5" end="5"/>
                                            </p:txEl>
                                          </p:spTgt>
                                        </p:tgtEl>
                                        <p:attrNameLst>
                                          <p:attrName>ppt_y</p:attrName>
                                        </p:attrNameLst>
                                      </p:cBhvr>
                                      <p:tavLst>
                                        <p:tav tm="0">
                                          <p:val>
                                            <p:strVal val="#ppt_y-1"/>
                                          </p:val>
                                        </p:tav>
                                        <p:tav tm="100000">
                                          <p:val>
                                            <p:strVal val="#ppt_y-(0.354*#ppt_w-0.172*#ppt_h)"/>
                                          </p:val>
                                        </p:tav>
                                      </p:tavLst>
                                    </p:anim>
                                    <p:anim calcmode="lin" valueType="num">
                                      <p:cBhvr>
                                        <p:cTn id="42" dur="156" decel="50000" autoRev="1" fill="hold">
                                          <p:stCondLst>
                                            <p:cond delay="455"/>
                                          </p:stCondLst>
                                        </p:cTn>
                                        <p:tgtEl>
                                          <p:spTgt spid="6">
                                            <p:txEl>
                                              <p:pRg st="5" end="5"/>
                                            </p:txEl>
                                          </p:spTgt>
                                        </p:tgtEl>
                                        <p:attrNameLst>
                                          <p:attrName>ppt_y</p:attrName>
                                        </p:attrNameLst>
                                      </p:cBhvr>
                                      <p:tavLst>
                                        <p:tav tm="0">
                                          <p:val>
                                            <p:strVal val="#ppt_y-(0.354*#ppt_w-0.172*#ppt_h)"/>
                                          </p:val>
                                        </p:tav>
                                        <p:tav tm="100000">
                                          <p:val>
                                            <p:strVal val="#ppt_y-(0.354*#ppt_w-0.172*#ppt_h)-#ppt_h/2"/>
                                          </p:val>
                                        </p:tav>
                                      </p:tavLst>
                                    </p:anim>
                                    <p:anim calcmode="lin" valueType="num">
                                      <p:cBhvr>
                                        <p:cTn id="43" dur="136" fill="hold">
                                          <p:stCondLst>
                                            <p:cond delay="864"/>
                                          </p:stCondLst>
                                        </p:cTn>
                                        <p:tgtEl>
                                          <p:spTgt spid="6">
                                            <p:txEl>
                                              <p:pRg st="5" end="5"/>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1B4F460C-EC2A-41B9-B864-958D69624F46}" type="datetime1">
              <a:rPr lang="es-ES_tradnl"/>
              <a:pPr/>
              <a:t>22/03/2016</a:t>
            </a:fld>
            <a:endParaRPr lang="es-ES_tradnl"/>
          </a:p>
        </p:txBody>
      </p:sp>
      <p:pic>
        <p:nvPicPr>
          <p:cNvPr id="46083" name="Picture 3" descr="1239267783818"/>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46084" name="Picture 4" descr="1239267783818"/>
          <p:cNvPicPr>
            <a:picLocks noChangeAspect="1" noChangeArrowheads="1"/>
          </p:cNvPicPr>
          <p:nvPr/>
        </p:nvPicPr>
        <p:blipFill>
          <a:blip r:embed="rId2">
            <a:grayscl/>
          </a:blip>
          <a:srcRect/>
          <a:stretch>
            <a:fillRect/>
          </a:stretch>
        </p:blipFill>
        <p:spPr bwMode="auto">
          <a:xfrm>
            <a:off x="0" y="0"/>
            <a:ext cx="9144000" cy="6858000"/>
          </a:xfrm>
          <a:prstGeom prst="rect">
            <a:avLst/>
          </a:prstGeom>
          <a:noFill/>
        </p:spPr>
      </p:pic>
    </p:spTree>
  </p:cSld>
  <p:clrMapOvr>
    <a:masterClrMapping/>
  </p:clrMapOvr>
  <p:transition spd="slow" advClick="0" advTm="9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0"/>
                                        <p:tgtEl>
                                          <p:spTgt spid="46084"/>
                                        </p:tgtEl>
                                      </p:cBhvr>
                                    </p:animEffect>
                                    <p:set>
                                      <p:cBhvr>
                                        <p:cTn id="7" dur="1" fill="hold">
                                          <p:stCondLst>
                                            <p:cond delay="4999"/>
                                          </p:stCondLst>
                                        </p:cTn>
                                        <p:tgtEl>
                                          <p:spTgt spid="4608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pic>
        <p:nvPicPr>
          <p:cNvPr id="109570" name="Picture 2" descr="http://www.ibericaturismo.com/recursos/eventos/ab983cf51bedce7bb8c67fd84277eee6fc0580a5.jpg"/>
          <p:cNvPicPr>
            <a:picLocks noChangeAspect="1" noChangeArrowheads="1"/>
          </p:cNvPicPr>
          <p:nvPr/>
        </p:nvPicPr>
        <p:blipFill>
          <a:blip r:embed="rId2"/>
          <a:srcRect/>
          <a:stretch>
            <a:fillRect/>
          </a:stretch>
        </p:blipFill>
        <p:spPr bwMode="auto">
          <a:xfrm>
            <a:off x="-142908" y="0"/>
            <a:ext cx="9753600"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Documents and Settings\Carlos\My Documents\My Pictures\Religion\01 - Judios\SP32-20121226-181808.jpg"/>
          <p:cNvPicPr>
            <a:picLocks noChangeAspect="1" noChangeArrowheads="1"/>
          </p:cNvPicPr>
          <p:nvPr/>
        </p:nvPicPr>
        <p:blipFill>
          <a:blip r:embed="rId2">
            <a:duotone>
              <a:prstClr val="black"/>
              <a:schemeClr val="accent6">
                <a:tint val="45000"/>
                <a:satMod val="400000"/>
              </a:schemeClr>
            </a:duotone>
          </a:blip>
          <a:srcRect l="19513" r="19606"/>
          <a:stretch>
            <a:fillRect/>
          </a:stretch>
        </p:blipFill>
        <p:spPr bwMode="auto">
          <a:xfrm>
            <a:off x="3714744" y="0"/>
            <a:ext cx="5572132" cy="685800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sp>
        <p:nvSpPr>
          <p:cNvPr id="3" name="2 Rectángulo"/>
          <p:cNvSpPr/>
          <p:nvPr/>
        </p:nvSpPr>
        <p:spPr>
          <a:xfrm>
            <a:off x="4643438" y="857232"/>
            <a:ext cx="3857652" cy="4770537"/>
          </a:xfrm>
          <a:prstGeom prst="rect">
            <a:avLst/>
          </a:prstGeom>
        </p:spPr>
        <p:txBody>
          <a:bodyPr wrap="square">
            <a:spAutoFit/>
          </a:bodyPr>
          <a:lstStyle/>
          <a:p>
            <a:r>
              <a:rPr lang="es-ES" sz="2800" b="1" dirty="0" smtClean="0">
                <a:effectLst>
                  <a:glow rad="228600">
                    <a:schemeClr val="accent2">
                      <a:satMod val="175000"/>
                      <a:alpha val="40000"/>
                    </a:schemeClr>
                  </a:glow>
                </a:effectLst>
                <a:latin typeface="Old English Text MT" pitchFamily="66" charset="0"/>
              </a:rPr>
              <a:t>Cofradía de la Santa Vera Cruz de San Vicente</a:t>
            </a:r>
          </a:p>
          <a:p>
            <a:r>
              <a:rPr lang="es-ES" sz="2000" dirty="0" smtClean="0">
                <a:effectLst>
                  <a:glow rad="228600">
                    <a:schemeClr val="accent2">
                      <a:satMod val="175000"/>
                      <a:alpha val="40000"/>
                    </a:schemeClr>
                  </a:glow>
                </a:effectLst>
                <a:latin typeface="Old English Text MT" pitchFamily="66" charset="0"/>
              </a:rPr>
              <a:t>La organización de los actos que conlleva esta tradición, son gestionados desde sus inicios por la </a:t>
            </a:r>
            <a:r>
              <a:rPr lang="es-ES" sz="2000" i="1" dirty="0" smtClean="0">
                <a:effectLst>
                  <a:glow rad="228600">
                    <a:schemeClr val="accent2">
                      <a:satMod val="175000"/>
                      <a:alpha val="40000"/>
                    </a:schemeClr>
                  </a:glow>
                </a:effectLst>
                <a:latin typeface="Old English Text MT" pitchFamily="66" charset="0"/>
              </a:rPr>
              <a:t>Cofradía de la Santa Vera Cruz</a:t>
            </a:r>
            <a:r>
              <a:rPr lang="es-ES" sz="2000" dirty="0" smtClean="0">
                <a:effectLst>
                  <a:glow rad="228600">
                    <a:schemeClr val="accent2">
                      <a:satMod val="175000"/>
                      <a:alpha val="40000"/>
                    </a:schemeClr>
                  </a:glow>
                </a:effectLst>
                <a:latin typeface="Old English Text MT" pitchFamily="66" charset="0"/>
              </a:rPr>
              <a:t>. No se sabe la fecha exacta de fundación. El 19 de junio de 1551 fueron presentados sus estatutos, donde se recogía la tradición existente hasta entonces.</a:t>
            </a:r>
          </a:p>
          <a:p>
            <a:r>
              <a:rPr lang="es-ES" sz="2000" dirty="0" smtClean="0">
                <a:effectLst>
                  <a:glow rad="228600">
                    <a:schemeClr val="accent2">
                      <a:satMod val="175000"/>
                      <a:alpha val="40000"/>
                    </a:schemeClr>
                  </a:glow>
                </a:effectLst>
                <a:latin typeface="Old English Text MT" pitchFamily="66" charset="0"/>
              </a:rPr>
              <a:t>Su sede se encuentra en la ermita de San Juan de la Cerca.</a:t>
            </a:r>
            <a:endParaRPr lang="es-ES" sz="2000" dirty="0">
              <a:effectLst>
                <a:glow rad="228600">
                  <a:schemeClr val="accent2">
                    <a:satMod val="175000"/>
                    <a:alpha val="40000"/>
                  </a:schemeClr>
                </a:glow>
              </a:effectLst>
              <a:latin typeface="Old English Text MT" pitchFamily="66" charset="0"/>
            </a:endParaRPr>
          </a:p>
        </p:txBody>
      </p:sp>
      <p:pic>
        <p:nvPicPr>
          <p:cNvPr id="4" name="Picture 2" descr="http://www.ibericaturismo.com/recursos/eventos/8f0a07e3cb39d96621f250f15213b5ca379102a8.jpg"/>
          <p:cNvPicPr>
            <a:picLocks noChangeAspect="1" noChangeArrowheads="1"/>
          </p:cNvPicPr>
          <p:nvPr/>
        </p:nvPicPr>
        <p:blipFill>
          <a:blip r:embed="rId3"/>
          <a:srcRect/>
          <a:stretch>
            <a:fillRect/>
          </a:stretch>
        </p:blipFill>
        <p:spPr bwMode="auto">
          <a:xfrm>
            <a:off x="0" y="-285776"/>
            <a:ext cx="3357554" cy="6894656"/>
          </a:xfrm>
          <a:prstGeom prst="rect">
            <a:avLst/>
          </a:prstGeom>
          <a:noFill/>
          <a:effectLst>
            <a:softEdge rad="635000"/>
          </a:effectLst>
        </p:spPr>
      </p:pic>
    </p:spTree>
  </p:cSld>
  <p:clrMapOvr>
    <a:masterClrMapping/>
  </p:clrMapOvr>
  <p:transition spd="slow" advClick="0" advTm="26000">
    <p:wheel spokes="2"/>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Al paso con la procesión de 'Los Picaos' en San Vicente de la Sonsierra (Rioja) "/>
          <p:cNvPicPr>
            <a:picLocks noChangeAspect="1" noChangeArrowheads="1"/>
          </p:cNvPicPr>
          <p:nvPr/>
        </p:nvPicPr>
        <p:blipFill>
          <a:blip r:embed="rId2"/>
          <a:srcRect/>
          <a:stretch>
            <a:fillRect/>
          </a:stretch>
        </p:blipFill>
        <p:spPr bwMode="auto">
          <a:xfrm>
            <a:off x="0" y="0"/>
            <a:ext cx="9224688" cy="6858000"/>
          </a:xfrm>
          <a:prstGeom prst="rect">
            <a:avLst/>
          </a:prstGeom>
          <a:noFill/>
        </p:spPr>
      </p:pic>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spTree>
  </p:cSld>
  <p:clrMapOvr>
    <a:masterClrMapping/>
  </p:clrMapOvr>
  <p:transition spd="slow" advClick="0" advTm="4000">
    <p:wheel spokes="2"/>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Los Picaos” de San Vicente de la Sonsierra"/>
          <p:cNvPicPr>
            <a:picLocks noChangeAspect="1" noChangeArrowheads="1"/>
          </p:cNvPicPr>
          <p:nvPr/>
        </p:nvPicPr>
        <p:blipFill>
          <a:blip r:embed="rId2"/>
          <a:srcRect/>
          <a:stretch>
            <a:fillRect/>
          </a:stretch>
        </p:blipFill>
        <p:spPr bwMode="auto">
          <a:xfrm>
            <a:off x="0" y="0"/>
            <a:ext cx="9236055" cy="6858000"/>
          </a:xfrm>
          <a:prstGeom prst="rect">
            <a:avLst/>
          </a:prstGeom>
          <a:noFill/>
        </p:spPr>
      </p:pic>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spTree>
  </p:cSld>
  <p:clrMapOvr>
    <a:masterClrMapping/>
  </p:clrMapOvr>
  <p:transition spd="slow" advClick="0" advTm="4000">
    <p:wheel spokes="2"/>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G:\Documents and Settings\Carlos\My Documents\My Pictures\Religion\01 - Judios\SP32-20121226-181808.jpg"/>
          <p:cNvPicPr>
            <a:picLocks noChangeAspect="1" noChangeArrowheads="1"/>
          </p:cNvPicPr>
          <p:nvPr/>
        </p:nvPicPr>
        <p:blipFill>
          <a:blip r:embed="rId2"/>
          <a:srcRect l="15958" r="20212"/>
          <a:stretch>
            <a:fillRect/>
          </a:stretch>
        </p:blipFill>
        <p:spPr bwMode="auto">
          <a:xfrm>
            <a:off x="4071934" y="-75704"/>
            <a:ext cx="5357850" cy="6933704"/>
          </a:xfrm>
          <a:prstGeom prst="rect">
            <a:avLst/>
          </a:prstGeom>
          <a:noFill/>
          <a:ln w="9525">
            <a:noFill/>
            <a:miter lim="800000"/>
            <a:headEnd/>
            <a:tailEnd/>
          </a:ln>
        </p:spPr>
      </p:pic>
      <p:pic>
        <p:nvPicPr>
          <p:cNvPr id="5" name="Picture 2" descr="Archivo:Disciplinante tras finalizar.jpg"/>
          <p:cNvPicPr>
            <a:picLocks noChangeAspect="1" noChangeArrowheads="1"/>
          </p:cNvPicPr>
          <p:nvPr/>
        </p:nvPicPr>
        <p:blipFill>
          <a:blip r:embed="rId3"/>
          <a:srcRect/>
          <a:stretch>
            <a:fillRect/>
          </a:stretch>
        </p:blipFill>
        <p:spPr bwMode="auto">
          <a:xfrm>
            <a:off x="0" y="0"/>
            <a:ext cx="4453692" cy="6858000"/>
          </a:xfrm>
          <a:prstGeom prst="rect">
            <a:avLst/>
          </a:prstGeom>
          <a:noFill/>
        </p:spPr>
      </p:pic>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sp>
        <p:nvSpPr>
          <p:cNvPr id="3" name="2 Rectángulo"/>
          <p:cNvSpPr/>
          <p:nvPr/>
        </p:nvSpPr>
        <p:spPr>
          <a:xfrm>
            <a:off x="5429256" y="928670"/>
            <a:ext cx="2928958" cy="4524315"/>
          </a:xfrm>
          <a:prstGeom prst="rect">
            <a:avLst/>
          </a:prstGeom>
        </p:spPr>
        <p:txBody>
          <a:bodyPr wrap="square">
            <a:spAutoFit/>
          </a:bodyPr>
          <a:lstStyle/>
          <a:p>
            <a:r>
              <a:rPr lang="es-ES" sz="1600" b="1" dirty="0">
                <a:effectLst>
                  <a:glow rad="228600">
                    <a:schemeClr val="accent2">
                      <a:satMod val="175000"/>
                      <a:alpha val="40000"/>
                    </a:schemeClr>
                  </a:glow>
                </a:effectLst>
                <a:latin typeface="Old English Text MT" pitchFamily="66" charset="0"/>
              </a:rPr>
              <a:t>U</a:t>
            </a:r>
            <a:r>
              <a:rPr lang="es-ES" sz="1600" b="1" dirty="0" smtClean="0">
                <a:effectLst>
                  <a:glow rad="228600">
                    <a:schemeClr val="accent2">
                      <a:satMod val="175000"/>
                      <a:alpha val="40000"/>
                    </a:schemeClr>
                  </a:glow>
                </a:effectLst>
                <a:latin typeface="Old English Text MT" pitchFamily="66" charset="0"/>
              </a:rPr>
              <a:t>na penitencia de la religión cristiana, profesada actualmente únicamente en la localidad de San Vicente de la Sonsierra en La Rioja (España). Se realiza durante procesiones y Viacrucis. Consiste en la autoflagelación de la espalda, de un grupo de personas como acto de </a:t>
            </a:r>
            <a:r>
              <a:rPr lang="es-ES" sz="1600" b="1" dirty="0" err="1" smtClean="0">
                <a:effectLst>
                  <a:glow rad="228600">
                    <a:schemeClr val="accent2">
                      <a:satMod val="175000"/>
                      <a:alpha val="40000"/>
                    </a:schemeClr>
                  </a:glow>
                </a:effectLst>
                <a:latin typeface="Old English Text MT" pitchFamily="66" charset="0"/>
              </a:rPr>
              <a:t>fey</a:t>
            </a:r>
            <a:r>
              <a:rPr lang="es-ES" sz="1600" b="1" dirty="0" smtClean="0">
                <a:effectLst>
                  <a:glow rad="228600">
                    <a:schemeClr val="accent2">
                      <a:satMod val="175000"/>
                      <a:alpha val="40000"/>
                    </a:schemeClr>
                  </a:glow>
                </a:effectLst>
                <a:latin typeface="Old English Text MT" pitchFamily="66" charset="0"/>
              </a:rPr>
              <a:t> de forma voluntaria, denominados </a:t>
            </a:r>
            <a:r>
              <a:rPr lang="es-ES" sz="1600" b="1" i="1" dirty="0" smtClean="0">
                <a:effectLst>
                  <a:glow rad="228600">
                    <a:schemeClr val="accent2">
                      <a:satMod val="175000"/>
                      <a:alpha val="40000"/>
                    </a:schemeClr>
                  </a:glow>
                </a:effectLst>
                <a:latin typeface="Old English Text MT" pitchFamily="66" charset="0"/>
              </a:rPr>
              <a:t>disciplinantes</a:t>
            </a:r>
            <a:r>
              <a:rPr lang="es-ES" sz="1600" b="1" dirty="0" smtClean="0">
                <a:effectLst>
                  <a:glow rad="228600">
                    <a:schemeClr val="accent2">
                      <a:satMod val="175000"/>
                      <a:alpha val="40000"/>
                    </a:schemeClr>
                  </a:glow>
                </a:effectLst>
                <a:latin typeface="Old English Text MT" pitchFamily="66" charset="0"/>
              </a:rPr>
              <a:t>, mediante el golpeo continuado con una madeja.</a:t>
            </a:r>
          </a:p>
          <a:p>
            <a:r>
              <a:rPr lang="es-ES" sz="1600" b="1" dirty="0" smtClean="0">
                <a:effectLst>
                  <a:glow rad="228600">
                    <a:schemeClr val="accent2">
                      <a:satMod val="175000"/>
                      <a:alpha val="40000"/>
                    </a:schemeClr>
                  </a:glow>
                </a:effectLst>
                <a:latin typeface="Old English Text MT" pitchFamily="66" charset="0"/>
              </a:rPr>
              <a:t>El 17 de febrero de 2005 el Ministerio de Industria, Turismo y Comercio de España</a:t>
            </a:r>
            <a:r>
              <a:rPr lang="es-ES" sz="1600" b="1" dirty="0">
                <a:effectLst>
                  <a:glow rad="228600">
                    <a:schemeClr val="accent2">
                      <a:satMod val="175000"/>
                      <a:alpha val="40000"/>
                    </a:schemeClr>
                  </a:glow>
                </a:effectLst>
                <a:latin typeface="Old English Text MT" pitchFamily="66" charset="0"/>
              </a:rPr>
              <a:t> </a:t>
            </a:r>
            <a:r>
              <a:rPr lang="es-ES" sz="1600" b="1" dirty="0" smtClean="0">
                <a:effectLst>
                  <a:glow rad="228600">
                    <a:schemeClr val="accent2">
                      <a:satMod val="175000"/>
                      <a:alpha val="40000"/>
                    </a:schemeClr>
                  </a:glow>
                </a:effectLst>
                <a:latin typeface="Old English Text MT" pitchFamily="66" charset="0"/>
              </a:rPr>
              <a:t>concedió el título de Fiesta de Interés Turístico Nacional para los días jueves y viernes santo.</a:t>
            </a:r>
            <a:endParaRPr lang="es-ES" sz="1600" b="1" dirty="0">
              <a:effectLst>
                <a:glow rad="228600">
                  <a:schemeClr val="accent2">
                    <a:satMod val="175000"/>
                    <a:alpha val="40000"/>
                  </a:schemeClr>
                </a:glow>
              </a:effectLst>
              <a:latin typeface="Old English Text MT" pitchFamily="66" charset="0"/>
            </a:endParaRPr>
          </a:p>
        </p:txBody>
      </p:sp>
    </p:spTree>
  </p:cSld>
  <p:clrMapOvr>
    <a:masterClrMapping/>
  </p:clrMapOvr>
  <p:transition spd="slow" advClick="0" advTm="32000">
    <p:wheel spokes="2"/>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031F44F2-6F8B-4FD8-B34B-FF829AE51331}" type="datetime1">
              <a:rPr lang="es-ES_tradnl"/>
              <a:pPr/>
              <a:t>22/03/2016</a:t>
            </a:fld>
            <a:endParaRPr lang="es-ES_tradnl"/>
          </a:p>
        </p:txBody>
      </p:sp>
      <p:pic>
        <p:nvPicPr>
          <p:cNvPr id="51203" name="Picture 3" descr="1270198127984"/>
          <p:cNvPicPr>
            <a:picLocks noChangeAspect="1" noChangeArrowheads="1"/>
          </p:cNvPicPr>
          <p:nvPr/>
        </p:nvPicPr>
        <p:blipFill>
          <a:blip r:embed="rId2"/>
          <a:srcRect/>
          <a:stretch>
            <a:fillRect/>
          </a:stretch>
        </p:blipFill>
        <p:spPr bwMode="auto">
          <a:xfrm>
            <a:off x="755650" y="-69850"/>
            <a:ext cx="7380288" cy="6927850"/>
          </a:xfrm>
          <a:prstGeom prst="rect">
            <a:avLst/>
          </a:prstGeom>
          <a:noFill/>
        </p:spPr>
      </p:pic>
      <p:pic>
        <p:nvPicPr>
          <p:cNvPr id="51204" name="Picture 4" descr="1270198127984"/>
          <p:cNvPicPr>
            <a:picLocks noChangeAspect="1" noChangeArrowheads="1"/>
          </p:cNvPicPr>
          <p:nvPr/>
        </p:nvPicPr>
        <p:blipFill>
          <a:blip r:embed="rId2">
            <a:grayscl/>
          </a:blip>
          <a:srcRect/>
          <a:stretch>
            <a:fillRect/>
          </a:stretch>
        </p:blipFill>
        <p:spPr bwMode="auto">
          <a:xfrm>
            <a:off x="857224" y="-69850"/>
            <a:ext cx="7380288" cy="6927850"/>
          </a:xfrm>
          <a:prstGeom prst="rect">
            <a:avLst/>
          </a:prstGeom>
          <a:noFill/>
        </p:spPr>
      </p:pic>
    </p:spTree>
  </p:cSld>
  <p:clrMapOvr>
    <a:masterClrMapping/>
  </p:clrMapOvr>
  <p:transition spd="slow" advClick="0" advTm="4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afterEffect">
                                  <p:stCondLst>
                                    <p:cond delay="0"/>
                                  </p:stCondLst>
                                  <p:childTnLst>
                                    <p:animEffect transition="out" filter="blinds(horizontal)">
                                      <p:cBhvr>
                                        <p:cTn id="6" dur="5000"/>
                                        <p:tgtEl>
                                          <p:spTgt spid="51204"/>
                                        </p:tgtEl>
                                      </p:cBhvr>
                                    </p:animEffect>
                                    <p:set>
                                      <p:cBhvr>
                                        <p:cTn id="7" dur="1" fill="hold">
                                          <p:stCondLst>
                                            <p:cond delay="4999"/>
                                          </p:stCondLst>
                                        </p:cTn>
                                        <p:tgtEl>
                                          <p:spTgt spid="5120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http://www.estacerca.com/galeria/eventos/19935/cartel_programa.jpg"/>
          <p:cNvPicPr>
            <a:picLocks noChangeAspect="1" noChangeArrowheads="1"/>
          </p:cNvPicPr>
          <p:nvPr/>
        </p:nvPicPr>
        <p:blipFill>
          <a:blip r:embed="rId2"/>
          <a:srcRect/>
          <a:stretch>
            <a:fillRect/>
          </a:stretch>
        </p:blipFill>
        <p:spPr bwMode="auto">
          <a:xfrm>
            <a:off x="-1" y="0"/>
            <a:ext cx="9259747" cy="6858000"/>
          </a:xfrm>
          <a:prstGeom prst="rect">
            <a:avLst/>
          </a:prstGeom>
          <a:noFill/>
        </p:spPr>
      </p:pic>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spTree>
  </p:cSld>
  <p:clrMapOvr>
    <a:masterClrMapping/>
  </p:clrMapOvr>
  <p:transition spd="slow" advClick="0" advTm="4000">
    <p:wheel spokes="2"/>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E0970F2E-9E4B-46ED-BCC0-A49244C56DB3}" type="datetime1">
              <a:rPr lang="es-ES_tradnl"/>
              <a:pPr/>
              <a:t>22/03/2016</a:t>
            </a:fld>
            <a:endParaRPr lang="es-ES_tradnl"/>
          </a:p>
        </p:txBody>
      </p:sp>
      <p:pic>
        <p:nvPicPr>
          <p:cNvPr id="55299" name="Picture 3" descr="1270198114516"/>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Marcador de fecha"/>
          <p:cNvSpPr>
            <a:spLocks noGrp="1"/>
          </p:cNvSpPr>
          <p:nvPr>
            <p:ph type="dt" sz="half" idx="10"/>
          </p:nvPr>
        </p:nvSpPr>
        <p:spPr/>
        <p:txBody>
          <a:bodyPr/>
          <a:lstStyle/>
          <a:p>
            <a:fld id="{D92E1C1D-ACCA-479A-917B-AB1040E3A9BA}" type="datetime1">
              <a:rPr lang="es-ES_tradnl"/>
              <a:pPr/>
              <a:t>22/03/2016</a:t>
            </a:fld>
            <a:endParaRPr lang="es-ES_tradnl"/>
          </a:p>
        </p:txBody>
      </p:sp>
      <p:pic>
        <p:nvPicPr>
          <p:cNvPr id="14339" name="Picture 3" descr="11762477"/>
          <p:cNvPicPr>
            <a:picLocks noChangeAspect="1" noChangeArrowheads="1"/>
          </p:cNvPicPr>
          <p:nvPr/>
        </p:nvPicPr>
        <p:blipFill>
          <a:blip r:embed="rId2"/>
          <a:srcRect/>
          <a:stretch>
            <a:fillRect/>
          </a:stretch>
        </p:blipFill>
        <p:spPr bwMode="auto">
          <a:xfrm>
            <a:off x="4427538" y="0"/>
            <a:ext cx="5143500" cy="6858000"/>
          </a:xfrm>
          <a:prstGeom prst="rect">
            <a:avLst/>
          </a:prstGeom>
          <a:noFill/>
        </p:spPr>
      </p:pic>
      <p:pic>
        <p:nvPicPr>
          <p:cNvPr id="14341" name="Picture 5" descr="histor1"/>
          <p:cNvPicPr>
            <a:picLocks noChangeAspect="1" noChangeArrowheads="1"/>
          </p:cNvPicPr>
          <p:nvPr/>
        </p:nvPicPr>
        <p:blipFill>
          <a:blip r:embed="rId3"/>
          <a:srcRect/>
          <a:stretch>
            <a:fillRect/>
          </a:stretch>
        </p:blipFill>
        <p:spPr bwMode="auto">
          <a:xfrm>
            <a:off x="214282" y="1000108"/>
            <a:ext cx="4062560" cy="4943473"/>
          </a:xfrm>
          <a:prstGeom prst="rect">
            <a:avLst/>
          </a:prstGeom>
          <a:noFill/>
        </p:spPr>
      </p:pic>
    </p:spTree>
  </p:cSld>
  <p:clrMapOvr>
    <a:masterClrMapping/>
  </p:clrMapOvr>
  <p:transition spd="slow" advClick="0" advTm="6000">
    <p:wheel spokes="2"/>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rchivo:Disciplinante golpeandose tras haber sido picado.jpg"/>
          <p:cNvPicPr>
            <a:picLocks noChangeAspect="1" noChangeArrowheads="1"/>
          </p:cNvPicPr>
          <p:nvPr/>
        </p:nvPicPr>
        <p:blipFill>
          <a:blip r:embed="rId3"/>
          <a:srcRect/>
          <a:stretch>
            <a:fillRect/>
          </a:stretch>
        </p:blipFill>
        <p:spPr bwMode="auto">
          <a:xfrm>
            <a:off x="357158" y="428604"/>
            <a:ext cx="3857652" cy="6033248"/>
          </a:xfrm>
          <a:prstGeom prst="rect">
            <a:avLst/>
          </a:prstGeom>
          <a:noFill/>
        </p:spPr>
      </p:pic>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sp>
        <p:nvSpPr>
          <p:cNvPr id="3" name="2 Rectángulo"/>
          <p:cNvSpPr/>
          <p:nvPr/>
        </p:nvSpPr>
        <p:spPr>
          <a:xfrm>
            <a:off x="5143504" y="1000108"/>
            <a:ext cx="3429008" cy="5355312"/>
          </a:xfrm>
          <a:prstGeom prst="rect">
            <a:avLst/>
          </a:prstGeom>
        </p:spPr>
        <p:txBody>
          <a:bodyPr wrap="square">
            <a:spAutoFit/>
          </a:bodyPr>
          <a:lstStyle/>
          <a:p>
            <a:r>
              <a:rPr lang="es-ES" dirty="0" smtClean="0">
                <a:solidFill>
                  <a:srgbClr val="FFFF00"/>
                </a:solidFill>
                <a:effectLst>
                  <a:glow rad="228600">
                    <a:schemeClr val="accent4">
                      <a:satMod val="175000"/>
                      <a:alpha val="40000"/>
                    </a:schemeClr>
                  </a:glow>
                </a:effectLst>
                <a:latin typeface="Old English Text MT" pitchFamily="66" charset="0"/>
              </a:rPr>
              <a:t>Se cree que la tradición comenzó a finales del siglo XV o principios del XVI. Desde que se tiene constancia ha estado ligada a la Cofradía de la Santa Vera Cruz de la localidad.</a:t>
            </a:r>
          </a:p>
          <a:p>
            <a:r>
              <a:rPr lang="es-ES" dirty="0" smtClean="0">
                <a:solidFill>
                  <a:srgbClr val="FFFF00"/>
                </a:solidFill>
                <a:effectLst>
                  <a:glow rad="228600">
                    <a:schemeClr val="accent4">
                      <a:satMod val="175000"/>
                      <a:alpha val="40000"/>
                    </a:schemeClr>
                  </a:glow>
                </a:effectLst>
                <a:latin typeface="Old English Text MT" pitchFamily="66" charset="0"/>
              </a:rPr>
              <a:t>El 20 de marzo de 1799 se intentó suprimir esta costumbre sin éxito, ya que seguía practicándose de forma privada.</a:t>
            </a:r>
          </a:p>
          <a:p>
            <a:r>
              <a:rPr lang="es-ES" dirty="0" smtClean="0">
                <a:solidFill>
                  <a:srgbClr val="FFFF00"/>
                </a:solidFill>
                <a:effectLst>
                  <a:glow rad="228600">
                    <a:schemeClr val="accent4">
                      <a:satMod val="175000"/>
                      <a:alpha val="40000"/>
                    </a:schemeClr>
                  </a:glow>
                </a:effectLst>
                <a:latin typeface="Old English Text MT" pitchFamily="66" charset="0"/>
              </a:rPr>
              <a:t>El clero de España le tenía gran veneración, recibiendo indulgencias.</a:t>
            </a:r>
          </a:p>
          <a:p>
            <a:r>
              <a:rPr lang="es-ES" dirty="0" smtClean="0">
                <a:solidFill>
                  <a:srgbClr val="FFFF00"/>
                </a:solidFill>
                <a:effectLst>
                  <a:glow rad="228600">
                    <a:schemeClr val="accent4">
                      <a:satMod val="175000"/>
                      <a:alpha val="40000"/>
                    </a:schemeClr>
                  </a:glow>
                </a:effectLst>
                <a:latin typeface="Old English Text MT" pitchFamily="66" charset="0"/>
              </a:rPr>
              <a:t>En 1998 recibió la categoría de Interés Turístico Regional.</a:t>
            </a:r>
            <a:r>
              <a:rPr lang="es-ES" baseline="30000" dirty="0" smtClean="0">
                <a:solidFill>
                  <a:srgbClr val="FFFF00"/>
                </a:solidFill>
                <a:effectLst>
                  <a:glow rad="228600">
                    <a:schemeClr val="accent4">
                      <a:satMod val="175000"/>
                      <a:alpha val="40000"/>
                    </a:schemeClr>
                  </a:glow>
                </a:effectLst>
                <a:latin typeface="Old English Text MT" pitchFamily="66" charset="0"/>
              </a:rPr>
              <a:t> </a:t>
            </a:r>
            <a:r>
              <a:rPr lang="es-ES" dirty="0" smtClean="0">
                <a:solidFill>
                  <a:srgbClr val="FFFF00"/>
                </a:solidFill>
                <a:effectLst>
                  <a:glow rad="228600">
                    <a:schemeClr val="accent4">
                      <a:satMod val="175000"/>
                      <a:alpha val="40000"/>
                    </a:schemeClr>
                  </a:glow>
                </a:effectLst>
                <a:latin typeface="Old English Text MT" pitchFamily="66" charset="0"/>
              </a:rPr>
              <a:t>En enero de 2004 comenzaron los trámites para la obtención de la categoría de Interés Turístico Nacional, consiguiéndolo en febrero de 2005.</a:t>
            </a:r>
            <a:endParaRPr lang="es-ES" dirty="0">
              <a:solidFill>
                <a:srgbClr val="FFFF00"/>
              </a:solidFill>
              <a:effectLst>
                <a:glow rad="228600">
                  <a:schemeClr val="accent4">
                    <a:satMod val="175000"/>
                    <a:alpha val="40000"/>
                  </a:schemeClr>
                </a:glow>
              </a:effectLst>
              <a:latin typeface="Old English Text MT" pitchFamily="66" charset="0"/>
            </a:endParaRPr>
          </a:p>
        </p:txBody>
      </p:sp>
    </p:spTree>
  </p:cSld>
  <p:clrMapOvr>
    <a:masterClrMapping/>
  </p:clrMapOvr>
  <p:transition spd="slow" advClick="0" advTm="27000">
    <p:wheel spokes="2"/>
    <p:sndAc>
      <p:stSnd>
        <p:snd r:embed="rId2" name="Marcha - La Santa Espina.wav"/>
      </p:stSnd>
    </p:sndAc>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http://www.ibericaturismo.com/recursos/eventos/9c8ff68d9c69125c216a70a18f19ba56b9a55921.jpg"/>
          <p:cNvPicPr>
            <a:picLocks noChangeAspect="1" noChangeArrowheads="1"/>
          </p:cNvPicPr>
          <p:nvPr/>
        </p:nvPicPr>
        <p:blipFill>
          <a:blip r:embed="rId2"/>
          <a:srcRect/>
          <a:stretch>
            <a:fillRect/>
          </a:stretch>
        </p:blipFill>
        <p:spPr bwMode="auto">
          <a:xfrm>
            <a:off x="-1" y="0"/>
            <a:ext cx="9105661" cy="6858000"/>
          </a:xfrm>
          <a:prstGeom prst="rect">
            <a:avLst/>
          </a:prstGeom>
          <a:noFill/>
        </p:spPr>
      </p:pic>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spTree>
  </p:cSld>
  <p:clrMapOvr>
    <a:masterClrMapping/>
  </p:clrMapOvr>
  <p:transition spd="slow" advClick="0" advTm="4000">
    <p:wheel spokes="2"/>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pic>
        <p:nvPicPr>
          <p:cNvPr id="103426" name="Picture 2" descr="Archivo:Disciplinantes frente a la Virgen.jpg"/>
          <p:cNvPicPr>
            <a:picLocks noChangeAspect="1" noChangeArrowheads="1"/>
          </p:cNvPicPr>
          <p:nvPr/>
        </p:nvPicPr>
        <p:blipFill>
          <a:blip r:embed="rId2"/>
          <a:srcRect/>
          <a:stretch>
            <a:fillRect/>
          </a:stretch>
        </p:blipFill>
        <p:spPr bwMode="auto">
          <a:xfrm>
            <a:off x="4140840" y="0"/>
            <a:ext cx="5003160" cy="6858000"/>
          </a:xfrm>
          <a:prstGeom prst="rect">
            <a:avLst/>
          </a:prstGeom>
          <a:noFill/>
        </p:spPr>
      </p:pic>
      <p:pic>
        <p:nvPicPr>
          <p:cNvPr id="4" name="Picture 2" descr="Archivo:El práctico picando a un disciplinante.jpg"/>
          <p:cNvPicPr>
            <a:picLocks noChangeAspect="1" noChangeArrowheads="1"/>
          </p:cNvPicPr>
          <p:nvPr/>
        </p:nvPicPr>
        <p:blipFill>
          <a:blip r:embed="rId3"/>
          <a:srcRect/>
          <a:stretch>
            <a:fillRect/>
          </a:stretch>
        </p:blipFill>
        <p:spPr bwMode="auto">
          <a:xfrm>
            <a:off x="-142908" y="642918"/>
            <a:ext cx="4313070" cy="535785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pic>
        <p:nvPicPr>
          <p:cNvPr id="104450" name="Picture 2" descr="Archivo:Disciplinantes con sus ayudantes al comienzo de la procesió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pic>
        <p:nvPicPr>
          <p:cNvPr id="108546" name="Picture 2" descr="http://www.ibericaturismo.com/recursos/eventos/3c88493df1dd3a0c0ac0b1f8e13af010113ed88f.jpg"/>
          <p:cNvPicPr>
            <a:picLocks noChangeAspect="1" noChangeArrowheads="1"/>
          </p:cNvPicPr>
          <p:nvPr/>
        </p:nvPicPr>
        <p:blipFill>
          <a:blip r:embed="rId2"/>
          <a:srcRect/>
          <a:stretch>
            <a:fillRect/>
          </a:stretch>
        </p:blipFill>
        <p:spPr bwMode="auto">
          <a:xfrm>
            <a:off x="0" y="0"/>
            <a:ext cx="9144000" cy="6957958"/>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pic>
        <p:nvPicPr>
          <p:cNvPr id="112642" name="Picture 2" descr="“Los Picaos” de San Vicente de la Sonsierra"/>
          <p:cNvPicPr>
            <a:picLocks noChangeAspect="1" noChangeArrowheads="1"/>
          </p:cNvPicPr>
          <p:nvPr/>
        </p:nvPicPr>
        <p:blipFill>
          <a:blip r:embed="rId2"/>
          <a:srcRect/>
          <a:stretch>
            <a:fillRect/>
          </a:stretch>
        </p:blipFill>
        <p:spPr bwMode="auto">
          <a:xfrm>
            <a:off x="428596" y="714356"/>
            <a:ext cx="3661366" cy="5500726"/>
          </a:xfrm>
          <a:prstGeom prst="rect">
            <a:avLst/>
          </a:prstGeom>
          <a:noFill/>
        </p:spPr>
      </p:pic>
      <p:pic>
        <p:nvPicPr>
          <p:cNvPr id="112644" name="Picture 4" descr="“Los Picaos” de San Vicente de la Sonsierra"/>
          <p:cNvPicPr>
            <a:picLocks noChangeAspect="1" noChangeArrowheads="1"/>
          </p:cNvPicPr>
          <p:nvPr/>
        </p:nvPicPr>
        <p:blipFill>
          <a:blip r:embed="rId3"/>
          <a:srcRect/>
          <a:stretch>
            <a:fillRect/>
          </a:stretch>
        </p:blipFill>
        <p:spPr bwMode="auto">
          <a:xfrm>
            <a:off x="4929190" y="642918"/>
            <a:ext cx="3708917" cy="5572164"/>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sp>
        <p:nvSpPr>
          <p:cNvPr id="3" name="2 Rectángulo"/>
          <p:cNvSpPr/>
          <p:nvPr/>
        </p:nvSpPr>
        <p:spPr>
          <a:xfrm>
            <a:off x="857224" y="3786190"/>
            <a:ext cx="7572428" cy="2585323"/>
          </a:xfrm>
          <a:prstGeom prst="rect">
            <a:avLst/>
          </a:prstGeom>
        </p:spPr>
        <p:txBody>
          <a:bodyPr wrap="square">
            <a:spAutoFit/>
          </a:bodyPr>
          <a:lstStyle/>
          <a:p>
            <a:r>
              <a:rPr lang="es-ES" dirty="0" smtClean="0">
                <a:solidFill>
                  <a:srgbClr val="FFFF00"/>
                </a:solidFill>
                <a:effectLst>
                  <a:glow rad="228600">
                    <a:schemeClr val="accent4">
                      <a:satMod val="175000"/>
                      <a:alpha val="40000"/>
                    </a:schemeClr>
                  </a:glow>
                </a:effectLst>
                <a:latin typeface="Old English Text MT" pitchFamily="66" charset="0"/>
              </a:rPr>
              <a:t>Los voluntarios que desean someterse a esta penitencia, deben cumplir los requisitos de ser mayor de edad, varón y que un sacerdote acredite su condición de cristiano y su buena fe.</a:t>
            </a:r>
          </a:p>
          <a:p>
            <a:r>
              <a:rPr lang="es-ES" dirty="0" smtClean="0">
                <a:solidFill>
                  <a:srgbClr val="FFFF00"/>
                </a:solidFill>
                <a:effectLst>
                  <a:glow rad="228600">
                    <a:schemeClr val="accent4">
                      <a:satMod val="175000"/>
                      <a:alpha val="40000"/>
                    </a:schemeClr>
                  </a:glow>
                </a:effectLst>
                <a:latin typeface="Old English Text MT" pitchFamily="66" charset="0"/>
              </a:rPr>
              <a:t>La cofradía asigna a cada disciplinante un cofrade, para que le ayude y acompañe durante la penitencia.</a:t>
            </a:r>
          </a:p>
          <a:p>
            <a:r>
              <a:rPr lang="es-ES" dirty="0" smtClean="0">
                <a:solidFill>
                  <a:srgbClr val="FFFF00"/>
                </a:solidFill>
                <a:effectLst>
                  <a:glow rad="228600">
                    <a:schemeClr val="accent4">
                      <a:satMod val="175000"/>
                      <a:alpha val="40000"/>
                    </a:schemeClr>
                  </a:glow>
                </a:effectLst>
                <a:latin typeface="Old English Text MT" pitchFamily="66" charset="0"/>
              </a:rPr>
              <a:t>En todo momento se mantienen el anonimato de estas personas.</a:t>
            </a:r>
          </a:p>
          <a:p>
            <a:r>
              <a:rPr lang="es-ES" dirty="0" smtClean="0">
                <a:solidFill>
                  <a:srgbClr val="FFFF00"/>
                </a:solidFill>
                <a:effectLst>
                  <a:glow rad="228600">
                    <a:schemeClr val="accent4">
                      <a:satMod val="175000"/>
                      <a:alpha val="40000"/>
                    </a:schemeClr>
                  </a:glow>
                </a:effectLst>
                <a:latin typeface="Old English Text MT" pitchFamily="66" charset="0"/>
              </a:rPr>
              <a:t>La mayoría son gente del pueblo o descendientes, aunque algunos no tienen ninguna relación con éste y cada uno ha encontrado sus motivos para decidir hacer esta penitencia.</a:t>
            </a:r>
            <a:endParaRPr lang="es-ES" dirty="0">
              <a:solidFill>
                <a:srgbClr val="FFFF00"/>
              </a:solidFill>
              <a:effectLst>
                <a:glow rad="228600">
                  <a:schemeClr val="accent4">
                    <a:satMod val="175000"/>
                    <a:alpha val="40000"/>
                  </a:schemeClr>
                </a:glow>
              </a:effectLst>
              <a:latin typeface="Old English Text MT" pitchFamily="66" charset="0"/>
            </a:endParaRPr>
          </a:p>
        </p:txBody>
      </p:sp>
      <p:pic>
        <p:nvPicPr>
          <p:cNvPr id="4" name="Picture 4" descr="'Los Picaos' de San Vicente de la Sonsierra (La Rioja)"/>
          <p:cNvPicPr>
            <a:picLocks noChangeAspect="1" noChangeArrowheads="1"/>
          </p:cNvPicPr>
          <p:nvPr/>
        </p:nvPicPr>
        <p:blipFill>
          <a:blip r:embed="rId2"/>
          <a:srcRect/>
          <a:stretch>
            <a:fillRect/>
          </a:stretch>
        </p:blipFill>
        <p:spPr bwMode="auto">
          <a:xfrm>
            <a:off x="0" y="0"/>
            <a:ext cx="9112028" cy="3429000"/>
          </a:xfrm>
          <a:prstGeom prst="rect">
            <a:avLst/>
          </a:prstGeom>
          <a:noFill/>
        </p:spPr>
      </p:pic>
    </p:spTree>
  </p:cSld>
  <p:clrMapOvr>
    <a:masterClrMapping/>
  </p:clrMapOvr>
  <p:transition spd="slow" advClick="0" advTm="28000">
    <p:wheel spokes="2"/>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http://3.bp.blogspot.com/-fpRLRJE3Mck/VSMPfSucCNI/AAAAAAAAYjk/2BBR2NivqSA/s470/176.jpg"/>
          <p:cNvPicPr>
            <a:picLocks noChangeAspect="1" noChangeArrowheads="1"/>
          </p:cNvPicPr>
          <p:nvPr/>
        </p:nvPicPr>
        <p:blipFill>
          <a:blip r:embed="rId2"/>
          <a:srcRect/>
          <a:stretch>
            <a:fillRect/>
          </a:stretch>
        </p:blipFill>
        <p:spPr bwMode="auto">
          <a:xfrm>
            <a:off x="0" y="0"/>
            <a:ext cx="9118006" cy="6858000"/>
          </a:xfrm>
          <a:prstGeom prst="rect">
            <a:avLst/>
          </a:prstGeom>
          <a:noFill/>
        </p:spPr>
      </p:pic>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spTree>
  </p:cSld>
  <p:clrMapOvr>
    <a:masterClrMapping/>
  </p:clrMapOvr>
  <p:transition spd="slow" advClick="0" advTm="4000">
    <p:wheel spokes="2"/>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http://1.bp.blogspot.com/-LVIPOI71QbI/VSMPe-d11fI/AAAAAAAAYjc/qJTNNcCsMCo/s1600/131.jpg"/>
          <p:cNvPicPr>
            <a:picLocks noChangeAspect="1" noChangeArrowheads="1"/>
          </p:cNvPicPr>
          <p:nvPr/>
        </p:nvPicPr>
        <p:blipFill>
          <a:blip r:embed="rId2"/>
          <a:srcRect/>
          <a:stretch>
            <a:fillRect/>
          </a:stretch>
        </p:blipFill>
        <p:spPr bwMode="auto">
          <a:xfrm>
            <a:off x="-142908" y="0"/>
            <a:ext cx="9791700" cy="6858000"/>
          </a:xfrm>
          <a:prstGeom prst="rect">
            <a:avLst/>
          </a:prstGeom>
          <a:noFill/>
        </p:spPr>
      </p:pic>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spTree>
  </p:cSld>
  <p:clrMapOvr>
    <a:masterClrMapping/>
  </p:clrMapOvr>
  <p:transition spd="slow" advClick="0" advTm="4000">
    <p:wheel spokes="2"/>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pic>
        <p:nvPicPr>
          <p:cNvPr id="119810" name="Picture 2" descr="/imag/efe/2015/04/02/20150402-10682738w.jpg"/>
          <p:cNvPicPr>
            <a:picLocks noChangeAspect="1" noChangeArrowheads="1"/>
          </p:cNvPicPr>
          <p:nvPr/>
        </p:nvPicPr>
        <p:blipFill>
          <a:blip r:embed="rId2"/>
          <a:srcRect/>
          <a:stretch>
            <a:fillRect/>
          </a:stretch>
        </p:blipFill>
        <p:spPr bwMode="auto">
          <a:xfrm>
            <a:off x="-1" y="0"/>
            <a:ext cx="9131135" cy="7072338"/>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428596" y="428604"/>
            <a:ext cx="8280400" cy="6119812"/>
          </a:xfrm>
          <a:prstGeom prst="rect">
            <a:avLst/>
          </a:prstGeom>
          <a:solidFill>
            <a:srgbClr val="9900FF"/>
          </a:solidFill>
          <a:ln w="76200">
            <a:solidFill>
              <a:srgbClr val="FFFF00"/>
            </a:solidFill>
            <a:miter lim="800000"/>
            <a:headEnd/>
            <a:tailEnd/>
          </a:ln>
        </p:spPr>
        <p:txBody>
          <a:bodyPr wrap="none" anchor="ctr"/>
          <a:lstStyle/>
          <a:p>
            <a:pPr fontAlgn="auto">
              <a:spcBef>
                <a:spcPts val="0"/>
              </a:spcBef>
              <a:spcAft>
                <a:spcPts val="0"/>
              </a:spcAft>
              <a:defRPr/>
            </a:pPr>
            <a:endParaRPr lang="es-ES" kern="0" dirty="0">
              <a:solidFill>
                <a:sysClr val="windowText" lastClr="000000"/>
              </a:solidFill>
              <a:latin typeface="+mn-lt"/>
              <a:cs typeface="+mn-cs"/>
            </a:endParaRPr>
          </a:p>
        </p:txBody>
      </p:sp>
      <p:sp>
        <p:nvSpPr>
          <p:cNvPr id="5" name="4 Rectángulo"/>
          <p:cNvSpPr/>
          <p:nvPr/>
        </p:nvSpPr>
        <p:spPr>
          <a:xfrm>
            <a:off x="1142976" y="928670"/>
            <a:ext cx="6786594" cy="5355312"/>
          </a:xfrm>
          <a:prstGeom prst="rect">
            <a:avLst/>
          </a:prstGeom>
        </p:spPr>
        <p:txBody>
          <a:bodyPr wrap="square">
            <a:spAutoFit/>
          </a:bodyPr>
          <a:lstStyle/>
          <a:p>
            <a:r>
              <a:rPr lang="es-ES" dirty="0" smtClean="0">
                <a:solidFill>
                  <a:schemeClr val="bg1"/>
                </a:solidFill>
                <a:effectLst>
                  <a:glow rad="228600">
                    <a:schemeClr val="accent4">
                      <a:satMod val="175000"/>
                      <a:alpha val="40000"/>
                    </a:schemeClr>
                  </a:glow>
                </a:effectLst>
                <a:latin typeface="Old English Text MT" pitchFamily="66" charset="0"/>
              </a:rPr>
              <a:t>La pequeña localidad riojana de San Vicente de la Sonsierra acoge, como cada Semana Santa desde el siglo XVI, el ancestral rito de los "picaos", en el que varios disciplinantes anónimos se flagelan para cumplir penitencia.</a:t>
            </a:r>
          </a:p>
          <a:p>
            <a:r>
              <a:rPr lang="es-ES" dirty="0" smtClean="0">
                <a:solidFill>
                  <a:schemeClr val="bg1"/>
                </a:solidFill>
                <a:effectLst>
                  <a:glow rad="228600">
                    <a:schemeClr val="accent4">
                      <a:satMod val="175000"/>
                      <a:alpha val="40000"/>
                    </a:schemeClr>
                  </a:glow>
                </a:effectLst>
                <a:latin typeface="Old English Text MT" pitchFamily="66" charset="0"/>
              </a:rPr>
              <a:t>Los "picaos" cumplen con esta secular tradición durante la procesión de la Santa Cena y en el interior de la iglesia durante la Hora Santa de, Jueves Santo, y tras el Vía Crucis al Calvario y en el Santo Entierro de, Viernes Santo.</a:t>
            </a:r>
          </a:p>
          <a:p>
            <a:r>
              <a:rPr lang="es-ES" dirty="0" smtClean="0">
                <a:solidFill>
                  <a:schemeClr val="bg1"/>
                </a:solidFill>
                <a:effectLst>
                  <a:glow rad="228600">
                    <a:schemeClr val="accent4">
                      <a:satMod val="175000"/>
                      <a:alpha val="40000"/>
                    </a:schemeClr>
                  </a:glow>
                </a:effectLst>
                <a:latin typeface="Old English Text MT" pitchFamily="66" charset="0"/>
              </a:rPr>
              <a:t>El disciplinante, que llega a infligirse entre 750 y 950 golpes a ambos lados de su espalda, ha de ser varón, mayor de edad, católico y, si no es miembro de esta cofradía, debe aportar un certificado de su párroco que acredite su sentido religioso.</a:t>
            </a:r>
          </a:p>
          <a:p>
            <a:r>
              <a:rPr lang="es-ES" dirty="0" smtClean="0">
                <a:solidFill>
                  <a:schemeClr val="bg1"/>
                </a:solidFill>
                <a:effectLst>
                  <a:glow rad="228600">
                    <a:schemeClr val="accent4">
                      <a:satMod val="175000"/>
                      <a:alpha val="40000"/>
                    </a:schemeClr>
                  </a:glow>
                </a:effectLst>
                <a:latin typeface="Old English Text MT" pitchFamily="66" charset="0"/>
              </a:rPr>
              <a:t>Antes de cada procesión, los penitentes acuden a la ermita </a:t>
            </a:r>
            <a:r>
              <a:rPr lang="es-ES" dirty="0" err="1" smtClean="0">
                <a:solidFill>
                  <a:schemeClr val="bg1"/>
                </a:solidFill>
                <a:effectLst>
                  <a:glow rad="228600">
                    <a:schemeClr val="accent4">
                      <a:satMod val="175000"/>
                      <a:alpha val="40000"/>
                    </a:schemeClr>
                  </a:glow>
                </a:effectLst>
                <a:latin typeface="Old English Text MT" pitchFamily="66" charset="0"/>
              </a:rPr>
              <a:t>protorrománica</a:t>
            </a:r>
            <a:r>
              <a:rPr lang="es-ES" dirty="0" smtClean="0">
                <a:solidFill>
                  <a:schemeClr val="bg1"/>
                </a:solidFill>
                <a:effectLst>
                  <a:glow rad="228600">
                    <a:schemeClr val="accent4">
                      <a:satMod val="175000"/>
                      <a:alpha val="40000"/>
                    </a:schemeClr>
                  </a:glow>
                </a:effectLst>
                <a:latin typeface="Old English Text MT" pitchFamily="66" charset="0"/>
              </a:rPr>
              <a:t> de San Juan de la Cerca de San Vicente, que acoge la sede de la cofradía, precisa </a:t>
            </a:r>
            <a:r>
              <a:rPr lang="es-ES" dirty="0" err="1" smtClean="0">
                <a:solidFill>
                  <a:schemeClr val="bg1"/>
                </a:solidFill>
                <a:effectLst>
                  <a:glow rad="228600">
                    <a:schemeClr val="accent4">
                      <a:satMod val="175000"/>
                      <a:alpha val="40000"/>
                    </a:schemeClr>
                  </a:glow>
                </a:effectLst>
                <a:latin typeface="Old English Text MT" pitchFamily="66" charset="0"/>
              </a:rPr>
              <a:t>Eguiluz</a:t>
            </a:r>
            <a:r>
              <a:rPr lang="es-ES" dirty="0" smtClean="0">
                <a:solidFill>
                  <a:schemeClr val="bg1"/>
                </a:solidFill>
                <a:effectLst>
                  <a:glow rad="228600">
                    <a:schemeClr val="accent4">
                      <a:satMod val="175000"/>
                      <a:alpha val="40000"/>
                    </a:schemeClr>
                  </a:glow>
                </a:effectLst>
                <a:latin typeface="Old English Text MT" pitchFamily="66" charset="0"/>
              </a:rPr>
              <a:t>, quien pertenece a esta entidad desde hace más de dos décadas.</a:t>
            </a:r>
          </a:p>
          <a:p>
            <a:r>
              <a:rPr lang="es-ES" dirty="0" smtClean="0">
                <a:solidFill>
                  <a:schemeClr val="bg1"/>
                </a:solidFill>
                <a:effectLst>
                  <a:glow rad="228600">
                    <a:schemeClr val="accent4">
                      <a:satMod val="175000"/>
                      <a:alpha val="40000"/>
                    </a:schemeClr>
                  </a:glow>
                </a:effectLst>
                <a:latin typeface="Old English Text MT" pitchFamily="66" charset="0"/>
              </a:rPr>
              <a:t>Una vez superados los requisitos para poder disciplinarse, se asigna al disciplinante un hermano cofrade, que le sirve de guía y le ofrece ayuda, consejo y protección durante el tiempo de su penitencia.</a:t>
            </a:r>
            <a:endParaRPr lang="es-ES" dirty="0">
              <a:solidFill>
                <a:schemeClr val="bg1"/>
              </a:solidFill>
              <a:effectLst>
                <a:glow rad="228600">
                  <a:schemeClr val="accent4">
                    <a:satMod val="175000"/>
                    <a:alpha val="40000"/>
                  </a:schemeClr>
                </a:glow>
              </a:effectLst>
              <a:latin typeface="Old English Text MT" pitchFamily="66" charset="0"/>
            </a:endParaRPr>
          </a:p>
        </p:txBody>
      </p:sp>
    </p:spTree>
  </p:cSld>
  <p:clrMapOvr>
    <a:masterClrMapping/>
  </p:clrMapOvr>
  <p:transition spd="slow" advTm="41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pic>
        <p:nvPicPr>
          <p:cNvPr id="122882" name="Picture 2" descr="https://lh4.googleusercontent.com/-wri3a2FsznU/TWwiD79c27I/AAAAAAAABGE/2lUIyi6PS8k/s1600/LA+RIOJA-SEMANA+SANTA+2007+043.jpg"/>
          <p:cNvPicPr>
            <a:picLocks noChangeAspect="1" noChangeArrowheads="1"/>
          </p:cNvPicPr>
          <p:nvPr/>
        </p:nvPicPr>
        <p:blipFill>
          <a:blip r:embed="rId2"/>
          <a:srcRect/>
          <a:stretch>
            <a:fillRect/>
          </a:stretch>
        </p:blipFill>
        <p:spPr bwMode="auto">
          <a:xfrm>
            <a:off x="4286248" y="285728"/>
            <a:ext cx="4688099" cy="6000768"/>
          </a:xfrm>
          <a:prstGeom prst="rect">
            <a:avLst/>
          </a:prstGeom>
          <a:noFill/>
        </p:spPr>
      </p:pic>
      <p:pic>
        <p:nvPicPr>
          <p:cNvPr id="4" name="Picture 3" descr="00012951">
            <a:hlinkClick r:id="rId3"/>
          </p:cNvPr>
          <p:cNvPicPr>
            <a:picLocks noChangeAspect="1" noChangeArrowheads="1"/>
          </p:cNvPicPr>
          <p:nvPr/>
        </p:nvPicPr>
        <p:blipFill>
          <a:blip r:embed="rId4"/>
          <a:srcRect/>
          <a:stretch>
            <a:fillRect/>
          </a:stretch>
        </p:blipFill>
        <p:spPr bwMode="auto">
          <a:xfrm>
            <a:off x="142844" y="1000108"/>
            <a:ext cx="3998522" cy="4643446"/>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Picture 2" descr="http://www.theluxonomist.es/wp-content/uploads/2015/03/semanasantapicaos.jpg"/>
          <p:cNvPicPr>
            <a:picLocks noChangeAspect="1" noChangeArrowheads="1"/>
          </p:cNvPicPr>
          <p:nvPr/>
        </p:nvPicPr>
        <p:blipFill>
          <a:blip r:embed="rId2"/>
          <a:srcRect/>
          <a:stretch>
            <a:fillRect/>
          </a:stretch>
        </p:blipFill>
        <p:spPr bwMode="auto">
          <a:xfrm>
            <a:off x="-1" y="0"/>
            <a:ext cx="9219039" cy="6858000"/>
          </a:xfrm>
          <a:prstGeom prst="rect">
            <a:avLst/>
          </a:prstGeom>
          <a:noFill/>
        </p:spPr>
      </p:pic>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spTree>
  </p:cSld>
  <p:clrMapOvr>
    <a:masterClrMapping/>
  </p:clrMapOvr>
  <p:transition spd="slow" advClick="0" advTm="4000">
    <p:wheel spokes="2"/>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D062E5BB-878D-4EAC-8866-3BA7B04ADE24}" type="datetime1">
              <a:rPr lang="es-ES_tradnl"/>
              <a:pPr/>
              <a:t>22/03/2016</a:t>
            </a:fld>
            <a:endParaRPr lang="es-ES_tradnl"/>
          </a:p>
        </p:txBody>
      </p:sp>
      <p:pic>
        <p:nvPicPr>
          <p:cNvPr id="54275" name="Picture 3" descr="1270198114505"/>
          <p:cNvPicPr>
            <a:picLocks noChangeAspect="1" noChangeArrowheads="1"/>
          </p:cNvPicPr>
          <p:nvPr/>
        </p:nvPicPr>
        <p:blipFill>
          <a:blip r:embed="rId2"/>
          <a:srcRect/>
          <a:stretch>
            <a:fillRect/>
          </a:stretch>
        </p:blipFill>
        <p:spPr bwMode="auto">
          <a:xfrm>
            <a:off x="-2557463" y="0"/>
            <a:ext cx="12385676"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38F8F11-FB4E-4681-B4D6-1AF1D09C2739}" type="datetime1">
              <a:rPr lang="es-ES_tradnl" smtClean="0"/>
              <a:pPr/>
              <a:t>22/03/2016</a:t>
            </a:fld>
            <a:endParaRPr lang="es-ES_tradnl"/>
          </a:p>
        </p:txBody>
      </p:sp>
      <p:pic>
        <p:nvPicPr>
          <p:cNvPr id="123906" name="Picture 2" descr="https://lh5.googleusercontent.com/-3enqG4OBGMY/TWwizgP-HqI/AAAAAAAABGI/B-fiZ9QJ1_c/s1600/LA+RIOJA-SEMANA+SANTA+2007+066.jpg"/>
          <p:cNvPicPr>
            <a:picLocks noChangeAspect="1" noChangeArrowheads="1"/>
          </p:cNvPicPr>
          <p:nvPr/>
        </p:nvPicPr>
        <p:blipFill>
          <a:blip r:embed="rId2"/>
          <a:srcRect/>
          <a:stretch>
            <a:fillRect/>
          </a:stretch>
        </p:blipFill>
        <p:spPr bwMode="auto">
          <a:xfrm>
            <a:off x="357158" y="219832"/>
            <a:ext cx="3571900" cy="6066922"/>
          </a:xfrm>
          <a:prstGeom prst="rect">
            <a:avLst/>
          </a:prstGeom>
          <a:noFill/>
        </p:spPr>
      </p:pic>
      <p:pic>
        <p:nvPicPr>
          <p:cNvPr id="4" name="Picture 4" descr="https://lh5.googleusercontent.com/-0n1iwqFTDcM/TWwgc1cBY1I/AAAAAAAABGA/eyXVnDVn1AI/s1600/LA+RIOJA-SEMANA+SANTA+2007+054.jpg"/>
          <p:cNvPicPr>
            <a:picLocks noChangeAspect="1" noChangeArrowheads="1"/>
          </p:cNvPicPr>
          <p:nvPr/>
        </p:nvPicPr>
        <p:blipFill>
          <a:blip r:embed="rId3"/>
          <a:srcRect/>
          <a:stretch>
            <a:fillRect/>
          </a:stretch>
        </p:blipFill>
        <p:spPr bwMode="auto">
          <a:xfrm>
            <a:off x="4287534" y="-98443"/>
            <a:ext cx="4856466" cy="6956443"/>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428596" y="428604"/>
            <a:ext cx="8280400" cy="6119812"/>
          </a:xfrm>
          <a:prstGeom prst="rect">
            <a:avLst/>
          </a:prstGeom>
          <a:solidFill>
            <a:srgbClr val="9900FF"/>
          </a:solidFill>
          <a:ln w="76200">
            <a:solidFill>
              <a:srgbClr val="FFFF00"/>
            </a:solidFill>
            <a:miter lim="800000"/>
            <a:headEnd/>
            <a:tailEnd/>
          </a:ln>
        </p:spPr>
        <p:txBody>
          <a:bodyPr wrap="none" anchor="ctr"/>
          <a:lstStyle/>
          <a:p>
            <a:pPr fontAlgn="auto">
              <a:spcBef>
                <a:spcPts val="0"/>
              </a:spcBef>
              <a:spcAft>
                <a:spcPts val="0"/>
              </a:spcAft>
              <a:defRPr/>
            </a:pPr>
            <a:endParaRPr lang="es-ES" kern="0" dirty="0">
              <a:solidFill>
                <a:sysClr val="windowText" lastClr="000000"/>
              </a:solidFill>
              <a:latin typeface="+mn-lt"/>
              <a:cs typeface="+mn-cs"/>
            </a:endParaRPr>
          </a:p>
        </p:txBody>
      </p:sp>
      <p:sp>
        <p:nvSpPr>
          <p:cNvPr id="4" name="3 Rectángulo"/>
          <p:cNvSpPr/>
          <p:nvPr/>
        </p:nvSpPr>
        <p:spPr>
          <a:xfrm>
            <a:off x="1142976" y="857232"/>
            <a:ext cx="6858048" cy="5078313"/>
          </a:xfrm>
          <a:prstGeom prst="rect">
            <a:avLst/>
          </a:prstGeom>
        </p:spPr>
        <p:txBody>
          <a:bodyPr wrap="square">
            <a:spAutoFit/>
          </a:bodyPr>
          <a:lstStyle/>
          <a:p>
            <a:r>
              <a:rPr lang="es-ES" dirty="0" smtClean="0">
                <a:solidFill>
                  <a:schemeClr val="bg1"/>
                </a:solidFill>
                <a:latin typeface="Old English Text MT" pitchFamily="66" charset="0"/>
              </a:rPr>
              <a:t>Tras los doce pinchazos, los penitentes vuelven a golpearse la espalda con la "madeja" entre quince y veinte veces más para que la sangre fluya mejor de los hematomas y se alivie su dolor.</a:t>
            </a:r>
          </a:p>
          <a:p>
            <a:r>
              <a:rPr lang="es-ES" dirty="0" smtClean="0">
                <a:solidFill>
                  <a:schemeClr val="bg1"/>
                </a:solidFill>
                <a:latin typeface="Old English Text MT" pitchFamily="66" charset="0"/>
              </a:rPr>
              <a:t>Cubierto con la capa y ya en la ermita, el disciplinante es curado por otro hermano, quien le aprieta los pinchazos y le lava con agua de romero, hecha por los "prácticos" y mantenida al sereno durante 24 horas.</a:t>
            </a:r>
          </a:p>
          <a:p>
            <a:r>
              <a:rPr lang="es-ES" dirty="0" smtClean="0">
                <a:solidFill>
                  <a:schemeClr val="bg1"/>
                </a:solidFill>
                <a:latin typeface="Old English Text MT" pitchFamily="66" charset="0"/>
              </a:rPr>
              <a:t>Los miembros de esta cofradía guardan celosamente la identidad de los "picaos", que suelen mantener su sacrificio en secreto en cumplimiento de una promesa o como forma de renovar esta tradición con más de cinco siglos de historia.</a:t>
            </a:r>
          </a:p>
          <a:p>
            <a:r>
              <a:rPr lang="es-ES" dirty="0" smtClean="0">
                <a:solidFill>
                  <a:schemeClr val="bg1"/>
                </a:solidFill>
                <a:latin typeface="Old English Text MT" pitchFamily="66" charset="0"/>
              </a:rPr>
              <a:t>La cofradía de la Vera Cruz de San Vicente cuenta con unos 150 miembros, de los que 50 son mujeres, quienes también participan en las procesiones como "Marías" y, así, tres de ellas recorren las calles descalzas, con el rostro cubierto y ataviadas con el manto de la Virgen de los Dolores.</a:t>
            </a:r>
          </a:p>
          <a:p>
            <a:r>
              <a:rPr lang="es-ES" dirty="0" err="1" smtClean="0">
                <a:solidFill>
                  <a:schemeClr val="bg1"/>
                </a:solidFill>
                <a:latin typeface="Old English Text MT" pitchFamily="66" charset="0"/>
              </a:rPr>
              <a:t>Eguiluz</a:t>
            </a:r>
            <a:r>
              <a:rPr lang="es-ES" dirty="0" smtClean="0">
                <a:solidFill>
                  <a:schemeClr val="bg1"/>
                </a:solidFill>
                <a:latin typeface="Old English Text MT" pitchFamily="66" charset="0"/>
              </a:rPr>
              <a:t> ha recordado que los estatutos de esta cofradía se constituyeron en 1551, aunque la práctica de esta disciplina es mucho anterior, ya que cuentan con documentos que acreditan que es un "acto inmemorial".</a:t>
            </a:r>
          </a:p>
        </p:txBody>
      </p:sp>
    </p:spTree>
  </p:cSld>
  <p:clrMapOvr>
    <a:masterClrMapping/>
  </p:clrMapOvr>
  <p:transition spd="slow" advTm="46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8F75D1CA-808C-4702-AF70-9E8473DFC5FD}" type="datetime1">
              <a:rPr lang="es-ES_tradnl"/>
              <a:pPr/>
              <a:t>22/03/2016</a:t>
            </a:fld>
            <a:endParaRPr lang="es-ES_tradnl"/>
          </a:p>
        </p:txBody>
      </p:sp>
      <p:pic>
        <p:nvPicPr>
          <p:cNvPr id="47107" name="Picture 3" descr="1239267615771"/>
          <p:cNvPicPr>
            <a:picLocks noChangeAspect="1" noChangeArrowheads="1"/>
          </p:cNvPicPr>
          <p:nvPr/>
        </p:nvPicPr>
        <p:blipFill>
          <a:blip r:embed="rId2"/>
          <a:srcRect/>
          <a:stretch>
            <a:fillRect/>
          </a:stretch>
        </p:blipFill>
        <p:spPr bwMode="auto">
          <a:xfrm>
            <a:off x="0" y="0"/>
            <a:ext cx="4706938" cy="6858000"/>
          </a:xfrm>
          <a:prstGeom prst="rect">
            <a:avLst/>
          </a:prstGeom>
          <a:noFill/>
        </p:spPr>
      </p:pic>
      <p:pic>
        <p:nvPicPr>
          <p:cNvPr id="47109" name="Picture 5" descr="1239267541928"/>
          <p:cNvPicPr>
            <a:picLocks noChangeAspect="1" noChangeArrowheads="1"/>
          </p:cNvPicPr>
          <p:nvPr/>
        </p:nvPicPr>
        <p:blipFill>
          <a:blip r:embed="rId3"/>
          <a:srcRect/>
          <a:stretch>
            <a:fillRect/>
          </a:stretch>
        </p:blipFill>
        <p:spPr bwMode="auto">
          <a:xfrm>
            <a:off x="4681538" y="0"/>
            <a:ext cx="4462462"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80F3A282-0572-4C63-8B0F-F25F778DD16E}" type="datetime1">
              <a:rPr lang="es-ES_tradnl"/>
              <a:pPr/>
              <a:t>22/03/2016</a:t>
            </a:fld>
            <a:endParaRPr lang="es-ES_tradnl"/>
          </a:p>
        </p:txBody>
      </p:sp>
      <p:pic>
        <p:nvPicPr>
          <p:cNvPr id="48131" name="Picture 3" descr="1239267533911"/>
          <p:cNvPicPr>
            <a:picLocks noChangeAspect="1" noChangeArrowheads="1"/>
          </p:cNvPicPr>
          <p:nvPr/>
        </p:nvPicPr>
        <p:blipFill>
          <a:blip r:embed="rId2"/>
          <a:srcRect/>
          <a:stretch>
            <a:fillRect/>
          </a:stretch>
        </p:blipFill>
        <p:spPr bwMode="auto">
          <a:xfrm>
            <a:off x="0" y="0"/>
            <a:ext cx="4567238" cy="6858000"/>
          </a:xfrm>
          <a:prstGeom prst="rect">
            <a:avLst/>
          </a:prstGeom>
          <a:noFill/>
        </p:spPr>
      </p:pic>
      <p:pic>
        <p:nvPicPr>
          <p:cNvPr id="48133" name="Picture 5" descr="1239267615837"/>
          <p:cNvPicPr>
            <a:picLocks noChangeAspect="1" noChangeArrowheads="1"/>
          </p:cNvPicPr>
          <p:nvPr/>
        </p:nvPicPr>
        <p:blipFill>
          <a:blip r:embed="rId3"/>
          <a:srcRect/>
          <a:stretch>
            <a:fillRect/>
          </a:stretch>
        </p:blipFill>
        <p:spPr bwMode="auto">
          <a:xfrm>
            <a:off x="4522788" y="0"/>
            <a:ext cx="4621212"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2833F33A-0359-43BB-9D5D-E86B71C2FEFD}" type="datetime1">
              <a:rPr lang="es-ES_tradnl"/>
              <a:pPr/>
              <a:t>22/03/2016</a:t>
            </a:fld>
            <a:endParaRPr lang="es-ES_tradnl"/>
          </a:p>
        </p:txBody>
      </p:sp>
      <p:pic>
        <p:nvPicPr>
          <p:cNvPr id="49155" name="Picture 3" descr="1239267533794"/>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49156" name="Picture 4" descr="1239267533794"/>
          <p:cNvPicPr>
            <a:picLocks noChangeAspect="1" noChangeArrowheads="1"/>
          </p:cNvPicPr>
          <p:nvPr/>
        </p:nvPicPr>
        <p:blipFill>
          <a:blip r:embed="rId2">
            <a:grayscl/>
          </a:blip>
          <a:srcRect/>
          <a:stretch>
            <a:fillRect/>
          </a:stretch>
        </p:blipFill>
        <p:spPr bwMode="auto">
          <a:xfrm>
            <a:off x="0" y="0"/>
            <a:ext cx="9144000" cy="6858000"/>
          </a:xfrm>
          <a:prstGeom prst="rect">
            <a:avLst/>
          </a:prstGeom>
          <a:noFill/>
        </p:spPr>
      </p:pic>
    </p:spTree>
  </p:cSld>
  <p:clrMapOvr>
    <a:masterClrMapping/>
  </p:clrMapOvr>
  <p:transition spd="slow" advClick="0" advTm="10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xit" presetSubtype="12" fill="hold" nodeType="clickEffect">
                                  <p:stCondLst>
                                    <p:cond delay="0"/>
                                  </p:stCondLst>
                                  <p:childTnLst>
                                    <p:animEffect transition="out" filter="strips(downLeft)">
                                      <p:cBhvr>
                                        <p:cTn id="6" dur="5000"/>
                                        <p:tgtEl>
                                          <p:spTgt spid="49156"/>
                                        </p:tgtEl>
                                      </p:cBhvr>
                                    </p:animEffect>
                                    <p:set>
                                      <p:cBhvr>
                                        <p:cTn id="7" dur="1" fill="hold">
                                          <p:stCondLst>
                                            <p:cond delay="4999"/>
                                          </p:stCondLst>
                                        </p:cTn>
                                        <p:tgtEl>
                                          <p:spTgt spid="4915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Marcador de fecha"/>
          <p:cNvSpPr>
            <a:spLocks noGrp="1"/>
          </p:cNvSpPr>
          <p:nvPr>
            <p:ph type="dt" sz="half" idx="10"/>
          </p:nvPr>
        </p:nvSpPr>
        <p:spPr/>
        <p:txBody>
          <a:bodyPr/>
          <a:lstStyle/>
          <a:p>
            <a:fld id="{A199F48B-C373-4A8A-A1F6-CBD28D5E76CE}" type="datetime1">
              <a:rPr lang="es-ES_tradnl"/>
              <a:pPr/>
              <a:t>22/03/2016</a:t>
            </a:fld>
            <a:endParaRPr lang="es-ES_tradnl"/>
          </a:p>
        </p:txBody>
      </p:sp>
      <p:pic>
        <p:nvPicPr>
          <p:cNvPr id="50179" name="Picture 3" descr="1270198131505"/>
          <p:cNvPicPr>
            <a:picLocks noChangeAspect="1" noChangeArrowheads="1"/>
          </p:cNvPicPr>
          <p:nvPr/>
        </p:nvPicPr>
        <p:blipFill>
          <a:blip r:embed="rId2"/>
          <a:srcRect/>
          <a:stretch>
            <a:fillRect/>
          </a:stretch>
        </p:blipFill>
        <p:spPr bwMode="auto">
          <a:xfrm>
            <a:off x="-180975" y="0"/>
            <a:ext cx="3563938" cy="6858000"/>
          </a:xfrm>
          <a:prstGeom prst="rect">
            <a:avLst/>
          </a:prstGeom>
          <a:noFill/>
        </p:spPr>
      </p:pic>
      <p:pic>
        <p:nvPicPr>
          <p:cNvPr id="50181" name="Picture 5" descr="1270198131612"/>
          <p:cNvPicPr>
            <a:picLocks noChangeAspect="1" noChangeArrowheads="1"/>
          </p:cNvPicPr>
          <p:nvPr/>
        </p:nvPicPr>
        <p:blipFill>
          <a:blip r:embed="rId3"/>
          <a:srcRect/>
          <a:stretch>
            <a:fillRect/>
          </a:stretch>
        </p:blipFill>
        <p:spPr bwMode="auto">
          <a:xfrm>
            <a:off x="3059113" y="0"/>
            <a:ext cx="2951162" cy="6858000"/>
          </a:xfrm>
          <a:prstGeom prst="rect">
            <a:avLst/>
          </a:prstGeom>
          <a:noFill/>
        </p:spPr>
      </p:pic>
      <p:pic>
        <p:nvPicPr>
          <p:cNvPr id="50183" name="Picture 7" descr="1270198127909"/>
          <p:cNvPicPr>
            <a:picLocks noChangeAspect="1" noChangeArrowheads="1"/>
          </p:cNvPicPr>
          <p:nvPr/>
        </p:nvPicPr>
        <p:blipFill>
          <a:blip r:embed="rId4"/>
          <a:srcRect/>
          <a:stretch>
            <a:fillRect/>
          </a:stretch>
        </p:blipFill>
        <p:spPr bwMode="auto">
          <a:xfrm>
            <a:off x="5940425" y="0"/>
            <a:ext cx="3203575"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428596" y="428604"/>
            <a:ext cx="8280400" cy="6119812"/>
          </a:xfrm>
          <a:prstGeom prst="rect">
            <a:avLst/>
          </a:prstGeom>
          <a:solidFill>
            <a:srgbClr val="9900FF"/>
          </a:solidFill>
          <a:ln w="76200">
            <a:solidFill>
              <a:srgbClr val="FFFF00"/>
            </a:solidFill>
            <a:miter lim="800000"/>
            <a:headEnd/>
            <a:tailEnd/>
          </a:ln>
        </p:spPr>
        <p:txBody>
          <a:bodyPr wrap="none" anchor="ctr"/>
          <a:lstStyle/>
          <a:p>
            <a:pPr fontAlgn="auto">
              <a:spcBef>
                <a:spcPts val="0"/>
              </a:spcBef>
              <a:spcAft>
                <a:spcPts val="0"/>
              </a:spcAft>
              <a:defRPr/>
            </a:pPr>
            <a:endParaRPr lang="es-ES" kern="0" dirty="0">
              <a:solidFill>
                <a:sysClr val="windowText" lastClr="000000"/>
              </a:solidFill>
              <a:latin typeface="+mn-lt"/>
              <a:cs typeface="+mn-cs"/>
            </a:endParaRPr>
          </a:p>
        </p:txBody>
      </p:sp>
      <p:sp>
        <p:nvSpPr>
          <p:cNvPr id="5" name="4 Rectángulo"/>
          <p:cNvSpPr/>
          <p:nvPr/>
        </p:nvSpPr>
        <p:spPr>
          <a:xfrm>
            <a:off x="1142976" y="1214422"/>
            <a:ext cx="6858048" cy="4770537"/>
          </a:xfrm>
          <a:prstGeom prst="rect">
            <a:avLst/>
          </a:prstGeom>
        </p:spPr>
        <p:txBody>
          <a:bodyPr wrap="square">
            <a:spAutoFit/>
          </a:bodyPr>
          <a:lstStyle/>
          <a:p>
            <a:r>
              <a:rPr lang="es-ES" sz="1600" dirty="0" smtClean="0">
                <a:solidFill>
                  <a:schemeClr val="bg1"/>
                </a:solidFill>
                <a:effectLst>
                  <a:glow rad="228600">
                    <a:schemeClr val="accent2">
                      <a:satMod val="175000"/>
                      <a:alpha val="40000"/>
                    </a:schemeClr>
                  </a:glow>
                </a:effectLst>
                <a:latin typeface="Old English Text MT" pitchFamily="66" charset="0"/>
              </a:rPr>
              <a:t>Durante las procesiones, cada disciplinante, elegirá en que momento desea realizar la ofrenda, momento en el que se arrodillará, rezará una oración y tras ponerse en pie, su acompañante le retirará la capa y le dejará la espalda al descubierto. Con una madeja de algodón sujeta con ambas manos, irá propinándose golpes secos en la espalda, al arremeterla fuertemente por encima de los hombros, cada vez por un lado del cuello de forma rítmica.</a:t>
            </a:r>
          </a:p>
          <a:p>
            <a:r>
              <a:rPr lang="es-ES" sz="1600" dirty="0" smtClean="0">
                <a:solidFill>
                  <a:schemeClr val="bg1"/>
                </a:solidFill>
                <a:effectLst>
                  <a:glow rad="228600">
                    <a:schemeClr val="accent2">
                      <a:satMod val="175000"/>
                      <a:alpha val="40000"/>
                    </a:schemeClr>
                  </a:glow>
                </a:effectLst>
                <a:latin typeface="Old English Text MT" pitchFamily="66" charset="0"/>
              </a:rPr>
              <a:t>El acompañante y el </a:t>
            </a:r>
            <a:r>
              <a:rPr lang="es-ES" sz="1600" i="1" dirty="0" smtClean="0">
                <a:solidFill>
                  <a:schemeClr val="bg1"/>
                </a:solidFill>
                <a:effectLst>
                  <a:glow rad="228600">
                    <a:schemeClr val="accent2">
                      <a:satMod val="175000"/>
                      <a:alpha val="40000"/>
                    </a:schemeClr>
                  </a:glow>
                </a:effectLst>
                <a:latin typeface="Old English Text MT" pitchFamily="66" charset="0"/>
              </a:rPr>
              <a:t>práctico</a:t>
            </a:r>
            <a:r>
              <a:rPr lang="es-ES" sz="1600" dirty="0" smtClean="0">
                <a:solidFill>
                  <a:schemeClr val="bg1"/>
                </a:solidFill>
                <a:effectLst>
                  <a:glow rad="228600">
                    <a:schemeClr val="accent2">
                      <a:satMod val="175000"/>
                      <a:alpha val="40000"/>
                    </a:schemeClr>
                  </a:glow>
                </a:effectLst>
                <a:latin typeface="Old English Text MT" pitchFamily="66" charset="0"/>
              </a:rPr>
              <a:t> (persona encargada de aliviar las heridas) decidirán cuando debe dejar de golpearse, al empezar a divisar pequeños hematomas. No hay un tiempo estipulado, pero suele ser entre diez y veinte minutos, conllevando hasta mil golpes. El práctico "picará" tres veces ambos lados de la zona lumbar de la espalda, mediante un utensilio denominado "</a:t>
            </a:r>
            <a:r>
              <a:rPr lang="es-ES" sz="1600" i="1" dirty="0" smtClean="0">
                <a:solidFill>
                  <a:schemeClr val="bg1"/>
                </a:solidFill>
                <a:effectLst>
                  <a:glow rad="228600">
                    <a:schemeClr val="accent2">
                      <a:satMod val="175000"/>
                      <a:alpha val="40000"/>
                    </a:schemeClr>
                  </a:glow>
                </a:effectLst>
                <a:latin typeface="Old English Text MT" pitchFamily="66" charset="0"/>
              </a:rPr>
              <a:t>esponja</a:t>
            </a:r>
            <a:r>
              <a:rPr lang="es-ES" sz="1600" dirty="0" smtClean="0">
                <a:solidFill>
                  <a:schemeClr val="bg1"/>
                </a:solidFill>
                <a:effectLst>
                  <a:glow rad="228600">
                    <a:schemeClr val="accent2">
                      <a:satMod val="175000"/>
                      <a:alpha val="40000"/>
                    </a:schemeClr>
                  </a:glow>
                </a:effectLst>
                <a:latin typeface="Old English Text MT" pitchFamily="66" charset="0"/>
              </a:rPr>
              <a:t>", que consiste e una bola de cera virgen con seis cristales incrustados de dos en dos, por lo que recibirá doce pinchazos simbolizando el número de apóstoles. Tras esto el disciplinante se golpeará unas pocas veces, para que la sangre que pueda haberse acumulado en la zona, pueda escapar y así evitar problemas posteriores.</a:t>
            </a:r>
          </a:p>
          <a:p>
            <a:r>
              <a:rPr lang="es-ES" sz="1600" dirty="0" smtClean="0">
                <a:solidFill>
                  <a:schemeClr val="bg1"/>
                </a:solidFill>
                <a:effectLst>
                  <a:glow rad="228600">
                    <a:schemeClr val="accent2">
                      <a:satMod val="175000"/>
                      <a:alpha val="40000"/>
                    </a:schemeClr>
                  </a:glow>
                </a:effectLst>
                <a:latin typeface="Old English Text MT" pitchFamily="66" charset="0"/>
              </a:rPr>
              <a:t>Una vez finalizado, el ayudante le volverá a cubrir la espalda y le colocará la capa para dirigirse a la sede de la cofradía donde un practicante especialista le curará las posibles heridas con agua de romero y una crema cuya composición es secreta y pasa de generación en generación</a:t>
            </a:r>
            <a:r>
              <a:rPr lang="es-ES" sz="1600" dirty="0" smtClean="0">
                <a:effectLst>
                  <a:glow rad="228600">
                    <a:schemeClr val="accent2">
                      <a:satMod val="175000"/>
                      <a:alpha val="40000"/>
                    </a:schemeClr>
                  </a:glow>
                </a:effectLst>
                <a:latin typeface="Old English Text MT" pitchFamily="66" charset="0"/>
              </a:rPr>
              <a:t>.</a:t>
            </a:r>
            <a:endParaRPr lang="es-ES" sz="1600" dirty="0">
              <a:effectLst>
                <a:glow rad="228600">
                  <a:schemeClr val="accent2">
                    <a:satMod val="175000"/>
                    <a:alpha val="40000"/>
                  </a:schemeClr>
                </a:glow>
              </a:effectLst>
              <a:latin typeface="Old English Text MT" pitchFamily="66" charset="0"/>
            </a:endParaRPr>
          </a:p>
        </p:txBody>
      </p:sp>
    </p:spTree>
  </p:cSld>
  <p:clrMapOvr>
    <a:masterClrMapping/>
  </p:clrMapOvr>
  <p:transition spd="slow" advTm="53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4FAE7F45-65D3-482F-854B-A0B0785F3A90}" type="datetime1">
              <a:rPr lang="es-ES_tradnl"/>
              <a:pPr/>
              <a:t>22/03/2016</a:t>
            </a:fld>
            <a:endParaRPr lang="es-ES_tradnl"/>
          </a:p>
        </p:txBody>
      </p:sp>
      <p:pic>
        <p:nvPicPr>
          <p:cNvPr id="18435" name="Picture 3" descr="1239348347190"/>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advClick="0" advTm="4000">
    <p:wheel spokes="2"/>
    <p:sndAc>
      <p:stSnd>
        <p:snd r:embed="rId2" name="joan manuel serrat - la saeta del cristo de los gitanos.wav"/>
      </p:stSnd>
    </p:sndAc>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10D5E8DB-8CD6-4524-B34A-C9E690E484BA}" type="datetime1">
              <a:rPr lang="es-ES_tradnl"/>
              <a:pPr/>
              <a:t>22/03/2016</a:t>
            </a:fld>
            <a:endParaRPr lang="es-ES_tradnl"/>
          </a:p>
        </p:txBody>
      </p:sp>
      <p:pic>
        <p:nvPicPr>
          <p:cNvPr id="19459" name="Picture 3" descr="1239348412133"/>
          <p:cNvPicPr>
            <a:picLocks noChangeAspect="1" noChangeArrowheads="1"/>
          </p:cNvPicPr>
          <p:nvPr/>
        </p:nvPicPr>
        <p:blipFill>
          <a:blip r:embed="rId2"/>
          <a:srcRect/>
          <a:stretch>
            <a:fillRect/>
          </a:stretch>
        </p:blipFill>
        <p:spPr bwMode="auto">
          <a:xfrm>
            <a:off x="0" y="0"/>
            <a:ext cx="4500563" cy="6858000"/>
          </a:xfrm>
          <a:prstGeom prst="rect">
            <a:avLst/>
          </a:prstGeom>
          <a:noFill/>
        </p:spPr>
      </p:pic>
      <p:pic>
        <p:nvPicPr>
          <p:cNvPr id="19461" name="Picture 5" descr="1239348356433"/>
          <p:cNvPicPr>
            <a:picLocks noChangeAspect="1" noChangeArrowheads="1"/>
          </p:cNvPicPr>
          <p:nvPr/>
        </p:nvPicPr>
        <p:blipFill>
          <a:blip r:embed="rId3"/>
          <a:srcRect/>
          <a:stretch>
            <a:fillRect/>
          </a:stretch>
        </p:blipFill>
        <p:spPr bwMode="auto">
          <a:xfrm>
            <a:off x="4427538" y="0"/>
            <a:ext cx="4716462"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89920A41-AA8D-4A2A-9471-91D137DB9FA1}" type="datetime1">
              <a:rPr lang="es-ES_tradnl"/>
              <a:pPr/>
              <a:t>22/03/2016</a:t>
            </a:fld>
            <a:endParaRPr lang="es-ES_tradnl"/>
          </a:p>
        </p:txBody>
      </p:sp>
      <p:pic>
        <p:nvPicPr>
          <p:cNvPr id="20483" name="Picture 3" descr="1239348350913"/>
          <p:cNvPicPr>
            <a:picLocks noChangeAspect="1" noChangeArrowheads="1"/>
          </p:cNvPicPr>
          <p:nvPr/>
        </p:nvPicPr>
        <p:blipFill>
          <a:blip r:embed="rId2"/>
          <a:srcRect/>
          <a:stretch>
            <a:fillRect/>
          </a:stretch>
        </p:blipFill>
        <p:spPr bwMode="auto">
          <a:xfrm>
            <a:off x="0" y="0"/>
            <a:ext cx="4895850" cy="6858000"/>
          </a:xfrm>
          <a:prstGeom prst="rect">
            <a:avLst/>
          </a:prstGeom>
          <a:noFill/>
        </p:spPr>
      </p:pic>
      <p:pic>
        <p:nvPicPr>
          <p:cNvPr id="20485" name="Picture 5" descr="1239348412128"/>
          <p:cNvPicPr>
            <a:picLocks noChangeAspect="1" noChangeArrowheads="1"/>
          </p:cNvPicPr>
          <p:nvPr/>
        </p:nvPicPr>
        <p:blipFill>
          <a:blip r:embed="rId3"/>
          <a:srcRect/>
          <a:stretch>
            <a:fillRect/>
          </a:stretch>
        </p:blipFill>
        <p:spPr bwMode="auto">
          <a:xfrm>
            <a:off x="4576763" y="0"/>
            <a:ext cx="4567237"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Marcador de fecha"/>
          <p:cNvSpPr>
            <a:spLocks noGrp="1"/>
          </p:cNvSpPr>
          <p:nvPr>
            <p:ph type="dt" sz="half" idx="10"/>
          </p:nvPr>
        </p:nvSpPr>
        <p:spPr/>
        <p:txBody>
          <a:bodyPr/>
          <a:lstStyle/>
          <a:p>
            <a:fld id="{FA105043-C77C-4AEE-8391-82EBEF553934}" type="datetime1">
              <a:rPr lang="es-ES_tradnl"/>
              <a:pPr/>
              <a:t>22/03/2016</a:t>
            </a:fld>
            <a:endParaRPr lang="es-ES_tradnl"/>
          </a:p>
        </p:txBody>
      </p:sp>
      <p:pic>
        <p:nvPicPr>
          <p:cNvPr id="22531" name="Picture 3" descr="1239348349126"/>
          <p:cNvPicPr>
            <a:picLocks noChangeAspect="1" noChangeArrowheads="1"/>
          </p:cNvPicPr>
          <p:nvPr/>
        </p:nvPicPr>
        <p:blipFill>
          <a:blip r:embed="rId2"/>
          <a:srcRect/>
          <a:stretch>
            <a:fillRect/>
          </a:stretch>
        </p:blipFill>
        <p:spPr bwMode="auto">
          <a:xfrm>
            <a:off x="0" y="0"/>
            <a:ext cx="9144000" cy="4029075"/>
          </a:xfrm>
          <a:prstGeom prst="rect">
            <a:avLst/>
          </a:prstGeom>
          <a:noFill/>
        </p:spPr>
      </p:pic>
      <p:pic>
        <p:nvPicPr>
          <p:cNvPr id="22533" name="Picture 5" descr="1239348347174"/>
          <p:cNvPicPr>
            <a:picLocks noChangeAspect="1" noChangeArrowheads="1"/>
          </p:cNvPicPr>
          <p:nvPr/>
        </p:nvPicPr>
        <p:blipFill>
          <a:blip r:embed="rId3"/>
          <a:srcRect/>
          <a:stretch>
            <a:fillRect/>
          </a:stretch>
        </p:blipFill>
        <p:spPr bwMode="auto">
          <a:xfrm>
            <a:off x="0" y="4005263"/>
            <a:ext cx="4932363" cy="3305175"/>
          </a:xfrm>
          <a:prstGeom prst="rect">
            <a:avLst/>
          </a:prstGeom>
          <a:noFill/>
        </p:spPr>
      </p:pic>
      <p:pic>
        <p:nvPicPr>
          <p:cNvPr id="22534" name="Picture 6" descr="1239348287236"/>
          <p:cNvPicPr>
            <a:picLocks noChangeAspect="1" noChangeArrowheads="1"/>
          </p:cNvPicPr>
          <p:nvPr/>
        </p:nvPicPr>
        <p:blipFill>
          <a:blip r:embed="rId4"/>
          <a:srcRect/>
          <a:stretch>
            <a:fillRect/>
          </a:stretch>
        </p:blipFill>
        <p:spPr bwMode="auto">
          <a:xfrm>
            <a:off x="4883150" y="4017963"/>
            <a:ext cx="4260850" cy="2840037"/>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C932FBEF-1D0F-4996-AFB3-B77C8D5BBF2F}" type="datetime1">
              <a:rPr lang="es-ES_tradnl"/>
              <a:pPr/>
              <a:t>22/03/2016</a:t>
            </a:fld>
            <a:endParaRPr lang="es-ES_tradnl"/>
          </a:p>
        </p:txBody>
      </p:sp>
      <p:pic>
        <p:nvPicPr>
          <p:cNvPr id="25603" name="Picture 3" descr="1239348285546"/>
          <p:cNvPicPr>
            <a:picLocks noChangeAspect="1" noChangeArrowheads="1"/>
          </p:cNvPicPr>
          <p:nvPr/>
        </p:nvPicPr>
        <p:blipFill>
          <a:blip r:embed="rId2"/>
          <a:srcRect/>
          <a:stretch>
            <a:fillRect/>
          </a:stretch>
        </p:blipFill>
        <p:spPr bwMode="auto">
          <a:xfrm>
            <a:off x="0" y="0"/>
            <a:ext cx="9144000" cy="683895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1ADDDB50-510E-4725-8C1A-85C92E2B5236}" type="datetime1">
              <a:rPr lang="es-ES_tradnl"/>
              <a:pPr/>
              <a:t>22/03/2016</a:t>
            </a:fld>
            <a:endParaRPr lang="es-ES_tradnl"/>
          </a:p>
        </p:txBody>
      </p:sp>
      <p:sp>
        <p:nvSpPr>
          <p:cNvPr id="58370" name="Rectangle 2"/>
          <p:cNvSpPr>
            <a:spLocks noChangeArrowheads="1"/>
          </p:cNvSpPr>
          <p:nvPr/>
        </p:nvSpPr>
        <p:spPr bwMode="auto">
          <a:xfrm>
            <a:off x="357158" y="4929198"/>
            <a:ext cx="8569325" cy="1739900"/>
          </a:xfrm>
          <a:prstGeom prst="rect">
            <a:avLst/>
          </a:prstGeom>
          <a:solidFill>
            <a:srgbClr val="6600FF"/>
          </a:solidFill>
          <a:ln w="9525">
            <a:noFill/>
            <a:miter lim="800000"/>
            <a:headEnd/>
            <a:tailEnd/>
          </a:ln>
          <a:effectLst/>
        </p:spPr>
        <p:txBody>
          <a:bodyPr anchor="ctr">
            <a:spAutoFit/>
          </a:bodyPr>
          <a:lstStyle/>
          <a:p>
            <a:r>
              <a:rPr lang="es-ES_tradnl" dirty="0">
                <a:solidFill>
                  <a:schemeClr val="bg1"/>
                </a:solidFill>
                <a:effectLst>
                  <a:glow rad="228600">
                    <a:schemeClr val="accent4">
                      <a:satMod val="175000"/>
                      <a:alpha val="40000"/>
                    </a:schemeClr>
                  </a:glow>
                </a:effectLst>
                <a:latin typeface="Old English Text MT" pitchFamily="66" charset="0"/>
              </a:rPr>
              <a:t>Una información objetiva sobre nuestra Villa debe otorgar un lugar privilegiado a los Disciplinantes de la Cofradía de la Santa Veracruz de San Vicente, más conocidos como "Picaos", puesto que esta manifestación religiosa es una de las más importantes y conocidas de España y está tan íntimamente ligada a San Vicente, que actualmente no se puede hablar de la persistencia de este ancestral rito en ningún otro lugar; San Vicente de la </a:t>
            </a:r>
            <a:r>
              <a:rPr lang="es-ES_tradnl" dirty="0" err="1">
                <a:solidFill>
                  <a:schemeClr val="bg1"/>
                </a:solidFill>
                <a:effectLst>
                  <a:glow rad="228600">
                    <a:schemeClr val="accent4">
                      <a:satMod val="175000"/>
                      <a:alpha val="40000"/>
                    </a:schemeClr>
                  </a:glow>
                </a:effectLst>
                <a:latin typeface="Old English Text MT" pitchFamily="66" charset="0"/>
              </a:rPr>
              <a:t>Sonsierra</a:t>
            </a:r>
            <a:r>
              <a:rPr lang="es-ES_tradnl" dirty="0">
                <a:solidFill>
                  <a:schemeClr val="bg1"/>
                </a:solidFill>
                <a:effectLst>
                  <a:glow rad="228600">
                    <a:schemeClr val="accent4">
                      <a:satMod val="175000"/>
                      <a:alpha val="40000"/>
                    </a:schemeClr>
                  </a:glow>
                </a:effectLst>
                <a:latin typeface="Old English Text MT" pitchFamily="66" charset="0"/>
              </a:rPr>
              <a:t> es el pueblo de los "Picaos".</a:t>
            </a:r>
            <a:r>
              <a:rPr lang="es-ES_tradnl" dirty="0">
                <a:effectLst>
                  <a:glow rad="228600">
                    <a:schemeClr val="accent4">
                      <a:satMod val="175000"/>
                      <a:alpha val="40000"/>
                    </a:schemeClr>
                  </a:glow>
                </a:effectLst>
                <a:latin typeface="Old English Text MT" pitchFamily="66" charset="0"/>
              </a:rPr>
              <a:t> </a:t>
            </a:r>
          </a:p>
        </p:txBody>
      </p:sp>
      <p:pic>
        <p:nvPicPr>
          <p:cNvPr id="58371" name="Picture 3" descr="1270198114525"/>
          <p:cNvPicPr>
            <a:picLocks noChangeAspect="1" noChangeArrowheads="1"/>
          </p:cNvPicPr>
          <p:nvPr/>
        </p:nvPicPr>
        <p:blipFill>
          <a:blip r:embed="rId2"/>
          <a:srcRect/>
          <a:stretch>
            <a:fillRect/>
          </a:stretch>
        </p:blipFill>
        <p:spPr bwMode="auto">
          <a:xfrm>
            <a:off x="0" y="0"/>
            <a:ext cx="9144000" cy="4873625"/>
          </a:xfrm>
          <a:prstGeom prst="rect">
            <a:avLst/>
          </a:prstGeom>
          <a:noFill/>
        </p:spPr>
      </p:pic>
    </p:spTree>
  </p:cSld>
  <p:clrMapOvr>
    <a:masterClrMapping/>
  </p:clrMapOvr>
  <p:transition spd="slow" advClick="0" advTm="23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58370">
                                            <p:txEl>
                                              <p:pRg st="0" end="0"/>
                                            </p:txEl>
                                          </p:spTgt>
                                        </p:tgtEl>
                                        <p:attrNameLst>
                                          <p:attrName>style.visibility</p:attrName>
                                        </p:attrNameLst>
                                      </p:cBhvr>
                                      <p:to>
                                        <p:strVal val="visible"/>
                                      </p:to>
                                    </p:set>
                                    <p:animEffect transition="in" filter="wipe(up)">
                                      <p:cBhvr>
                                        <p:cTn id="7" dur="2000"/>
                                        <p:tgtEl>
                                          <p:spTgt spid="5837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AC30DA7B-E725-4740-8708-089D26A19F39}" type="datetime1">
              <a:rPr lang="es-ES_tradnl"/>
              <a:pPr/>
              <a:t>22/03/2016</a:t>
            </a:fld>
            <a:endParaRPr lang="es-ES_tradnl"/>
          </a:p>
        </p:txBody>
      </p:sp>
      <p:pic>
        <p:nvPicPr>
          <p:cNvPr id="26627" name="Picture 3" descr="123934828649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61FF2EFE-1A93-4A76-99EF-AABD2909E3D4}" type="datetime1">
              <a:rPr lang="es-ES_tradnl"/>
              <a:pPr/>
              <a:t>22/03/2016</a:t>
            </a:fld>
            <a:endParaRPr lang="es-ES_tradnl"/>
          </a:p>
        </p:txBody>
      </p:sp>
      <p:pic>
        <p:nvPicPr>
          <p:cNvPr id="21507" name="Picture 3" descr="1239348286281"/>
          <p:cNvPicPr>
            <a:picLocks noChangeAspect="1" noChangeArrowheads="1"/>
          </p:cNvPicPr>
          <p:nvPr/>
        </p:nvPicPr>
        <p:blipFill>
          <a:blip r:embed="rId2"/>
          <a:srcRect/>
          <a:stretch>
            <a:fillRect/>
          </a:stretch>
        </p:blipFill>
        <p:spPr bwMode="auto">
          <a:xfrm>
            <a:off x="-252413" y="0"/>
            <a:ext cx="9396413"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82538B35-4F30-4F51-8E40-1225ACAF917C}" type="datetime1">
              <a:rPr lang="es-ES_tradnl"/>
              <a:pPr/>
              <a:t>22/03/2016</a:t>
            </a:fld>
            <a:endParaRPr lang="es-ES_tradnl"/>
          </a:p>
        </p:txBody>
      </p:sp>
      <p:pic>
        <p:nvPicPr>
          <p:cNvPr id="38915" name="Picture 3" descr="1239348281308"/>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44B1046B-176E-4A9E-A4E4-C111B82A4264}" type="datetime1">
              <a:rPr lang="es-ES_tradnl"/>
              <a:pPr/>
              <a:t>22/03/2016</a:t>
            </a:fld>
            <a:endParaRPr lang="es-ES_tradnl"/>
          </a:p>
        </p:txBody>
      </p:sp>
      <p:pic>
        <p:nvPicPr>
          <p:cNvPr id="29699" name="Picture 3" descr="1239348218153"/>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9700" name="Picture 4" descr="1239348218153"/>
          <p:cNvPicPr>
            <a:picLocks noChangeAspect="1" noChangeArrowheads="1"/>
          </p:cNvPicPr>
          <p:nvPr/>
        </p:nvPicPr>
        <p:blipFill>
          <a:blip r:embed="rId2">
            <a:grayscl/>
          </a:blip>
          <a:srcRect/>
          <a:stretch>
            <a:fillRect/>
          </a:stretch>
        </p:blipFill>
        <p:spPr bwMode="auto">
          <a:xfrm>
            <a:off x="0" y="0"/>
            <a:ext cx="9144000" cy="6858000"/>
          </a:xfrm>
          <a:prstGeom prst="rect">
            <a:avLst/>
          </a:prstGeom>
          <a:noFill/>
        </p:spPr>
      </p:pic>
    </p:spTree>
  </p:cSld>
  <p:clrMapOvr>
    <a:masterClrMapping/>
  </p:clrMapOvr>
  <p:transition spd="slow" advClick="0" advTm="9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0"/>
                                        <p:tgtEl>
                                          <p:spTgt spid="29700"/>
                                        </p:tgtEl>
                                      </p:cBhvr>
                                    </p:animEffect>
                                    <p:set>
                                      <p:cBhvr>
                                        <p:cTn id="7" dur="1" fill="hold">
                                          <p:stCondLst>
                                            <p:cond delay="4999"/>
                                          </p:stCondLst>
                                        </p:cTn>
                                        <p:tgtEl>
                                          <p:spTgt spid="2970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64E1D3B4-84C1-4F67-876A-440B21F05E68}" type="datetime1">
              <a:rPr lang="es-ES_tradnl"/>
              <a:pPr/>
              <a:t>22/03/2016</a:t>
            </a:fld>
            <a:endParaRPr lang="es-ES_tradnl"/>
          </a:p>
        </p:txBody>
      </p:sp>
      <p:pic>
        <p:nvPicPr>
          <p:cNvPr id="27651" name="Picture 3" descr="1239348223645"/>
          <p:cNvPicPr>
            <a:picLocks noChangeAspect="1" noChangeArrowheads="1"/>
          </p:cNvPicPr>
          <p:nvPr/>
        </p:nvPicPr>
        <p:blipFill>
          <a:blip r:embed="rId2"/>
          <a:srcRect/>
          <a:stretch>
            <a:fillRect/>
          </a:stretch>
        </p:blipFill>
        <p:spPr bwMode="auto">
          <a:xfrm>
            <a:off x="0" y="0"/>
            <a:ext cx="4567238" cy="6858000"/>
          </a:xfrm>
          <a:prstGeom prst="rect">
            <a:avLst/>
          </a:prstGeom>
          <a:noFill/>
        </p:spPr>
      </p:pic>
      <p:pic>
        <p:nvPicPr>
          <p:cNvPr id="27652" name="Picture 4" descr="1239348348475"/>
          <p:cNvPicPr>
            <a:picLocks noChangeAspect="1" noChangeArrowheads="1"/>
          </p:cNvPicPr>
          <p:nvPr/>
        </p:nvPicPr>
        <p:blipFill>
          <a:blip r:embed="rId3"/>
          <a:srcRect/>
          <a:stretch>
            <a:fillRect/>
          </a:stretch>
        </p:blipFill>
        <p:spPr bwMode="auto">
          <a:xfrm>
            <a:off x="4500563" y="0"/>
            <a:ext cx="4643437"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2D77D06E-D23B-4D1E-B9A1-AB0D08F7FB23}" type="datetime1">
              <a:rPr lang="es-ES_tradnl"/>
              <a:pPr/>
              <a:t>22/03/2016</a:t>
            </a:fld>
            <a:endParaRPr lang="es-ES_tradnl"/>
          </a:p>
        </p:txBody>
      </p:sp>
      <p:pic>
        <p:nvPicPr>
          <p:cNvPr id="28675" name="Picture 3" descr="1239348220569"/>
          <p:cNvPicPr>
            <a:picLocks noChangeAspect="1" noChangeArrowheads="1"/>
          </p:cNvPicPr>
          <p:nvPr/>
        </p:nvPicPr>
        <p:blipFill>
          <a:blip r:embed="rId2"/>
          <a:srcRect/>
          <a:stretch>
            <a:fillRect/>
          </a:stretch>
        </p:blipFill>
        <p:spPr bwMode="auto">
          <a:xfrm>
            <a:off x="0" y="0"/>
            <a:ext cx="9144000" cy="6096000"/>
          </a:xfrm>
          <a:prstGeom prst="rect">
            <a:avLst/>
          </a:prstGeom>
          <a:noFill/>
        </p:spPr>
      </p:pic>
      <p:sp>
        <p:nvSpPr>
          <p:cNvPr id="28676" name="Rectangle 4"/>
          <p:cNvSpPr>
            <a:spLocks noChangeArrowheads="1"/>
          </p:cNvSpPr>
          <p:nvPr/>
        </p:nvSpPr>
        <p:spPr bwMode="auto">
          <a:xfrm>
            <a:off x="0" y="5946775"/>
            <a:ext cx="9144000" cy="915988"/>
          </a:xfrm>
          <a:prstGeom prst="rect">
            <a:avLst/>
          </a:prstGeom>
          <a:solidFill>
            <a:srgbClr val="6600FF"/>
          </a:solidFill>
          <a:ln w="9525">
            <a:noFill/>
            <a:miter lim="800000"/>
            <a:headEnd/>
            <a:tailEnd/>
          </a:ln>
          <a:effectLst/>
        </p:spPr>
        <p:txBody>
          <a:bodyPr anchor="ctr">
            <a:spAutoFit/>
          </a:bodyPr>
          <a:lstStyle/>
          <a:p>
            <a:r>
              <a:rPr lang="es-ES_tradnl" dirty="0">
                <a:solidFill>
                  <a:schemeClr val="bg1"/>
                </a:solidFill>
                <a:effectLst>
                  <a:glow rad="228600">
                    <a:schemeClr val="accent4">
                      <a:satMod val="175000"/>
                      <a:alpha val="40000"/>
                    </a:schemeClr>
                  </a:glow>
                </a:effectLst>
                <a:latin typeface="Old English Text MT" pitchFamily="66" charset="0"/>
              </a:rPr>
              <a:t>El utensilio que tradicionalmente se utiliza para "picar" se denomina "esponja" y consiste en una bola de cera virgen con 6 cristales incrustados de dos en dos, de manera que cada disciplinante recibirá 12 pinchazos.</a:t>
            </a:r>
          </a:p>
        </p:txBody>
      </p:sp>
    </p:spTree>
  </p:cSld>
  <p:clrMapOvr>
    <a:masterClrMapping/>
  </p:clrMapOvr>
  <p:transition spd="slow" advClick="0" advTm="18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28676">
                                            <p:txEl>
                                              <p:pRg st="0" end="0"/>
                                            </p:txEl>
                                          </p:spTgt>
                                        </p:tgtEl>
                                        <p:attrNameLst>
                                          <p:attrName>style.visibility</p:attrName>
                                        </p:attrNameLst>
                                      </p:cBhvr>
                                      <p:to>
                                        <p:strVal val="visible"/>
                                      </p:to>
                                    </p:set>
                                    <p:anim calcmode="lin" valueType="num">
                                      <p:cBhvr>
                                        <p:cTn id="7" dur="500" fill="hold"/>
                                        <p:tgtEl>
                                          <p:spTgt spid="2867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67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2867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67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6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BC9D2B66-20B3-4BBA-9F4E-ECAD78484597}" type="datetime1">
              <a:rPr lang="es-ES_tradnl"/>
              <a:pPr/>
              <a:t>22/03/2016</a:t>
            </a:fld>
            <a:endParaRPr lang="es-ES_tradnl"/>
          </a:p>
        </p:txBody>
      </p:sp>
      <p:pic>
        <p:nvPicPr>
          <p:cNvPr id="31747" name="Picture 3" descr="1239348151846"/>
          <p:cNvPicPr>
            <a:picLocks noChangeAspect="1" noChangeArrowheads="1"/>
          </p:cNvPicPr>
          <p:nvPr/>
        </p:nvPicPr>
        <p:blipFill>
          <a:blip r:embed="rId2"/>
          <a:srcRect/>
          <a:stretch>
            <a:fillRect/>
          </a:stretch>
        </p:blipFill>
        <p:spPr bwMode="auto">
          <a:xfrm>
            <a:off x="0" y="0"/>
            <a:ext cx="9540875"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E34F4A65-BCE5-4F3B-B44C-B3BB9D9BCB92}" type="datetime1">
              <a:rPr lang="es-ES_tradnl"/>
              <a:pPr/>
              <a:t>22/03/2016</a:t>
            </a:fld>
            <a:endParaRPr lang="es-ES_tradnl"/>
          </a:p>
        </p:txBody>
      </p:sp>
      <p:pic>
        <p:nvPicPr>
          <p:cNvPr id="30723" name="Picture 3" descr="1239348218111"/>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advClick="0" advTm="4000">
    <p:wheel spokes="2"/>
    <p:sndAc>
      <p:stSnd>
        <p:snd r:embed="rId2" name="Marcha - La Santa Espina.wav"/>
      </p:stSnd>
    </p:sndAc>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5357E45A-46D7-47E4-8816-4644EC1A2B98}" type="datetime1">
              <a:rPr lang="es-ES_tradnl"/>
              <a:pPr/>
              <a:t>22/03/2016</a:t>
            </a:fld>
            <a:endParaRPr lang="es-ES_tradnl"/>
          </a:p>
        </p:txBody>
      </p:sp>
      <p:pic>
        <p:nvPicPr>
          <p:cNvPr id="32771" name="Picture 3" descr="1239348151428"/>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B1A26A50-8C8D-470D-B6DF-602B08425F64}" type="datetime1">
              <a:rPr lang="es-ES_tradnl"/>
              <a:pPr/>
              <a:t>22/03/2016</a:t>
            </a:fld>
            <a:endParaRPr lang="es-ES_tradnl"/>
          </a:p>
        </p:txBody>
      </p:sp>
      <p:pic>
        <p:nvPicPr>
          <p:cNvPr id="56323" name="Picture 3" descr="1270198052388"/>
          <p:cNvPicPr>
            <a:picLocks noChangeAspect="1" noChangeArrowheads="1"/>
          </p:cNvPicPr>
          <p:nvPr/>
        </p:nvPicPr>
        <p:blipFill>
          <a:blip r:embed="rId2"/>
          <a:srcRect/>
          <a:stretch>
            <a:fillRect/>
          </a:stretch>
        </p:blipFill>
        <p:spPr bwMode="auto">
          <a:xfrm>
            <a:off x="0" y="0"/>
            <a:ext cx="9144000" cy="6894513"/>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74C3A7AA-5CBD-441F-8147-B6EA1B3D9B03}" type="datetime1">
              <a:rPr lang="es-ES_tradnl"/>
              <a:pPr/>
              <a:t>22/03/2016</a:t>
            </a:fld>
            <a:endParaRPr lang="es-ES_tradnl"/>
          </a:p>
        </p:txBody>
      </p:sp>
      <p:pic>
        <p:nvPicPr>
          <p:cNvPr id="34819" name="Picture 3" descr="123934828414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3F12C694-8140-4091-B9C6-EC74CEFA31F9}" type="datetime1">
              <a:rPr lang="es-ES_tradnl"/>
              <a:pPr/>
              <a:t>22/03/2016</a:t>
            </a:fld>
            <a:endParaRPr lang="es-ES_tradnl"/>
          </a:p>
        </p:txBody>
      </p:sp>
      <p:pic>
        <p:nvPicPr>
          <p:cNvPr id="35843" name="Picture 3" descr="1239348284590"/>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39FBE584-84EC-4DEA-BCEF-3C6EDAB9AFB5}" type="datetime1">
              <a:rPr lang="es-ES_tradnl"/>
              <a:pPr/>
              <a:t>22/03/2016</a:t>
            </a:fld>
            <a:endParaRPr lang="es-ES_tradnl"/>
          </a:p>
        </p:txBody>
      </p:sp>
      <p:pic>
        <p:nvPicPr>
          <p:cNvPr id="37891" name="Picture 3" descr="1239348280867"/>
          <p:cNvPicPr>
            <a:picLocks noChangeAspect="1" noChangeArrowheads="1"/>
          </p:cNvPicPr>
          <p:nvPr/>
        </p:nvPicPr>
        <p:blipFill>
          <a:blip r:embed="rId2"/>
          <a:srcRect/>
          <a:stretch>
            <a:fillRect/>
          </a:stretch>
        </p:blipFill>
        <p:spPr bwMode="auto">
          <a:xfrm>
            <a:off x="0" y="0"/>
            <a:ext cx="9324975"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DC2411D8-1B56-40F4-AF53-5036C5401925}" type="datetime1">
              <a:rPr lang="es-ES_tradnl"/>
              <a:pPr/>
              <a:t>22/03/2016</a:t>
            </a:fld>
            <a:endParaRPr lang="es-ES_tradnl"/>
          </a:p>
        </p:txBody>
      </p:sp>
      <p:pic>
        <p:nvPicPr>
          <p:cNvPr id="57347" name="Picture 3" descr="127019805101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DD03F29B-E675-4A91-A70C-4A3606B38A0C}" type="datetime1">
              <a:rPr lang="es-ES_tradnl"/>
              <a:pPr/>
              <a:t>22/03/2016</a:t>
            </a:fld>
            <a:endParaRPr lang="es-ES_tradnl"/>
          </a:p>
        </p:txBody>
      </p:sp>
      <p:pic>
        <p:nvPicPr>
          <p:cNvPr id="36867" name="Picture 3" descr="1239348282633"/>
          <p:cNvPicPr>
            <a:picLocks noChangeAspect="1" noChangeArrowheads="1"/>
          </p:cNvPicPr>
          <p:nvPr/>
        </p:nvPicPr>
        <p:blipFill>
          <a:blip r:embed="rId2"/>
          <a:srcRect/>
          <a:stretch>
            <a:fillRect/>
          </a:stretch>
        </p:blipFill>
        <p:spPr bwMode="auto">
          <a:xfrm>
            <a:off x="0" y="0"/>
            <a:ext cx="4567238" cy="6858000"/>
          </a:xfrm>
          <a:prstGeom prst="rect">
            <a:avLst/>
          </a:prstGeom>
          <a:noFill/>
        </p:spPr>
      </p:pic>
      <p:pic>
        <p:nvPicPr>
          <p:cNvPr id="36868" name="Picture 4" descr="1239348284590"/>
          <p:cNvPicPr>
            <a:picLocks noChangeAspect="1" noChangeArrowheads="1"/>
          </p:cNvPicPr>
          <p:nvPr/>
        </p:nvPicPr>
        <p:blipFill>
          <a:blip r:embed="rId3"/>
          <a:srcRect l="20868" r="29532"/>
          <a:stretch>
            <a:fillRect/>
          </a:stretch>
        </p:blipFill>
        <p:spPr bwMode="auto">
          <a:xfrm>
            <a:off x="4500563" y="0"/>
            <a:ext cx="4643437"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2450B773-E141-47E4-B8F8-498F1A429488}" type="datetime1">
              <a:rPr lang="es-ES_tradnl"/>
              <a:pPr/>
              <a:t>22/03/2016</a:t>
            </a:fld>
            <a:endParaRPr lang="es-ES_tradnl"/>
          </a:p>
        </p:txBody>
      </p:sp>
      <p:pic>
        <p:nvPicPr>
          <p:cNvPr id="23557" name="Picture 5" descr="1239348221147"/>
          <p:cNvPicPr>
            <a:picLocks noChangeAspect="1" noChangeArrowheads="1"/>
          </p:cNvPicPr>
          <p:nvPr/>
        </p:nvPicPr>
        <p:blipFill>
          <a:blip r:embed="rId2"/>
          <a:srcRect/>
          <a:stretch>
            <a:fillRect/>
          </a:stretch>
        </p:blipFill>
        <p:spPr bwMode="auto">
          <a:xfrm>
            <a:off x="0" y="0"/>
            <a:ext cx="9144000" cy="6096000"/>
          </a:xfrm>
          <a:prstGeom prst="rect">
            <a:avLst/>
          </a:prstGeom>
          <a:noFill/>
        </p:spPr>
      </p:pic>
      <p:sp>
        <p:nvSpPr>
          <p:cNvPr id="23558" name="Rectangle 6"/>
          <p:cNvSpPr>
            <a:spLocks noChangeArrowheads="1"/>
          </p:cNvSpPr>
          <p:nvPr/>
        </p:nvSpPr>
        <p:spPr bwMode="auto">
          <a:xfrm>
            <a:off x="0" y="5734050"/>
            <a:ext cx="9144000" cy="915988"/>
          </a:xfrm>
          <a:prstGeom prst="rect">
            <a:avLst/>
          </a:prstGeom>
          <a:solidFill>
            <a:srgbClr val="6600FF"/>
          </a:solidFill>
          <a:ln w="9525">
            <a:noFill/>
            <a:miter lim="800000"/>
            <a:headEnd/>
            <a:tailEnd/>
          </a:ln>
          <a:effectLst/>
        </p:spPr>
        <p:txBody>
          <a:bodyPr>
            <a:spAutoFit/>
          </a:bodyPr>
          <a:lstStyle/>
          <a:p>
            <a:r>
              <a:rPr lang="es-ES_tradnl" dirty="0">
                <a:solidFill>
                  <a:schemeClr val="bg1"/>
                </a:solidFill>
                <a:effectLst>
                  <a:glow rad="228600">
                    <a:schemeClr val="accent4">
                      <a:satMod val="175000"/>
                      <a:alpha val="40000"/>
                    </a:schemeClr>
                  </a:glow>
                </a:effectLst>
                <a:latin typeface="Old English Text MT" pitchFamily="66" charset="0"/>
              </a:rPr>
              <a:t>Finalizada la penitencia, disciplinante y acompañante vuelven a la cofradía donde el practicante le lava y cura las pequeñas heridas con agua de romero y con</a:t>
            </a:r>
          </a:p>
          <a:p>
            <a:r>
              <a:rPr lang="es-ES_tradnl" dirty="0">
                <a:solidFill>
                  <a:schemeClr val="bg1"/>
                </a:solidFill>
                <a:effectLst>
                  <a:glow rad="228600">
                    <a:schemeClr val="accent4">
                      <a:satMod val="175000"/>
                      <a:alpha val="40000"/>
                    </a:schemeClr>
                  </a:glow>
                </a:effectLst>
                <a:latin typeface="Old English Text MT" pitchFamily="66" charset="0"/>
              </a:rPr>
              <a:t> mucha meticulosidad.</a:t>
            </a:r>
          </a:p>
        </p:txBody>
      </p:sp>
    </p:spTree>
  </p:cSld>
  <p:clrMapOvr>
    <a:masterClrMapping/>
  </p:clrMapOvr>
  <p:transition spd="slow" advClick="0" advTm="17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23558">
                                            <p:txEl>
                                              <p:pRg st="0" end="0"/>
                                            </p:txEl>
                                          </p:spTgt>
                                        </p:tgtEl>
                                        <p:attrNameLst>
                                          <p:attrName>style.visibility</p:attrName>
                                        </p:attrNameLst>
                                      </p:cBhvr>
                                      <p:to>
                                        <p:strVal val="visible"/>
                                      </p:to>
                                    </p:set>
                                    <p:anim calcmode="lin" valueType="num">
                                      <p:cBhvr>
                                        <p:cTn id="7" dur="2000" fill="hold"/>
                                        <p:tgtEl>
                                          <p:spTgt spid="23558">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23558">
                                            <p:txEl>
                                              <p:pRg st="0" end="0"/>
                                            </p:txEl>
                                          </p:spTgt>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7" presetClass="entr" presetSubtype="10" fill="hold" nodeType="afterEffect">
                                  <p:stCondLst>
                                    <p:cond delay="0"/>
                                  </p:stCondLst>
                                  <p:childTnLst>
                                    <p:set>
                                      <p:cBhvr>
                                        <p:cTn id="11" dur="1" fill="hold">
                                          <p:stCondLst>
                                            <p:cond delay="0"/>
                                          </p:stCondLst>
                                        </p:cTn>
                                        <p:tgtEl>
                                          <p:spTgt spid="23558">
                                            <p:txEl>
                                              <p:pRg st="1" end="1"/>
                                            </p:txEl>
                                          </p:spTgt>
                                        </p:tgtEl>
                                        <p:attrNameLst>
                                          <p:attrName>style.visibility</p:attrName>
                                        </p:attrNameLst>
                                      </p:cBhvr>
                                      <p:to>
                                        <p:strVal val="visible"/>
                                      </p:to>
                                    </p:set>
                                    <p:anim calcmode="lin" valueType="num">
                                      <p:cBhvr>
                                        <p:cTn id="12" dur="2000" fill="hold"/>
                                        <p:tgtEl>
                                          <p:spTgt spid="23558">
                                            <p:txEl>
                                              <p:pRg st="1" end="1"/>
                                            </p:txEl>
                                          </p:spTgt>
                                        </p:tgtEl>
                                        <p:attrNameLst>
                                          <p:attrName>ppt_w</p:attrName>
                                        </p:attrNameLst>
                                      </p:cBhvr>
                                      <p:tavLst>
                                        <p:tav tm="0">
                                          <p:val>
                                            <p:fltVal val="0"/>
                                          </p:val>
                                        </p:tav>
                                        <p:tav tm="100000">
                                          <p:val>
                                            <p:strVal val="#ppt_w"/>
                                          </p:val>
                                        </p:tav>
                                      </p:tavLst>
                                    </p:anim>
                                    <p:anim calcmode="lin" valueType="num">
                                      <p:cBhvr>
                                        <p:cTn id="13" dur="2000" fill="hold"/>
                                        <p:tgtEl>
                                          <p:spTgt spid="23558">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fld id="{6A26F949-05BE-42B8-9804-8F7A0698B583}" type="datetime1">
              <a:rPr lang="es-ES_tradnl"/>
              <a:pPr/>
              <a:t>22/03/2016</a:t>
            </a:fld>
            <a:endParaRPr lang="es-ES_tradnl"/>
          </a:p>
        </p:txBody>
      </p:sp>
      <p:pic>
        <p:nvPicPr>
          <p:cNvPr id="53251" name="Picture 3" descr="1270198114556"/>
          <p:cNvPicPr>
            <a:picLocks noChangeAspect="1" noChangeArrowheads="1"/>
          </p:cNvPicPr>
          <p:nvPr/>
        </p:nvPicPr>
        <p:blipFill>
          <a:blip r:embed="rId2"/>
          <a:srcRect/>
          <a:stretch>
            <a:fillRect/>
          </a:stretch>
        </p:blipFill>
        <p:spPr bwMode="auto">
          <a:xfrm>
            <a:off x="0" y="0"/>
            <a:ext cx="9144000" cy="6861175"/>
          </a:xfrm>
          <a:prstGeom prst="rect">
            <a:avLst/>
          </a:prstGeom>
          <a:noFill/>
        </p:spPr>
      </p:pic>
      <p:pic>
        <p:nvPicPr>
          <p:cNvPr id="53252" name="Picture 4" descr="1270198114556"/>
          <p:cNvPicPr>
            <a:picLocks noChangeAspect="1" noChangeArrowheads="1"/>
          </p:cNvPicPr>
          <p:nvPr/>
        </p:nvPicPr>
        <p:blipFill>
          <a:blip r:embed="rId2">
            <a:grayscl/>
          </a:blip>
          <a:srcRect/>
          <a:stretch>
            <a:fillRect/>
          </a:stretch>
        </p:blipFill>
        <p:spPr bwMode="auto">
          <a:xfrm>
            <a:off x="0" y="-3175"/>
            <a:ext cx="9144000" cy="6861175"/>
          </a:xfrm>
          <a:prstGeom prst="rect">
            <a:avLst/>
          </a:prstGeom>
          <a:noFill/>
        </p:spPr>
      </p:pic>
    </p:spTree>
  </p:cSld>
  <p:clrMapOvr>
    <a:masterClrMapping/>
  </p:clrMapOvr>
  <p:transition spd="slow" advClick="0" advTm="4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afterEffect">
                                  <p:stCondLst>
                                    <p:cond delay="0"/>
                                  </p:stCondLst>
                                  <p:childTnLst>
                                    <p:animEffect transition="out" filter="plus(in)">
                                      <p:cBhvr>
                                        <p:cTn id="6" dur="5000"/>
                                        <p:tgtEl>
                                          <p:spTgt spid="53252"/>
                                        </p:tgtEl>
                                      </p:cBhvr>
                                    </p:animEffect>
                                    <p:set>
                                      <p:cBhvr>
                                        <p:cTn id="7" dur="1" fill="hold">
                                          <p:stCondLst>
                                            <p:cond delay="4999"/>
                                          </p:stCondLst>
                                        </p:cTn>
                                        <p:tgtEl>
                                          <p:spTgt spid="5325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fld id="{575AACEF-07D0-45C7-97FA-146BA4A3224E}" type="datetime1">
              <a:rPr lang="es-ES_tradnl"/>
              <a:pPr/>
              <a:t>22/03/2016</a:t>
            </a:fld>
            <a:endParaRPr lang="es-ES_tradnl"/>
          </a:p>
        </p:txBody>
      </p:sp>
      <p:pic>
        <p:nvPicPr>
          <p:cNvPr id="33795" name="Picture 3" descr="123934815153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wheel spokes="2"/>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Oval 3"/>
          <p:cNvSpPr>
            <a:spLocks noChangeArrowheads="1"/>
          </p:cNvSpPr>
          <p:nvPr/>
        </p:nvSpPr>
        <p:spPr bwMode="auto">
          <a:xfrm>
            <a:off x="642910" y="714356"/>
            <a:ext cx="4110065" cy="4714908"/>
          </a:xfrm>
          <a:prstGeom prst="ellipse">
            <a:avLst/>
          </a:prstGeom>
          <a:solidFill>
            <a:srgbClr val="FF0000"/>
          </a:solidFill>
          <a:ln w="368300">
            <a:solidFill>
              <a:srgbClr val="FF9933"/>
            </a:solidFill>
            <a:round/>
            <a:headEnd/>
            <a:tailEnd/>
          </a:ln>
        </p:spPr>
        <p:txBody>
          <a:bodyPr wrap="none" anchor="ctr"/>
          <a:lstStyle/>
          <a:p>
            <a:endParaRPr lang="fr-FR"/>
          </a:p>
        </p:txBody>
      </p:sp>
      <p:sp>
        <p:nvSpPr>
          <p:cNvPr id="32770" name="Text Box 2"/>
          <p:cNvSpPr txBox="1">
            <a:spLocks noChangeArrowheads="1"/>
          </p:cNvSpPr>
          <p:nvPr/>
        </p:nvSpPr>
        <p:spPr bwMode="auto">
          <a:xfrm>
            <a:off x="5143504" y="928670"/>
            <a:ext cx="3600450" cy="5786199"/>
          </a:xfrm>
          <a:prstGeom prst="rect">
            <a:avLst/>
          </a:prstGeom>
          <a:noFill/>
          <a:ln w="9525">
            <a:noFill/>
            <a:miter lim="800000"/>
            <a:headEnd/>
            <a:tailEnd/>
          </a:ln>
        </p:spPr>
        <p:txBody>
          <a:bodyPr wrap="square">
            <a:spAutoFit/>
          </a:bodyPr>
          <a:lstStyle/>
          <a:p>
            <a:pPr algn="ctr" eaLnBrk="0" hangingPunct="0">
              <a:spcBef>
                <a:spcPct val="50000"/>
              </a:spcBef>
            </a:pPr>
            <a:r>
              <a:rPr lang="fr-FR" sz="3600" b="1" dirty="0" smtClean="0">
                <a:solidFill>
                  <a:srgbClr val="FFFF00"/>
                </a:solidFill>
                <a:effectLst>
                  <a:glow rad="228600">
                    <a:schemeClr val="accent4">
                      <a:satMod val="175000"/>
                      <a:alpha val="40000"/>
                    </a:schemeClr>
                  </a:glow>
                </a:effectLst>
                <a:latin typeface="Comic Sans MS" pitchFamily="66" charset="0"/>
              </a:rPr>
              <a:t>Hoy es </a:t>
            </a:r>
            <a:fld id="{DC5DDB85-F2BA-43F4-B8D8-2FDDA6E32D36}" type="datetime2">
              <a:rPr lang="es-ES_tradnl" sz="3600" b="1" smtClean="0">
                <a:solidFill>
                  <a:srgbClr val="FFFF00"/>
                </a:solidFill>
                <a:effectLst>
                  <a:glow rad="228600">
                    <a:schemeClr val="accent4">
                      <a:satMod val="175000"/>
                      <a:alpha val="40000"/>
                    </a:schemeClr>
                  </a:glow>
                </a:effectLst>
                <a:latin typeface="Comic Sans MS" pitchFamily="66" charset="0"/>
              </a:rPr>
              <a:pPr algn="ctr" eaLnBrk="0" hangingPunct="0">
                <a:spcBef>
                  <a:spcPct val="50000"/>
                </a:spcBef>
              </a:pPr>
              <a:t>martes, 22 de marzo de 2016</a:t>
            </a:fld>
            <a:r>
              <a:rPr lang="es-ES" sz="3600" b="1" dirty="0">
                <a:solidFill>
                  <a:srgbClr val="FFFF00"/>
                </a:solidFill>
                <a:effectLst>
                  <a:glow rad="228600">
                    <a:schemeClr val="accent4">
                      <a:satMod val="175000"/>
                      <a:alpha val="40000"/>
                    </a:schemeClr>
                  </a:glow>
                </a:effectLst>
                <a:latin typeface="Comic Sans MS" pitchFamily="66" charset="0"/>
              </a:rPr>
              <a:t> </a:t>
            </a:r>
            <a:endParaRPr lang="es-ES" sz="3600" b="1" dirty="0" smtClean="0">
              <a:solidFill>
                <a:srgbClr val="FFFF00"/>
              </a:solidFill>
              <a:effectLst>
                <a:glow rad="228600">
                  <a:schemeClr val="accent4">
                    <a:satMod val="175000"/>
                    <a:alpha val="40000"/>
                  </a:schemeClr>
                </a:glow>
              </a:effectLst>
              <a:latin typeface="Comic Sans MS" pitchFamily="66" charset="0"/>
            </a:endParaRPr>
          </a:p>
          <a:p>
            <a:pPr algn="ctr" eaLnBrk="0" hangingPunct="0">
              <a:spcBef>
                <a:spcPct val="50000"/>
              </a:spcBef>
            </a:pPr>
            <a:r>
              <a:rPr lang="es-ES" sz="3600" b="1" dirty="0" smtClean="0">
                <a:solidFill>
                  <a:srgbClr val="FFFF00"/>
                </a:solidFill>
                <a:effectLst>
                  <a:glow rad="228600">
                    <a:schemeClr val="accent4">
                      <a:satMod val="175000"/>
                      <a:alpha val="40000"/>
                    </a:schemeClr>
                  </a:glow>
                </a:effectLst>
                <a:latin typeface="Comic Sans MS" pitchFamily="66" charset="0"/>
              </a:rPr>
              <a:t> </a:t>
            </a:r>
            <a:r>
              <a:rPr lang="fr-FR" sz="3200" b="1" dirty="0" smtClean="0">
                <a:solidFill>
                  <a:srgbClr val="FFFF00"/>
                </a:solidFill>
                <a:effectLst>
                  <a:glow rad="228600">
                    <a:schemeClr val="accent4">
                      <a:satMod val="175000"/>
                      <a:alpha val="40000"/>
                    </a:schemeClr>
                  </a:glow>
                </a:effectLst>
                <a:latin typeface="Comic Sans MS" pitchFamily="66" charset="0"/>
              </a:rPr>
              <a:t>Ahora mismo son las </a:t>
            </a:r>
            <a:fld id="{755B49CA-E1C4-4354-8D4D-D59AA0707448}" type="datetime10">
              <a:rPr lang="fr-FR" sz="3200" b="1" smtClean="0">
                <a:solidFill>
                  <a:srgbClr val="FFFF00"/>
                </a:solidFill>
                <a:effectLst>
                  <a:glow rad="228600">
                    <a:schemeClr val="accent4">
                      <a:satMod val="175000"/>
                      <a:alpha val="40000"/>
                    </a:schemeClr>
                  </a:glow>
                </a:effectLst>
                <a:latin typeface="Comic Sans MS" pitchFamily="66" charset="0"/>
              </a:rPr>
              <a:pPr algn="ctr" eaLnBrk="0" hangingPunct="0">
                <a:spcBef>
                  <a:spcPct val="50000"/>
                </a:spcBef>
              </a:pPr>
              <a:t>11:27</a:t>
            </a:fld>
            <a:r>
              <a:rPr lang="fr-FR" sz="3200" b="1" dirty="0" smtClean="0">
                <a:solidFill>
                  <a:srgbClr val="FFFF00"/>
                </a:solidFill>
                <a:effectLst>
                  <a:glow rad="228600">
                    <a:schemeClr val="accent4">
                      <a:satMod val="175000"/>
                      <a:alpha val="40000"/>
                    </a:schemeClr>
                  </a:glow>
                </a:effectLst>
                <a:latin typeface="Comic Sans MS" pitchFamily="66" charset="0"/>
              </a:rPr>
              <a:t> horas.</a:t>
            </a:r>
          </a:p>
          <a:p>
            <a:pPr algn="ctr" eaLnBrk="0" hangingPunct="0">
              <a:spcBef>
                <a:spcPct val="50000"/>
              </a:spcBef>
            </a:pPr>
            <a:endParaRPr lang="fr-FR" sz="3200" b="1" dirty="0" smtClean="0">
              <a:solidFill>
                <a:srgbClr val="FFFF00"/>
              </a:solidFill>
              <a:latin typeface="Comic Sans MS" pitchFamily="66" charset="0"/>
            </a:endParaRPr>
          </a:p>
          <a:p>
            <a:pPr algn="ctr" eaLnBrk="0" hangingPunct="0">
              <a:spcBef>
                <a:spcPct val="50000"/>
              </a:spcBef>
            </a:pPr>
            <a:endParaRPr lang="fr-FR" sz="3200" b="1" dirty="0" smtClean="0">
              <a:solidFill>
                <a:srgbClr val="FFFF00"/>
              </a:solidFill>
              <a:latin typeface="Comic Sans MS" pitchFamily="66" charset="0"/>
            </a:endParaRPr>
          </a:p>
          <a:p>
            <a:pPr algn="ctr" eaLnBrk="0" hangingPunct="0">
              <a:spcBef>
                <a:spcPct val="50000"/>
              </a:spcBef>
            </a:pPr>
            <a:endParaRPr lang="fr-FR" sz="3200" b="1" dirty="0">
              <a:solidFill>
                <a:srgbClr val="FFFF00"/>
              </a:solidFill>
              <a:latin typeface="Comic Sans MS" pitchFamily="66" charset="0"/>
            </a:endParaRPr>
          </a:p>
        </p:txBody>
      </p:sp>
      <p:sp>
        <p:nvSpPr>
          <p:cNvPr id="32771" name="WordArt 3"/>
          <p:cNvSpPr>
            <a:spLocks noChangeArrowheads="1" noChangeShapeType="1" noTextEdit="1"/>
          </p:cNvSpPr>
          <p:nvPr/>
        </p:nvSpPr>
        <p:spPr bwMode="auto">
          <a:xfrm>
            <a:off x="1142976" y="2071678"/>
            <a:ext cx="3214710" cy="2303463"/>
          </a:xfrm>
          <a:prstGeom prst="rect">
            <a:avLst/>
          </a:prstGeom>
        </p:spPr>
        <p:txBody>
          <a:bodyPr wrap="none" fromWordArt="1">
            <a:prstTxWarp prst="textPlain">
              <a:avLst>
                <a:gd name="adj" fmla="val 50000"/>
              </a:avLst>
            </a:prstTxWarp>
          </a:bodyPr>
          <a:lstStyle/>
          <a:p>
            <a:pPr algn="ctr"/>
            <a:r>
              <a:rPr lang="es-ES" sz="3600" b="1"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glow rad="228600">
                    <a:schemeClr val="accent2">
                      <a:satMod val="175000"/>
                      <a:alpha val="40000"/>
                    </a:schemeClr>
                  </a:glow>
                </a:effectLst>
                <a:latin typeface="Agency FB" pitchFamily="34" charset="0"/>
              </a:rPr>
              <a:t>Un fuerte abrazo</a:t>
            </a:r>
          </a:p>
          <a:p>
            <a:pPr algn="ctr"/>
            <a:r>
              <a:rPr lang="es-ES" sz="3600" b="1"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glow rad="228600">
                    <a:schemeClr val="accent2">
                      <a:satMod val="175000"/>
                      <a:alpha val="40000"/>
                    </a:schemeClr>
                  </a:glow>
                  <a:outerShdw dist="35921" dir="2700000" sy="50000" kx="2115830" algn="bl" rotWithShape="0">
                    <a:srgbClr val="C0C0C0">
                      <a:alpha val="79999"/>
                    </a:srgbClr>
                  </a:outerShdw>
                </a:effectLst>
                <a:latin typeface="Agency FB" pitchFamily="34" charset="0"/>
              </a:rPr>
              <a:t>¡</a:t>
            </a:r>
            <a:r>
              <a:rPr lang="es-ES" sz="3600" b="1"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glow rad="228600">
                    <a:schemeClr val="accent2">
                      <a:satMod val="175000"/>
                      <a:alpha val="40000"/>
                    </a:schemeClr>
                  </a:glow>
                </a:effectLst>
                <a:latin typeface="Agency FB" pitchFamily="34" charset="0"/>
              </a:rPr>
              <a:t>Que </a:t>
            </a:r>
            <a:r>
              <a:rPr lang="es-ES" sz="3600" b="1"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glow rad="228600">
                    <a:schemeClr val="accent2">
                      <a:satMod val="175000"/>
                      <a:alpha val="40000"/>
                    </a:schemeClr>
                  </a:glow>
                </a:effectLst>
                <a:latin typeface="Agency FB" pitchFamily="34" charset="0"/>
              </a:rPr>
              <a:t>tengas un </a:t>
            </a:r>
          </a:p>
          <a:p>
            <a:pPr algn="ctr"/>
            <a:r>
              <a:rPr lang="es-ES" sz="3600" b="1"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glow rad="228600">
                    <a:schemeClr val="accent2">
                      <a:satMod val="175000"/>
                      <a:alpha val="40000"/>
                    </a:schemeClr>
                  </a:glow>
                </a:effectLst>
                <a:latin typeface="Agency FB" pitchFamily="34" charset="0"/>
              </a:rPr>
              <a:t>buen día!</a:t>
            </a:r>
          </a:p>
        </p:txBody>
      </p:sp>
      <p:pic>
        <p:nvPicPr>
          <p:cNvPr id="7" name="Picture 2" descr="CARA"/>
          <p:cNvPicPr>
            <a:picLocks noChangeAspect="1" noChangeArrowheads="1"/>
          </p:cNvPicPr>
          <p:nvPr/>
        </p:nvPicPr>
        <p:blipFill>
          <a:blip r:embed="rId2" cstate="email"/>
          <a:srcRect/>
          <a:stretch>
            <a:fillRect/>
          </a:stretch>
        </p:blipFill>
        <p:spPr bwMode="auto">
          <a:xfrm>
            <a:off x="7715272" y="4929198"/>
            <a:ext cx="928694" cy="1052512"/>
          </a:xfrm>
          <a:prstGeom prst="rect">
            <a:avLst/>
          </a:prstGeom>
          <a:noFill/>
          <a:ln w="38100">
            <a:solidFill>
              <a:srgbClr val="1CDEF8"/>
            </a:solidFill>
            <a:miter lim="800000"/>
            <a:headEnd/>
            <a:tailEnd/>
          </a:ln>
        </p:spPr>
      </p:pic>
      <p:sp>
        <p:nvSpPr>
          <p:cNvPr id="9" name="8 Rectángulo"/>
          <p:cNvSpPr/>
          <p:nvPr/>
        </p:nvSpPr>
        <p:spPr>
          <a:xfrm>
            <a:off x="4572000" y="5286388"/>
            <a:ext cx="3214710" cy="707886"/>
          </a:xfrm>
          <a:prstGeom prst="rect">
            <a:avLst/>
          </a:prstGeom>
        </p:spPr>
        <p:txBody>
          <a:bodyPr wrap="square">
            <a:spAutoFit/>
          </a:bodyPr>
          <a:lstStyle/>
          <a:p>
            <a:r>
              <a:rPr lang="es-ES" sz="4000" b="1" kern="10" dirty="0" smtClean="0">
                <a:ln w="9525">
                  <a:solidFill>
                    <a:srgbClr val="1CDEF8"/>
                  </a:solidFill>
                  <a:round/>
                  <a:headEnd/>
                  <a:tailEnd/>
                </a:ln>
                <a:blipFill dpi="0" rotWithShape="1">
                  <a:blip r:embed="rId3"/>
                  <a:srcRect/>
                  <a:stretch>
                    <a:fillRect/>
                  </a:stretch>
                </a:blipFill>
                <a:effectLst>
                  <a:outerShdw dist="35921" dir="2700000" algn="ctr" rotWithShape="0">
                    <a:schemeClr val="folHlink">
                      <a:alpha val="80000"/>
                    </a:schemeClr>
                  </a:outerShdw>
                </a:effectLst>
                <a:latin typeface="Snap ITC"/>
              </a:rPr>
              <a:t>José Luis</a:t>
            </a:r>
            <a:endParaRPr lang="es-ES" sz="4000" dirty="0"/>
          </a:p>
        </p:txBody>
      </p:sp>
      <p:pic>
        <p:nvPicPr>
          <p:cNvPr id="10"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2"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5" name="Picture 2" descr="http://2.bp.blogspot.com/-Wzk2sTnTjQA/TnA1iK59mlI/AAAAAAAAMqA/ATzmqA7_gFY/s1600/CTV%252CCrucifijo%252C2.gif"/>
          <p:cNvPicPr>
            <a:picLocks noChangeAspect="1" noChangeArrowheads="1" noCrop="1"/>
          </p:cNvPicPr>
          <p:nvPr/>
        </p:nvPicPr>
        <p:blipFill>
          <a:blip r:embed="rId5" cstate="print"/>
          <a:srcRect/>
          <a:stretch>
            <a:fillRect/>
          </a:stretch>
        </p:blipFill>
        <p:spPr bwMode="auto">
          <a:xfrm>
            <a:off x="214282" y="428604"/>
            <a:ext cx="1143008" cy="1647614"/>
          </a:xfrm>
          <a:prstGeom prst="rect">
            <a:avLst/>
          </a:prstGeom>
          <a:noFill/>
        </p:spPr>
      </p:pic>
      <p:pic>
        <p:nvPicPr>
          <p:cNvPr id="14" name="Picture 4" descr="amrosaorvalho.gif (12453 bytes)"/>
          <p:cNvPicPr>
            <a:picLocks noChangeAspect="1" noChangeArrowheads="1" noCrop="1"/>
          </p:cNvPicPr>
          <p:nvPr/>
        </p:nvPicPr>
        <p:blipFill>
          <a:blip r:embed="rId6"/>
          <a:srcRect/>
          <a:stretch>
            <a:fillRect/>
          </a:stretch>
        </p:blipFill>
        <p:spPr bwMode="auto">
          <a:xfrm>
            <a:off x="1071538" y="142852"/>
            <a:ext cx="1189590" cy="1025509"/>
          </a:xfrm>
          <a:prstGeom prst="rect">
            <a:avLst/>
          </a:prstGeom>
          <a:noFill/>
        </p:spPr>
      </p:pic>
    </p:spTree>
  </p:cSld>
  <p:clrMapOvr>
    <a:masterClrMapping/>
  </p:clrMapOvr>
  <p:transition spd="slow" advTm="12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iterate type="lt">
                                    <p:tmPct val="10000"/>
                                  </p:iterate>
                                  <p:childTnLst>
                                    <p:set>
                                      <p:cBhvr>
                                        <p:cTn id="6" dur="1" fill="hold">
                                          <p:stCondLst>
                                            <p:cond delay="0"/>
                                          </p:stCondLst>
                                        </p:cTn>
                                        <p:tgtEl>
                                          <p:spTgt spid="32770"/>
                                        </p:tgtEl>
                                        <p:attrNameLst>
                                          <p:attrName>style.visibility</p:attrName>
                                        </p:attrNameLst>
                                      </p:cBhvr>
                                      <p:to>
                                        <p:strVal val="visible"/>
                                      </p:to>
                                    </p:set>
                                    <p:animEffect transition="in" filter="slide(fromTop)">
                                      <p:cBhvr>
                                        <p:cTn id="7" dur="1000"/>
                                        <p:tgtEl>
                                          <p:spTgt spid="32770"/>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32771"/>
                                        </p:tgtEl>
                                        <p:attrNameLst>
                                          <p:attrName>style.visibility</p:attrName>
                                        </p:attrNameLst>
                                      </p:cBhvr>
                                      <p:to>
                                        <p:strVal val="visible"/>
                                      </p:to>
                                    </p:set>
                                    <p:anim calcmode="lin" valueType="num">
                                      <p:cBhvr>
                                        <p:cTn id="10" dur="5000" fill="hold"/>
                                        <p:tgtEl>
                                          <p:spTgt spid="32771"/>
                                        </p:tgtEl>
                                        <p:attrNameLst>
                                          <p:attrName>ppt_w</p:attrName>
                                        </p:attrNameLst>
                                      </p:cBhvr>
                                      <p:tavLst>
                                        <p:tav tm="0">
                                          <p:val>
                                            <p:fltVal val="0"/>
                                          </p:val>
                                        </p:tav>
                                        <p:tav tm="100000">
                                          <p:val>
                                            <p:strVal val="#ppt_w"/>
                                          </p:val>
                                        </p:tav>
                                      </p:tavLst>
                                    </p:anim>
                                    <p:anim calcmode="lin" valueType="num">
                                      <p:cBhvr>
                                        <p:cTn id="11" dur="5000" fill="hold"/>
                                        <p:tgtEl>
                                          <p:spTgt spid="32771"/>
                                        </p:tgtEl>
                                        <p:attrNameLst>
                                          <p:attrName>ppt_h</p:attrName>
                                        </p:attrNameLst>
                                      </p:cBhvr>
                                      <p:tavLst>
                                        <p:tav tm="0">
                                          <p:val>
                                            <p:fltVal val="0"/>
                                          </p:val>
                                        </p:tav>
                                        <p:tav tm="100000">
                                          <p:val>
                                            <p:strVal val="#ppt_h"/>
                                          </p:val>
                                        </p:tav>
                                      </p:tavLst>
                                    </p:anim>
                                  </p:childTnLst>
                                </p:cTn>
                              </p:par>
                            </p:childTnLst>
                          </p:cTn>
                        </p:par>
                      </p:childTnLst>
                    </p:cTn>
                  </p:par>
                  <p:par>
                    <p:cTn id="12" fill="hold">
                      <p:stCondLst>
                        <p:cond delay="indefinite"/>
                      </p:stCondLst>
                      <p:childTnLst>
                        <p:par>
                          <p:cTn id="13" fill="hold">
                            <p:stCondLst>
                              <p:cond delay="0"/>
                            </p:stCondLst>
                            <p:childTnLst>
                              <p:par>
                                <p:cTn id="14" presetID="8" presetClass="emph" presetSubtype="0" fill="hold" grpId="0" nodeType="clickEffect">
                                  <p:stCondLst>
                                    <p:cond delay="0"/>
                                  </p:stCondLst>
                                  <p:childTnLst>
                                    <p:animRot by="43200000">
                                      <p:cBhvr>
                                        <p:cTn id="15" dur="2000" fill="hold"/>
                                        <p:tgtEl>
                                          <p:spTgt spid="1843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animBg="1"/>
      <p:bldP spid="32770" grpId="0"/>
      <p:bldP spid="32771"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OS PICADOS">
  <a:themeElements>
    <a:clrScheme name="SAN VICENTE Y LOS PICADO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AN VICENTE Y LOS PICADO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_tradnl"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_tradnl"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SAN VICENTE Y LOS PICADO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AN VICENTE Y LOS PICADO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AN VICENTE Y LOS PICADO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AN VICENTE Y LOS PICADO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AN VICENTE Y LOS PICADO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AN VICENTE Y LOS PICADO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AN VICENTE Y LOS PICADO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AN VICENTE Y LOS PICADO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AN VICENTE Y LOS PICADO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AN VICENTE Y LOS PICADO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AN VICENTE Y LOS PICADO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AN VICENTE Y LOS PICADO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LOS PICADOS</Template>
  <TotalTime>2</TotalTime>
  <Words>1412</Words>
  <Application>Microsoft PowerPoint</Application>
  <PresentationFormat>Presentación en pantalla (4:3)</PresentationFormat>
  <Paragraphs>129</Paragraphs>
  <Slides>82</Slides>
  <Notes>0</Notes>
  <HiddenSlides>0</HiddenSlides>
  <MMClips>0</MMClips>
  <ScaleCrop>false</ScaleCrop>
  <HeadingPairs>
    <vt:vector size="4" baseType="variant">
      <vt:variant>
        <vt:lpstr>Tema</vt:lpstr>
      </vt:variant>
      <vt:variant>
        <vt:i4>2</vt:i4>
      </vt:variant>
      <vt:variant>
        <vt:lpstr>Títulos de diapositiva</vt:lpstr>
      </vt:variant>
      <vt:variant>
        <vt:i4>82</vt:i4>
      </vt:variant>
    </vt:vector>
  </HeadingPairs>
  <TitlesOfParts>
    <vt:vector size="84" baseType="lpstr">
      <vt:lpstr>LOS PICADOS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2016-03-22T10:27:39Z</dcterms:created>
  <dcterms:modified xsi:type="dcterms:W3CDTF">2016-03-22T10:30:24Z</dcterms:modified>
</cp:coreProperties>
</file>