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tags/tag4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ags/tag5.xml" ContentType="application/vnd.openxmlformats-officedocument.presentationml.tag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0" r:id="rId2"/>
  </p:sldMasterIdLst>
  <p:notesMasterIdLst>
    <p:notesMasterId r:id="rId22"/>
  </p:notesMasterIdLst>
  <p:sldIdLst>
    <p:sldId id="257" r:id="rId3"/>
    <p:sldId id="258" r:id="rId4"/>
    <p:sldId id="267" r:id="rId5"/>
    <p:sldId id="266" r:id="rId6"/>
    <p:sldId id="265" r:id="rId7"/>
    <p:sldId id="264" r:id="rId8"/>
    <p:sldId id="263" r:id="rId9"/>
    <p:sldId id="261" r:id="rId10"/>
    <p:sldId id="262" r:id="rId11"/>
    <p:sldId id="272" r:id="rId12"/>
    <p:sldId id="273" r:id="rId13"/>
    <p:sldId id="270" r:id="rId14"/>
    <p:sldId id="271" r:id="rId15"/>
    <p:sldId id="259" r:id="rId16"/>
    <p:sldId id="275" r:id="rId17"/>
    <p:sldId id="276" r:id="rId18"/>
    <p:sldId id="269" r:id="rId19"/>
    <p:sldId id="260" r:id="rId20"/>
    <p:sldId id="277" r:id="rId21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CNWM903Zi1hYAuVlIo0Mw==" hashData="D85v2NB16wkzw2ZzL0iiTjc9B2o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9"/>
    <p:penClr>
      <a:srgbClr val="FF0000"/>
    </p:penClr>
  </p:showPr>
  <p:clrMru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14" y="-28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66871ED-F57E-46F6-B5C8-AF5681DB3639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592FD4E-52E9-43D1-93CB-037A2657172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592FD4E-52E9-43D1-93CB-037A26571729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9.xml"/><Relationship Id="rId3" Type="http://schemas.openxmlformats.org/officeDocument/2006/relationships/slideLayout" Target="../slideLayouts/slideLayout4.xml"/><Relationship Id="rId7" Type="http://schemas.openxmlformats.org/officeDocument/2006/relationships/slideLayout" Target="../slideLayouts/slideLayout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3.xml"/><Relationship Id="rId1" Type="http://schemas.openxmlformats.org/officeDocument/2006/relationships/slideLayout" Target="../slideLayouts/slideLayout2.xml"/><Relationship Id="rId6" Type="http://schemas.openxmlformats.org/officeDocument/2006/relationships/slideLayout" Target="../slideLayouts/slideLayout7.xml"/><Relationship Id="rId11" Type="http://schemas.openxmlformats.org/officeDocument/2006/relationships/slideLayout" Target="../slideLayouts/slideLayout12.xml"/><Relationship Id="rId5" Type="http://schemas.openxmlformats.org/officeDocument/2006/relationships/slideLayout" Target="../slideLayouts/slideLayout6.xml"/><Relationship Id="rId10" Type="http://schemas.openxmlformats.org/officeDocument/2006/relationships/slideLayout" Target="../slideLayouts/slideLayout11.xml"/><Relationship Id="rId4" Type="http://schemas.openxmlformats.org/officeDocument/2006/relationships/slideLayout" Target="../slideLayouts/slideLayout5.xml"/><Relationship Id="rId9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8786C3-EF43-4CCA-98CD-781CDA489C7A}" type="datetimeFigureOut">
              <a:rPr lang="es-ES" smtClean="0"/>
              <a:pPr/>
              <a:t>21/04/2014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CC3D79-5CF0-417A-A3D2-2D6E335433BE}" type="slidenum">
              <a:rPr lang="es-ES" smtClean="0"/>
              <a:pPr/>
              <a:t>‹Nº›</a:t>
            </a:fld>
            <a:endParaRPr lang="es-ES"/>
          </a:p>
        </p:txBody>
      </p:sp>
      <p:pic>
        <p:nvPicPr>
          <p:cNvPr id="7" name="Picture 2" descr="C:\Users\Eleni\Desktop\Imagenes bellas\5.jpg"/>
          <p:cNvPicPr>
            <a:picLocks noChangeAspect="1" noChangeArrowheads="1"/>
          </p:cNvPicPr>
          <p:nvPr userDrawn="1"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gif"/><Relationship Id="rId17" Type="http://schemas.openxmlformats.org/officeDocument/2006/relationships/image" Target="../media/image16.gif"/><Relationship Id="rId2" Type="http://schemas.openxmlformats.org/officeDocument/2006/relationships/audio" Target="../media/audio1.wav"/><Relationship Id="rId16" Type="http://schemas.openxmlformats.org/officeDocument/2006/relationships/image" Target="../media/image15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jpeg"/><Relationship Id="rId5" Type="http://schemas.openxmlformats.org/officeDocument/2006/relationships/image" Target="../media/image4.png"/><Relationship Id="rId15" Type="http://schemas.openxmlformats.org/officeDocument/2006/relationships/image" Target="../media/image14.gif"/><Relationship Id="rId10" Type="http://schemas.openxmlformats.org/officeDocument/2006/relationships/image" Target="../media/image9.gif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9.gif"/><Relationship Id="rId5" Type="http://schemas.openxmlformats.org/officeDocument/2006/relationships/image" Target="../media/image5.png"/><Relationship Id="rId10" Type="http://schemas.openxmlformats.org/officeDocument/2006/relationships/image" Target="../media/image18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13" Type="http://schemas.openxmlformats.org/officeDocument/2006/relationships/image" Target="../media/image22.gif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.png"/><Relationship Id="rId12" Type="http://schemas.openxmlformats.org/officeDocument/2006/relationships/image" Target="../media/image17.png"/><Relationship Id="rId17" Type="http://schemas.openxmlformats.org/officeDocument/2006/relationships/image" Target="../media/image15.gif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20.gif"/><Relationship Id="rId1" Type="http://schemas.openxmlformats.org/officeDocument/2006/relationships/tags" Target="../tags/tag1.xml"/><Relationship Id="rId6" Type="http://schemas.openxmlformats.org/officeDocument/2006/relationships/image" Target="../media/image4.png"/><Relationship Id="rId11" Type="http://schemas.openxmlformats.org/officeDocument/2006/relationships/image" Target="../media/image21.gif"/><Relationship Id="rId5" Type="http://schemas.openxmlformats.org/officeDocument/2006/relationships/image" Target="../media/image3.png"/><Relationship Id="rId15" Type="http://schemas.openxmlformats.org/officeDocument/2006/relationships/image" Target="../media/image24.jpeg"/><Relationship Id="rId10" Type="http://schemas.openxmlformats.org/officeDocument/2006/relationships/image" Target="../media/image8.png"/><Relationship Id="rId4" Type="http://schemas.openxmlformats.org/officeDocument/2006/relationships/image" Target="../media/image2.png"/><Relationship Id="rId9" Type="http://schemas.openxmlformats.org/officeDocument/2006/relationships/image" Target="../media/image7.png"/><Relationship Id="rId14" Type="http://schemas.openxmlformats.org/officeDocument/2006/relationships/image" Target="../media/image2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27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6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6" Type="http://schemas.openxmlformats.org/officeDocument/2006/relationships/image" Target="../media/image5.png"/><Relationship Id="rId11" Type="http://schemas.openxmlformats.org/officeDocument/2006/relationships/image" Target="../media/image25.gif"/><Relationship Id="rId5" Type="http://schemas.openxmlformats.org/officeDocument/2006/relationships/image" Target="../media/image4.png"/><Relationship Id="rId15" Type="http://schemas.openxmlformats.org/officeDocument/2006/relationships/image" Target="../media/image15.gif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20.gif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29.gif"/><Relationship Id="rId5" Type="http://schemas.openxmlformats.org/officeDocument/2006/relationships/image" Target="../media/image5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28.gi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31.jpeg"/><Relationship Id="rId5" Type="http://schemas.openxmlformats.org/officeDocument/2006/relationships/image" Target="../media/image5.png"/><Relationship Id="rId10" Type="http://schemas.openxmlformats.org/officeDocument/2006/relationships/image" Target="../media/image30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33.gif"/><Relationship Id="rId5" Type="http://schemas.openxmlformats.org/officeDocument/2006/relationships/image" Target="../media/image5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32.gif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5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20.gif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6" Type="http://schemas.openxmlformats.org/officeDocument/2006/relationships/image" Target="../media/image5.png"/><Relationship Id="rId11" Type="http://schemas.openxmlformats.org/officeDocument/2006/relationships/image" Target="../media/image34.gif"/><Relationship Id="rId5" Type="http://schemas.openxmlformats.org/officeDocument/2006/relationships/image" Target="../media/image4.png"/><Relationship Id="rId10" Type="http://schemas.openxmlformats.org/officeDocument/2006/relationships/image" Target="../media/image17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35.gif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37.png"/><Relationship Id="rId5" Type="http://schemas.openxmlformats.org/officeDocument/2006/relationships/image" Target="../media/image5.png"/><Relationship Id="rId10" Type="http://schemas.openxmlformats.org/officeDocument/2006/relationships/image" Target="../media/image17.png"/><Relationship Id="rId4" Type="http://schemas.openxmlformats.org/officeDocument/2006/relationships/image" Target="../media/image4.png"/><Relationship Id="rId9" Type="http://schemas.openxmlformats.org/officeDocument/2006/relationships/image" Target="../media/image36.gif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39.gif"/><Relationship Id="rId5" Type="http://schemas.openxmlformats.org/officeDocument/2006/relationships/image" Target="../media/image5.png"/><Relationship Id="rId10" Type="http://schemas.openxmlformats.org/officeDocument/2006/relationships/image" Target="../media/image38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1.gif"/><Relationship Id="rId5" Type="http://schemas.openxmlformats.org/officeDocument/2006/relationships/image" Target="../media/image5.png"/><Relationship Id="rId10" Type="http://schemas.openxmlformats.org/officeDocument/2006/relationships/image" Target="../media/image40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3.gif"/><Relationship Id="rId5" Type="http://schemas.openxmlformats.org/officeDocument/2006/relationships/image" Target="../media/image5.png"/><Relationship Id="rId10" Type="http://schemas.openxmlformats.org/officeDocument/2006/relationships/image" Target="../media/image42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5.gif"/><Relationship Id="rId5" Type="http://schemas.openxmlformats.org/officeDocument/2006/relationships/image" Target="../media/image5.png"/><Relationship Id="rId10" Type="http://schemas.openxmlformats.org/officeDocument/2006/relationships/image" Target="../media/image44.jpeg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20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47.gif"/><Relationship Id="rId5" Type="http://schemas.openxmlformats.org/officeDocument/2006/relationships/image" Target="../media/image5.png"/><Relationship Id="rId10" Type="http://schemas.openxmlformats.org/officeDocument/2006/relationships/image" Target="../media/image46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49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48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5.gif"/><Relationship Id="rId5" Type="http://schemas.openxmlformats.org/officeDocument/2006/relationships/image" Target="../media/image5.png"/><Relationship Id="rId10" Type="http://schemas.openxmlformats.org/officeDocument/2006/relationships/image" Target="../media/image20.gif"/><Relationship Id="rId4" Type="http://schemas.openxmlformats.org/officeDocument/2006/relationships/image" Target="../media/image4.png"/><Relationship Id="rId9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50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image" Target="../media/image5.png"/><Relationship Id="rId11" Type="http://schemas.openxmlformats.org/officeDocument/2006/relationships/hyperlink" Target="http://redescolar.ilce.edu.mx/redescolar/biblioteca/literatura/trabajosydias/dia_mundial/cervantes.html" TargetMode="External"/><Relationship Id="rId5" Type="http://schemas.openxmlformats.org/officeDocument/2006/relationships/image" Target="../media/image4.png"/><Relationship Id="rId10" Type="http://schemas.openxmlformats.org/officeDocument/2006/relationships/hyperlink" Target="http://redescolar.ilce.edu.mx/redescolar/biblioteca/literatura/trabajosydias/dia_mundial/shakes.html" TargetMode="External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55.gif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5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53.gif"/><Relationship Id="rId5" Type="http://schemas.openxmlformats.org/officeDocument/2006/relationships/image" Target="../media/image5.png"/><Relationship Id="rId10" Type="http://schemas.openxmlformats.org/officeDocument/2006/relationships/image" Target="../media/image52.gif"/><Relationship Id="rId4" Type="http://schemas.openxmlformats.org/officeDocument/2006/relationships/image" Target="../media/image4.png"/><Relationship Id="rId9" Type="http://schemas.openxmlformats.org/officeDocument/2006/relationships/image" Target="../media/image51.gif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58.gif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57.jpe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6" Type="http://schemas.openxmlformats.org/officeDocument/2006/relationships/image" Target="../media/image5.png"/><Relationship Id="rId11" Type="http://schemas.openxmlformats.org/officeDocument/2006/relationships/image" Target="../media/image54.png"/><Relationship Id="rId5" Type="http://schemas.openxmlformats.org/officeDocument/2006/relationships/image" Target="../media/image4.png"/><Relationship Id="rId10" Type="http://schemas.openxmlformats.org/officeDocument/2006/relationships/image" Target="../media/image56.gif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9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0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4" descr="los novios son hermosas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115616" y="2132855"/>
            <a:ext cx="3736659" cy="3888433"/>
          </a:xfrm>
          <a:prstGeom prst="rect">
            <a:avLst/>
          </a:prstGeom>
          <a:noFill/>
        </p:spPr>
      </p:pic>
      <p:pic>
        <p:nvPicPr>
          <p:cNvPr id="15" name="Picture 2" descr="[pareja2.jpg]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1403648" y="2052634"/>
            <a:ext cx="2929528" cy="3263683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16" name="Picture 8" descr="http://usuarios.multimania.es/imagenesegez/gifparejas/gifpareja34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1403648" y="2420888"/>
            <a:ext cx="3224659" cy="309634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17" name="16 CuadroTexto"/>
          <p:cNvSpPr txBox="1"/>
          <p:nvPr/>
        </p:nvSpPr>
        <p:spPr>
          <a:xfrm>
            <a:off x="4857752" y="3357562"/>
            <a:ext cx="328614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</a:rPr>
              <a:t>El día de los enamorados en Cataluña, es desde tiempos pretéritos el día de </a:t>
            </a:r>
            <a:r>
              <a:rPr lang="es-ES" b="1" dirty="0" err="1" smtClean="0">
                <a:solidFill>
                  <a:srgbClr val="7030A0"/>
                </a:solidFill>
              </a:rPr>
              <a:t>Sant</a:t>
            </a:r>
            <a:r>
              <a:rPr lang="es-ES" b="1" dirty="0" smtClean="0">
                <a:solidFill>
                  <a:srgbClr val="7030A0"/>
                </a:solidFill>
              </a:rPr>
              <a:t>  Jordi, </a:t>
            </a:r>
          </a:p>
          <a:p>
            <a:r>
              <a:rPr lang="es-ES" b="1" dirty="0" smtClean="0">
                <a:solidFill>
                  <a:srgbClr val="7030A0"/>
                </a:solidFill>
              </a:rPr>
              <a:t>23 de abril</a:t>
            </a:r>
            <a:endParaRPr lang="es-ES" b="1" dirty="0">
              <a:solidFill>
                <a:srgbClr val="7030A0"/>
              </a:solidFill>
            </a:endParaRPr>
          </a:p>
        </p:txBody>
      </p:sp>
      <p:pic>
        <p:nvPicPr>
          <p:cNvPr id="18" name="Picture 4" descr="http://img815.imageshack.us/img815/6871/velafloresvicky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6357950" y="4500570"/>
            <a:ext cx="942975" cy="1524001"/>
          </a:xfrm>
          <a:prstGeom prst="rect">
            <a:avLst/>
          </a:prstGeom>
          <a:noFill/>
        </p:spPr>
      </p:pic>
      <p:pic>
        <p:nvPicPr>
          <p:cNvPr id="19" name="Picture 13" descr="http://www.dudimundo.com/GIF/flores/imagenes/rosaverde.gif"/>
          <p:cNvPicPr>
            <a:picLocks noChangeAspect="1" noChangeArrowheads="1" noCrop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 flipH="1">
            <a:off x="6357950" y="5000636"/>
            <a:ext cx="1015381" cy="684046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3714744" y="5429264"/>
            <a:ext cx="18573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ln w="1905">
                  <a:solidFill>
                    <a:srgbClr val="FF33CC"/>
                  </a:solidFill>
                </a:ln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AUTOMATICO</a:t>
            </a:r>
            <a:endParaRPr lang="es-ES" b="1" dirty="0">
              <a:ln w="1905">
                <a:solidFill>
                  <a:srgbClr val="FF33CC"/>
                </a:solidFill>
              </a:ln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21" name="Picture 2" descr="http://fotos.infojardin.com/subiendo-fotos/images/arx1247954266s.gif"/>
          <p:cNvPicPr>
            <a:picLocks noChangeAspect="1" noChangeArrowheads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>
            <a:off x="5364088" y="908720"/>
            <a:ext cx="2834707" cy="2328907"/>
          </a:xfrm>
          <a:prstGeom prst="rect">
            <a:avLst/>
          </a:prstGeom>
          <a:noFill/>
          <a:effectLst>
            <a:softEdge rad="63500"/>
          </a:effectLst>
        </p:spPr>
      </p:pic>
      <p:pic>
        <p:nvPicPr>
          <p:cNvPr id="22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 rot="19189649">
            <a:off x="5795807" y="1377728"/>
            <a:ext cx="1024221" cy="12665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" name="22 CuadroTexto"/>
          <p:cNvSpPr txBox="1"/>
          <p:nvPr/>
        </p:nvSpPr>
        <p:spPr>
          <a:xfrm>
            <a:off x="6804248" y="1268760"/>
            <a:ext cx="16430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7030A0"/>
                </a:solidFill>
              </a:rPr>
              <a:t>23 Abril</a:t>
            </a:r>
          </a:p>
          <a:p>
            <a:endParaRPr lang="es-ES" b="1" dirty="0">
              <a:solidFill>
                <a:srgbClr val="FFC000"/>
              </a:solidFill>
            </a:endParaRPr>
          </a:p>
        </p:txBody>
      </p:sp>
      <p:sp>
        <p:nvSpPr>
          <p:cNvPr id="26" name="25 CuadroTexto"/>
          <p:cNvSpPr txBox="1"/>
          <p:nvPr/>
        </p:nvSpPr>
        <p:spPr>
          <a:xfrm>
            <a:off x="7092280" y="1700808"/>
            <a:ext cx="78581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/>
                <a:uLnTx/>
                <a:uFillTx/>
              </a:rPr>
              <a:t>2014</a:t>
            </a:r>
            <a:endParaRPr kumimoji="0" lang="es-ES" sz="18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/>
              <a:uLnTx/>
              <a:uFillTx/>
            </a:endParaRPr>
          </a:p>
        </p:txBody>
      </p:sp>
      <p:pic>
        <p:nvPicPr>
          <p:cNvPr id="27" name="Picture 4" descr="http://www.dudimundo.com/gif/flores/imagenes/rosemary.gif"/>
          <p:cNvPicPr>
            <a:picLocks noChangeAspect="1" noChangeArrowheads="1" noCrop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>
            <a:off x="6588224" y="2276872"/>
            <a:ext cx="974700" cy="648072"/>
          </a:xfrm>
          <a:prstGeom prst="rect">
            <a:avLst/>
          </a:prstGeom>
          <a:noFill/>
        </p:spPr>
      </p:pic>
      <p:pic>
        <p:nvPicPr>
          <p:cNvPr id="28" name="Picture 13" descr="http://www.dudimundo.com/GIF/flores/imagenes/rosaverde.gif"/>
          <p:cNvPicPr>
            <a:picLocks noChangeAspect="1" noChangeArrowheads="1" noCrop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6357950" y="5072074"/>
            <a:ext cx="1015381" cy="684046"/>
          </a:xfrm>
          <a:prstGeom prst="rect">
            <a:avLst/>
          </a:prstGeom>
          <a:noFill/>
        </p:spPr>
      </p:pic>
      <p:sp>
        <p:nvSpPr>
          <p:cNvPr id="29" name="28 Rectángulo"/>
          <p:cNvSpPr/>
          <p:nvPr/>
        </p:nvSpPr>
        <p:spPr>
          <a:xfrm>
            <a:off x="1619672" y="1196752"/>
            <a:ext cx="2754280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es-ES" sz="3600" b="1" spc="50" dirty="0">
                <a:ln w="11430">
                  <a:solidFill>
                    <a:srgbClr val="FF33CC"/>
                  </a:solidFill>
                </a:ln>
                <a:solidFill>
                  <a:srgbClr val="7030A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lgerian" pitchFamily="82" charset="0"/>
              </a:rPr>
              <a:t>SANT JORDI</a:t>
            </a:r>
          </a:p>
        </p:txBody>
      </p:sp>
    </p:spTree>
  </p:cSld>
  <p:clrMapOvr>
    <a:masterClrMapping/>
  </p:clrMapOvr>
  <p:transition advTm="18000">
    <p:sndAc>
      <p:stSnd loop="1">
        <p:snd r:embed="rId2" name="Endlesslov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5000"/>
                            </p:stCondLst>
                            <p:childTnLst>
                              <p:par>
                                <p:cTn id="30" presetID="1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32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7000"/>
                            </p:stCondLst>
                            <p:childTnLst>
                              <p:par>
                                <p:cTn id="3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5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" name="19 CuadroTexto"/>
          <p:cNvSpPr txBox="1"/>
          <p:nvPr/>
        </p:nvSpPr>
        <p:spPr>
          <a:xfrm>
            <a:off x="5143504" y="3714752"/>
            <a:ext cx="26432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Siguiendo la tradición  de </a:t>
            </a:r>
            <a:r>
              <a:rPr kumimoji="0" lang="es-ES" sz="1800" b="1" i="0" u="none" strike="noStrike" kern="0" cap="none" spc="0" normalizeH="0" baseline="0" noProof="0" dirty="0" err="1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Sant</a:t>
            </a:r>
            <a:r>
              <a:rPr kumimoji="0" lang="es-ES" sz="1800" b="1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 Jordi no podía faltar unas bonitas frases de amor para tú pareja  o ser querido. </a:t>
            </a:r>
            <a:endParaRPr kumimoji="0" lang="es-ES" sz="1800" b="1" i="0" u="none" strike="noStrike" kern="0" cap="none" spc="0" normalizeH="0" baseline="0" noProof="0" dirty="0">
              <a:ln w="1905"/>
              <a:gradFill>
                <a:gsLst>
                  <a:gs pos="0">
                    <a:srgbClr val="2D2DB9">
                      <a:shade val="20000"/>
                      <a:satMod val="200000"/>
                    </a:srgbClr>
                  </a:gs>
                  <a:gs pos="78000">
                    <a:srgbClr val="2D2DB9">
                      <a:tint val="90000"/>
                      <a:shade val="89000"/>
                      <a:satMod val="220000"/>
                    </a:srgbClr>
                  </a:gs>
                  <a:gs pos="100000">
                    <a:srgbClr val="2D2DB9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1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500694" y="5357826"/>
            <a:ext cx="1757344" cy="722718"/>
          </a:xfrm>
          <a:prstGeom prst="rect">
            <a:avLst/>
          </a:prstGeom>
          <a:noFill/>
        </p:spPr>
      </p:pic>
      <p:pic>
        <p:nvPicPr>
          <p:cNvPr id="22" name="Picture 2" descr="http://www.canalgif.net/Gifs-animados/Amor/Enamorados/Gif-animado-Enamorados-34.gif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259632" y="1124744"/>
            <a:ext cx="3421731" cy="3672408"/>
          </a:xfrm>
          <a:prstGeom prst="rect">
            <a:avLst/>
          </a:prstGeom>
          <a:noFill/>
        </p:spPr>
      </p:pic>
      <p:pic>
        <p:nvPicPr>
          <p:cNvPr id="23" name="Picture 2" descr="http://4.bp.blogspot.com/-Hjty9dpFOyo/ToSnIl4ZLuI/AAAAAAAAALo/CleQAobyP6w/s1600/amor+teamo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1124744"/>
            <a:ext cx="3816424" cy="4392488"/>
          </a:xfrm>
          <a:prstGeom prst="rect">
            <a:avLst/>
          </a:prstGeom>
          <a:noFill/>
        </p:spPr>
      </p:pic>
      <p:pic>
        <p:nvPicPr>
          <p:cNvPr id="25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436096" y="1052736"/>
            <a:ext cx="2476497" cy="2211158"/>
          </a:xfrm>
          <a:prstGeom prst="rect">
            <a:avLst/>
          </a:prstGeom>
          <a:noFill/>
        </p:spPr>
      </p:pic>
      <p:pic>
        <p:nvPicPr>
          <p:cNvPr id="26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167444" y="1483545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gifb03.gif"/>
          <p:cNvPicPr>
            <a:picLocks noChangeAspect="1" noChangeArrowheads="1" noCrop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5286380" y="4000504"/>
            <a:ext cx="1285884" cy="1285884"/>
          </a:xfrm>
          <a:prstGeom prst="rect">
            <a:avLst/>
          </a:prstGeom>
          <a:noFill/>
        </p:spPr>
      </p:pic>
      <p:pic>
        <p:nvPicPr>
          <p:cNvPr id="23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72132" y="5286388"/>
            <a:ext cx="1757344" cy="722718"/>
          </a:xfrm>
          <a:prstGeom prst="rect">
            <a:avLst/>
          </a:prstGeom>
          <a:noFill/>
        </p:spPr>
      </p:pic>
      <p:pic>
        <p:nvPicPr>
          <p:cNvPr id="24" name="Picture 2" descr="http://lh6.ggpht.com/_t5wFU4WsbOM/TEQf4wCSzoI/AAAAAAAAIFg/fQmROZk4NQU/!cid_006001c5b6d7$e286dc00$1c2a0a1e@George_thumb%5B1%5D.gif?imgmax=800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>
            <a:off x="1115617" y="1412776"/>
            <a:ext cx="3456384" cy="4261867"/>
          </a:xfrm>
          <a:prstGeom prst="can">
            <a:avLst/>
          </a:prstGeom>
          <a:noFill/>
          <a:effectLst/>
        </p:spPr>
      </p:pic>
      <p:pic>
        <p:nvPicPr>
          <p:cNvPr id="27" name="Picture 2" descr="http://imblog.aufeminin.com/blog/D20091022/389373_376929878_amor-pasion-pareja-beso-enamorados-dia-de-los-enamorados_H003631_L.jp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115616" y="1340768"/>
            <a:ext cx="3528392" cy="4392488"/>
          </a:xfrm>
          <a:prstGeom prst="can">
            <a:avLst/>
          </a:prstGeom>
          <a:noFill/>
        </p:spPr>
      </p:pic>
      <p:pic>
        <p:nvPicPr>
          <p:cNvPr id="26" name="Picture 4" descr="7pow5vt3c9q"/>
          <p:cNvPicPr>
            <a:picLocks noChangeAspect="1" noChangeArrowheads="1"/>
          </p:cNvPicPr>
          <p:nvPr/>
        </p:nvPicPr>
        <p:blipFill>
          <a:blip r:embed="rId15" cstate="print"/>
          <a:srcRect l="2000" t="2000" r="2000" b="5200"/>
          <a:stretch>
            <a:fillRect/>
          </a:stretch>
        </p:blipFill>
        <p:spPr bwMode="auto">
          <a:xfrm>
            <a:off x="1115616" y="1196752"/>
            <a:ext cx="3600400" cy="4680520"/>
          </a:xfrm>
          <a:prstGeom prst="ca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9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6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30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7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Rectángulo"/>
          <p:cNvSpPr/>
          <p:nvPr/>
        </p:nvSpPr>
        <p:spPr>
          <a:xfrm>
            <a:off x="5311158" y="3356992"/>
            <a:ext cx="269336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s-ES" sz="2400" b="1" cap="none" spc="0" dirty="0" smtClean="0">
                <a:ln w="9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solidFill>
                  <a:schemeClr val="accent1">
                    <a:satMod val="200000"/>
                    <a:tint val="3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itchFamily="82" charset="0"/>
              </a:rPr>
              <a:t>FRASES DE AMOR</a:t>
            </a:r>
            <a:endParaRPr lang="es-ES" sz="2400" b="1" cap="none" spc="0" dirty="0">
              <a:ln w="900" cmpd="sng">
                <a:solidFill>
                  <a:srgbClr val="FF0000">
                    <a:alpha val="55000"/>
                  </a:srgbClr>
                </a:solidFill>
                <a:prstDash val="solid"/>
              </a:ln>
              <a:solidFill>
                <a:schemeClr val="accent1">
                  <a:satMod val="200000"/>
                  <a:tint val="3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itchFamily="82" charset="0"/>
            </a:endParaRPr>
          </a:p>
        </p:txBody>
      </p:sp>
    </p:spTree>
    <p:custDataLst>
      <p:tags r:id="rId1"/>
    </p:custData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55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5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156176" y="5085184"/>
            <a:ext cx="1757344" cy="722718"/>
          </a:xfrm>
          <a:prstGeom prst="rect">
            <a:avLst/>
          </a:prstGeom>
          <a:noFill/>
        </p:spPr>
      </p:pic>
      <p:pic>
        <p:nvPicPr>
          <p:cNvPr id="12292" name="Picture 4" descr="http://www.sognographic.com/FG-valentine_127.gif"/>
          <p:cNvPicPr>
            <a:picLocks noChangeAspect="1" noChangeArrowheads="1" noCrop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1040276" y="1195376"/>
            <a:ext cx="3865527" cy="3816424"/>
          </a:xfrm>
          <a:prstGeom prst="heart">
            <a:avLst/>
          </a:prstGeom>
          <a:noFill/>
          <a:effectLst/>
        </p:spPr>
      </p:pic>
      <p:sp>
        <p:nvSpPr>
          <p:cNvPr id="20" name="19 CuadroTexto"/>
          <p:cNvSpPr txBox="1"/>
          <p:nvPr/>
        </p:nvSpPr>
        <p:spPr>
          <a:xfrm>
            <a:off x="4932040" y="3140968"/>
            <a:ext cx="2928958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Aunque existieran las palabras más hermosas del mundo no las encontrarías si no te hubiera conocido</a:t>
            </a:r>
            <a:endParaRPr kumimoji="0" lang="es-ES" sz="2400" b="1" i="0" u="none" strike="noStrike" kern="0" cap="none" spc="0" normalizeH="0" baseline="0" noProof="0" dirty="0">
              <a:ln w="1905"/>
              <a:gradFill>
                <a:gsLst>
                  <a:gs pos="0">
                    <a:srgbClr val="2D2DB9">
                      <a:shade val="20000"/>
                      <a:satMod val="200000"/>
                    </a:srgbClr>
                  </a:gs>
                  <a:gs pos="78000">
                    <a:srgbClr val="2D2DB9">
                      <a:tint val="90000"/>
                      <a:shade val="89000"/>
                      <a:satMod val="220000"/>
                    </a:srgbClr>
                  </a:gs>
                  <a:gs pos="100000">
                    <a:srgbClr val="2D2DB9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12294" name="Picture 6" descr="http://f1.pepst.com/c/81203B/496546/ssc3/home/008/primotapia9/ge.gif_480_480_0_64000_0_1_0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1979712" y="3717032"/>
            <a:ext cx="1728192" cy="1991591"/>
          </a:xfrm>
          <a:prstGeom prst="rect">
            <a:avLst/>
          </a:prstGeom>
          <a:noFill/>
        </p:spPr>
      </p:pic>
      <p:pic>
        <p:nvPicPr>
          <p:cNvPr id="17410" name="Picture 2" descr="http://2.bp.blogspot.com/-_GNphAmgyHA/ToSl84RAFgI/AAAAAAAAAK0/qB09MtLkZCk/s400/amo+te+amo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267500">
            <a:off x="937899" y="1278471"/>
            <a:ext cx="4144067" cy="4852244"/>
          </a:xfrm>
          <a:prstGeom prst="rect">
            <a:avLst/>
          </a:prstGeom>
          <a:noFill/>
        </p:spPr>
      </p:pic>
      <p:pic>
        <p:nvPicPr>
          <p:cNvPr id="21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4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2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5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4" name="Picture 2" descr="http://www.canalgif.net/Gifs-animados/Amor/Enamorados/Gif-animado-Enamorados-42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259632" y="1268760"/>
            <a:ext cx="3168352" cy="4536504"/>
          </a:xfrm>
          <a:prstGeom prst="can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4860032" y="3356992"/>
            <a:ext cx="3214710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Cuando te conocí  tuve miedo de abrazarte , cuando te abracé  tuve miedo de besarte , cuando te besé tuve miedo de quererte  y ahora  que te quiero  tengo miedo de perderte . </a:t>
            </a:r>
            <a:endParaRPr kumimoji="0" lang="es-ES" sz="1800" b="1" i="0" u="none" strike="noStrike" kern="0" cap="none" spc="0" normalizeH="0" baseline="0" noProof="0" dirty="0">
              <a:ln w="1905"/>
              <a:gradFill>
                <a:gsLst>
                  <a:gs pos="0">
                    <a:srgbClr val="2D2DB9">
                      <a:shade val="20000"/>
                      <a:satMod val="200000"/>
                    </a:srgbClr>
                  </a:gs>
                  <a:gs pos="78000">
                    <a:srgbClr val="2D2DB9">
                      <a:tint val="90000"/>
                      <a:shade val="89000"/>
                      <a:satMod val="220000"/>
                    </a:srgbClr>
                  </a:gs>
                  <a:gs pos="100000">
                    <a:srgbClr val="2D2DB9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6215074" y="5286388"/>
            <a:ext cx="1757344" cy="722718"/>
          </a:xfrm>
          <a:prstGeom prst="rect">
            <a:avLst/>
          </a:prstGeom>
          <a:noFill/>
        </p:spPr>
      </p:pic>
      <p:pic>
        <p:nvPicPr>
          <p:cNvPr id="13316" name="Picture 4" descr="http://www.mrbit.es/hielka/FRASES%20PARA%20ENAMORADOS/FRASES_PARA_ENAMORAR_archivos/dyn006_original_405_475_gif_2610411_4891357150a047686cf7ecd26b1e1cd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624" y="1340768"/>
            <a:ext cx="3240360" cy="4464496"/>
          </a:xfrm>
          <a:prstGeom prst="can">
            <a:avLst/>
          </a:prstGeom>
          <a:noFill/>
        </p:spPr>
      </p:pic>
      <p:pic>
        <p:nvPicPr>
          <p:cNvPr id="24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5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5143504" y="3643314"/>
            <a:ext cx="28575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El amor es el triunfo de la imaginación  sobre la inteligencia.</a:t>
            </a:r>
            <a:endParaRPr lang="es-ES" sz="24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6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14342" name="Picture 6" descr="http://img58.imageshack.us/img58/1060/enamorados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1268760"/>
            <a:ext cx="3474955" cy="4536504"/>
          </a:xfrm>
          <a:prstGeom prst="can">
            <a:avLst/>
          </a:prstGeom>
          <a:noFill/>
        </p:spPr>
      </p:pic>
      <p:pic>
        <p:nvPicPr>
          <p:cNvPr id="15362" name="Picture 2" descr="http://www.messages.oriza.net/sp-romantic1.jpg"/>
          <p:cNvPicPr>
            <a:picLocks noChangeAspect="1" noChangeArrowheads="1"/>
          </p:cNvPicPr>
          <p:nvPr/>
        </p:nvPicPr>
        <p:blipFill>
          <a:blip r:embed="rId11" cstate="email">
            <a:clrChange>
              <a:clrFrom>
                <a:srgbClr val="FBFCF4"/>
              </a:clrFrom>
              <a:clrTo>
                <a:srgbClr val="FBFCF4">
                  <a:alpha val="0"/>
                </a:srgbClr>
              </a:clrTo>
            </a:clrChange>
          </a:blip>
          <a:srcRect l="14545"/>
          <a:stretch>
            <a:fillRect/>
          </a:stretch>
        </p:blipFill>
        <p:spPr bwMode="auto">
          <a:xfrm>
            <a:off x="1115616" y="2060848"/>
            <a:ext cx="3600400" cy="3600400"/>
          </a:xfrm>
          <a:prstGeom prst="rect">
            <a:avLst/>
          </a:prstGeom>
          <a:noFill/>
          <a:effectLst>
            <a:softEdge rad="635000"/>
          </a:effectLst>
        </p:spPr>
      </p:pic>
      <p:pic>
        <p:nvPicPr>
          <p:cNvPr id="23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4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3" presetClass="exit" presetSubtype="28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2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4" name="Picture 4" descr="http://www.canalgif.net/Gifs-animados/Amor/Enamorados/Gif-animado-Enamorados-44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115616" y="1340768"/>
            <a:ext cx="3672408" cy="4176912"/>
          </a:xfrm>
          <a:prstGeom prst="rect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5076056" y="3501008"/>
            <a:ext cx="2808312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0" cap="none" spc="0" normalizeH="0" baseline="0" noProof="0" dirty="0" smtClean="0">
                <a:ln>
                  <a:noFill/>
                </a:ln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</a:rPr>
              <a:t>Durante mi juventud  el amor será mi maestro ; en la madurez  , mi ayuda ; y en la vejez será mi encanto.</a:t>
            </a:r>
            <a:endParaRPr kumimoji="0" lang="es-ES" sz="2000" b="1" i="0" u="none" strike="noStrike" kern="0" cap="none" spc="0" normalizeH="0" baseline="0" noProof="0" dirty="0">
              <a:ln>
                <a:noFill/>
              </a:ln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786446" y="5214950"/>
            <a:ext cx="1757344" cy="722718"/>
          </a:xfrm>
          <a:prstGeom prst="rect">
            <a:avLst/>
          </a:prstGeom>
          <a:noFill/>
        </p:spPr>
      </p:pic>
      <p:pic>
        <p:nvPicPr>
          <p:cNvPr id="16" name="Picture 10" descr="3d8su7b8o99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15616" y="1052735"/>
            <a:ext cx="3672408" cy="4867741"/>
          </a:xfrm>
          <a:prstGeom prst="can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3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5076056" y="3429000"/>
            <a:ext cx="300039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No olvides nunca que la fuerza más poderosa en la tierra es el amor.</a:t>
            </a:r>
            <a:endParaRPr kumimoji="0" lang="es-ES" sz="2400" b="1" i="0" u="none" strike="noStrike" kern="0" cap="none" spc="0" normalizeH="0" baseline="0" noProof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13314" name="Picture 2" descr="http://i375.photobucket.com/albums/oo193/scar_2009/parejaroja.gif?t=1253485296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331640" y="1268760"/>
            <a:ext cx="3528392" cy="4585692"/>
          </a:xfrm>
          <a:prstGeom prst="can">
            <a:avLst/>
          </a:prstGeom>
          <a:noFill/>
        </p:spPr>
      </p:pic>
      <p:pic>
        <p:nvPicPr>
          <p:cNvPr id="21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436096" y="908720"/>
            <a:ext cx="2476497" cy="2211158"/>
          </a:xfrm>
          <a:prstGeom prst="rect">
            <a:avLst/>
          </a:prstGeom>
          <a:noFill/>
        </p:spPr>
      </p:pic>
      <p:pic>
        <p:nvPicPr>
          <p:cNvPr id="22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 descr="http://lh4.ggpht.com/-hvAa0YNe18I/TjM2h9ZVizI/AAAAAAAACmk/GYAYSBY_mho/lluviaypareja1_thumb%25255B1%25255D.gif?imgmax=800"/>
          <p:cNvPicPr>
            <a:picLocks noChangeAspect="1" noChangeArrowheads="1" noCrop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1259632" y="1124744"/>
            <a:ext cx="3600400" cy="4786487"/>
          </a:xfrm>
          <a:prstGeom prst="can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86" name="Picture 2" descr="http://www.canalgif.net/Gifs-animados/Amor/Enamorados/Gif-animado-Enamorados-46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115616" y="1412776"/>
            <a:ext cx="3969225" cy="4051603"/>
          </a:xfrm>
          <a:prstGeom prst="ellipse">
            <a:avLst/>
          </a:prstGeom>
          <a:noFill/>
        </p:spPr>
      </p:pic>
      <p:sp>
        <p:nvSpPr>
          <p:cNvPr id="19" name="18 CuadroTexto"/>
          <p:cNvSpPr txBox="1"/>
          <p:nvPr/>
        </p:nvSpPr>
        <p:spPr>
          <a:xfrm>
            <a:off x="5072066" y="3500438"/>
            <a:ext cx="2928958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Amar y ser amado es sentir el sol desde ambos lados .</a:t>
            </a:r>
            <a:endParaRPr kumimoji="0" lang="es-ES" sz="2400" b="1" i="0" u="none" strike="noStrike" kern="0" cap="none" spc="0" normalizeH="0" baseline="0" noProof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16390" name="Picture 6" descr="http://poesiasdelcorazon.p.o.pic.centerblog.net/be53f7ad.pn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971600" y="1484784"/>
            <a:ext cx="4282581" cy="3937212"/>
          </a:xfrm>
          <a:prstGeom prst="star32">
            <a:avLst/>
          </a:prstGeom>
          <a:noFill/>
        </p:spPr>
      </p:pic>
      <p:pic>
        <p:nvPicPr>
          <p:cNvPr id="16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1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1" presetClass="exit" presetSubtype="0" fill="hold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0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9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3" dur="5000"/>
                                        <p:tgtEl>
                                          <p:spTgt spid="1639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028384" y="3501008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18 CuadroTexto"/>
          <p:cNvSpPr txBox="1"/>
          <p:nvPr/>
        </p:nvSpPr>
        <p:spPr>
          <a:xfrm>
            <a:off x="5004048" y="3356992"/>
            <a:ext cx="32147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400" b="1" i="0" u="none" strike="noStrike" kern="0" cap="none" spc="0" normalizeH="0" baseline="0" noProof="0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El agua necesita del fuego para hervir y yo necesito de tu amor para vivir.</a:t>
            </a:r>
            <a:endParaRPr kumimoji="0" lang="es-ES" sz="2400" b="1" i="0" u="none" strike="noStrike" kern="0" cap="none" spc="0" normalizeH="0" baseline="0" noProof="0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6148" name="Picture 4" descr="http://www.mrbit.es/hielka/FRASES%20PARA%20ENAMORADOS/FRASES_PARA_ENAMORAR_archivos/vede20electrico20parej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331640" y="1268760"/>
            <a:ext cx="3168352" cy="4536504"/>
          </a:xfrm>
          <a:prstGeom prst="can">
            <a:avLst/>
          </a:prstGeom>
          <a:noFill/>
        </p:spPr>
      </p:pic>
      <p:pic>
        <p:nvPicPr>
          <p:cNvPr id="11266" name="Picture 2" descr="http://image.blingee.com/images17/content/output/000/000/000/68c/592584371_611435.gif?4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624" y="1124744"/>
            <a:ext cx="3665984" cy="4896544"/>
          </a:xfrm>
          <a:prstGeom prst="can">
            <a:avLst/>
          </a:prstGeom>
          <a:noFill/>
          <a:effectLst>
            <a:softEdge rad="127000"/>
          </a:effectLst>
        </p:spPr>
      </p:pic>
      <p:pic>
        <p:nvPicPr>
          <p:cNvPr id="21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2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3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3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4643438" y="3500438"/>
            <a:ext cx="335758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  veces me pregunto por qué la vida es tan bella, ahora ya lo sé , porque tu estas  en ella.</a:t>
            </a:r>
            <a:endParaRPr lang="es-ES" sz="24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16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10242" name="Picture 2" descr="http://www.imagenesdeamor.cc/wp-content/uploads/blogger/-v-8uMlzzul4/UlCbnjCPcPI/AAAAAAAAC5c/1AeSSaWsQQ0/s1600/imagenes-amor-movimientonb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1484784"/>
            <a:ext cx="3313588" cy="4320480"/>
          </a:xfrm>
          <a:prstGeom prst="can">
            <a:avLst/>
          </a:prstGeom>
          <a:noFill/>
        </p:spPr>
      </p:pic>
      <p:pic>
        <p:nvPicPr>
          <p:cNvPr id="5124" name="Picture 4" descr="http://4.bp.blogspot.com/-gNP9wcwZVOQ/Us2yrnm47OI/AAAAAAAAE6A/x4eO5L8lBr4/s1600/Gif-animado-Enamorados-49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187624" y="1484784"/>
            <a:ext cx="3384376" cy="4464496"/>
          </a:xfrm>
          <a:prstGeom prst="can">
            <a:avLst/>
          </a:prstGeom>
          <a:noFill/>
        </p:spPr>
      </p:pic>
      <p:pic>
        <p:nvPicPr>
          <p:cNvPr id="17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18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30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4857752" y="5357826"/>
            <a:ext cx="1757344" cy="722718"/>
          </a:xfrm>
          <a:prstGeom prst="rect">
            <a:avLst/>
          </a:prstGeom>
          <a:noFill/>
        </p:spPr>
      </p:pic>
      <p:sp>
        <p:nvSpPr>
          <p:cNvPr id="16" name="15 Rectángulo"/>
          <p:cNvSpPr/>
          <p:nvPr/>
        </p:nvSpPr>
        <p:spPr>
          <a:xfrm>
            <a:off x="4860032" y="3212976"/>
            <a:ext cx="3355844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Tardé una hora en conocerte y solo un día en enamorarme. Pero me llevará toda una vida lograr</a:t>
            </a:r>
          </a:p>
          <a:p>
            <a:pPr algn="ctr"/>
            <a:r>
              <a:rPr lang="es-ES" sz="2800" b="1" dirty="0" smtClean="0">
                <a:ln w="1905"/>
                <a:solidFill>
                  <a:srgbClr val="7030A0"/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                     olvidarte.</a:t>
            </a:r>
            <a:endParaRPr lang="es-ES" sz="2800" b="1" dirty="0">
              <a:ln w="1905"/>
              <a:solidFill>
                <a:srgbClr val="7030A0"/>
              </a:soli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  <p:pic>
        <p:nvPicPr>
          <p:cNvPr id="8196" name="Picture 4" descr="http://api.ning.com/files/Ub0qySMGo4OYIn0UxqaWCTAvQA2cyCNH0X4PIAX5CEqBjeMjQ60XV0kDfXStOW9-MUIHcfaCvfyFhGrsJV8CFaOFAndc-OqV/684420269_1093092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1844824"/>
            <a:ext cx="3593976" cy="3593976"/>
          </a:xfrm>
          <a:prstGeom prst="teardrop">
            <a:avLst/>
          </a:prstGeom>
          <a:noFill/>
        </p:spPr>
      </p:pic>
      <p:pic>
        <p:nvPicPr>
          <p:cNvPr id="8198" name="Picture 6" descr="http://www.mrbit.es/hielka/FRASES%20PARA%20ENAMORADOS/FRASES_PARA_ENAMORAR_archivos/pareja%2520enamorada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 rot="210900">
            <a:off x="1305855" y="1664873"/>
            <a:ext cx="3647496" cy="3968753"/>
          </a:xfrm>
          <a:prstGeom prst="teardrop">
            <a:avLst/>
          </a:prstGeom>
          <a:noFill/>
        </p:spPr>
      </p:pic>
      <p:pic>
        <p:nvPicPr>
          <p:cNvPr id="17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18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0" presetClass="exit" presetSubtype="0" accel="10000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81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4786314" y="3500438"/>
            <a:ext cx="321471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b="1" dirty="0" smtClean="0">
                <a:ln w="1905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Cuando dos personas necesitan ver cada vez  mas el uno al otro y cada vez menos a otras personas , es que están enamorados. </a:t>
            </a:r>
            <a:endParaRPr lang="es-ES" sz="2000" b="1" dirty="0">
              <a:ln w="1905"/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286380" y="5143512"/>
            <a:ext cx="1757344" cy="722718"/>
          </a:xfrm>
          <a:prstGeom prst="rect">
            <a:avLst/>
          </a:prstGeom>
          <a:noFill/>
        </p:spPr>
      </p:pic>
      <p:pic>
        <p:nvPicPr>
          <p:cNvPr id="7170" name="Picture 2" descr="http://desmond.imageshack.us/Himg156/scaled.php?server=156&amp;filename=183tb.jpg&amp;res=medium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259632" y="1772816"/>
            <a:ext cx="3387477" cy="3895629"/>
          </a:xfrm>
          <a:prstGeom prst="cube">
            <a:avLst/>
          </a:prstGeom>
          <a:noFill/>
        </p:spPr>
      </p:pic>
      <p:pic>
        <p:nvPicPr>
          <p:cNvPr id="7174" name="Picture 6" descr="http://api.ning.com/files/Fnz6Jcu6TqJxu1IpA5ANuYzaJNdcqJLjUDdpeJR*JJKfHjqT-4gOvy2U-wPR*OzKK*aKFoKDH5rn-BJ7*sk*gFoaGYFuu21B/683653869_1099581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59632" y="1704961"/>
            <a:ext cx="3384376" cy="4132122"/>
          </a:xfrm>
          <a:prstGeom prst="cube">
            <a:avLst/>
          </a:prstGeom>
          <a:noFill/>
        </p:spPr>
      </p:pic>
      <p:pic>
        <p:nvPicPr>
          <p:cNvPr id="17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18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8028384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14 CuadroTexto"/>
          <p:cNvSpPr txBox="1"/>
          <p:nvPr/>
        </p:nvSpPr>
        <p:spPr>
          <a:xfrm>
            <a:off x="5148064" y="3212976"/>
            <a:ext cx="31546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ln w="1905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El </a:t>
            </a:r>
            <a:r>
              <a:rPr lang="es-ES" sz="2400" dirty="0" smtClean="0">
                <a:ln w="1905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amor</a:t>
            </a:r>
            <a:r>
              <a:rPr lang="es-ES" sz="2400" b="1" dirty="0" smtClean="0">
                <a:ln w="1905"/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es unirse a pesar de todos los pronósticos.</a:t>
            </a:r>
            <a:endParaRPr lang="es-ES" sz="2400" b="1" dirty="0">
              <a:ln w="1905"/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pic>
        <p:nvPicPr>
          <p:cNvPr id="16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652120" y="5157192"/>
            <a:ext cx="1757344" cy="722718"/>
          </a:xfrm>
          <a:prstGeom prst="rect">
            <a:avLst/>
          </a:prstGeom>
          <a:noFill/>
        </p:spPr>
      </p:pic>
      <p:pic>
        <p:nvPicPr>
          <p:cNvPr id="19458" name="Picture 2" descr="http://img269.imageshack.us/img269/9646/pareja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1187624" y="1196752"/>
            <a:ext cx="3150808" cy="4670884"/>
          </a:xfrm>
          <a:prstGeom prst="can">
            <a:avLst/>
          </a:prstGeom>
          <a:noFill/>
        </p:spPr>
      </p:pic>
      <p:pic>
        <p:nvPicPr>
          <p:cNvPr id="7170" name="Picture 2" descr="http://i32.tinypic.com/29n9ggn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1259632" y="1340768"/>
            <a:ext cx="3240360" cy="4320480"/>
          </a:xfrm>
          <a:prstGeom prst="rect">
            <a:avLst/>
          </a:prstGeom>
          <a:noFill/>
        </p:spPr>
      </p:pic>
      <p:pic>
        <p:nvPicPr>
          <p:cNvPr id="19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0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3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55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2" dur="50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" name="16 CuadroTexto"/>
          <p:cNvSpPr txBox="1"/>
          <p:nvPr/>
        </p:nvSpPr>
        <p:spPr>
          <a:xfrm>
            <a:off x="5220072" y="3356992"/>
            <a:ext cx="277924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2000" b="1" i="0" u="none" strike="noStrike" kern="0" cap="none" spc="0" normalizeH="0" baseline="0" noProof="0" dirty="0" smtClean="0">
                <a:ln w="1905"/>
                <a:gradFill>
                  <a:gsLst>
                    <a:gs pos="0">
                      <a:srgbClr val="2D2DB9">
                        <a:shade val="20000"/>
                        <a:satMod val="200000"/>
                      </a:srgbClr>
                    </a:gs>
                    <a:gs pos="78000">
                      <a:srgbClr val="2D2DB9">
                        <a:tint val="90000"/>
                        <a:shade val="89000"/>
                        <a:satMod val="220000"/>
                      </a:srgbClr>
                    </a:gs>
                    <a:gs pos="100000">
                      <a:srgbClr val="2D2DB9">
                        <a:tint val="12000"/>
                        <a:satMod val="255000"/>
                      </a:srgb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uLnTx/>
                <a:uFillTx/>
              </a:rPr>
              <a:t>La fe mueve montañas, pero el amor transforma el mundo.</a:t>
            </a:r>
            <a:endParaRPr kumimoji="0" lang="es-ES" sz="2000" b="1" i="0" u="none" strike="noStrike" kern="0" cap="none" spc="0" normalizeH="0" baseline="0" noProof="0" dirty="0">
              <a:ln w="1905"/>
              <a:gradFill>
                <a:gsLst>
                  <a:gs pos="0">
                    <a:srgbClr val="2D2DB9">
                      <a:shade val="20000"/>
                      <a:satMod val="200000"/>
                    </a:srgbClr>
                  </a:gs>
                  <a:gs pos="78000">
                    <a:srgbClr val="2D2DB9">
                      <a:tint val="90000"/>
                      <a:shade val="89000"/>
                      <a:satMod val="220000"/>
                    </a:srgbClr>
                  </a:gs>
                  <a:gs pos="100000">
                    <a:srgbClr val="2D2DB9">
                      <a:tint val="12000"/>
                      <a:satMod val="255000"/>
                    </a:srgb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uLnTx/>
              <a:uFillTx/>
            </a:endParaRPr>
          </a:p>
        </p:txBody>
      </p:sp>
      <p:pic>
        <p:nvPicPr>
          <p:cNvPr id="20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715008" y="5072074"/>
            <a:ext cx="1757344" cy="722718"/>
          </a:xfrm>
          <a:prstGeom prst="rect">
            <a:avLst/>
          </a:prstGeom>
          <a:noFill/>
        </p:spPr>
      </p:pic>
      <p:pic>
        <p:nvPicPr>
          <p:cNvPr id="16" name="Picture 7" descr="http://i150.photobucket.com/albums/s81/alejandra-princeza_2007/2009/amor338.gif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5508104" y="980728"/>
            <a:ext cx="2476497" cy="2211158"/>
          </a:xfrm>
          <a:prstGeom prst="rect">
            <a:avLst/>
          </a:prstGeom>
          <a:noFill/>
        </p:spPr>
      </p:pic>
      <p:pic>
        <p:nvPicPr>
          <p:cNvPr id="21" name="Picture 2" descr="Animadas_938240396_UpgbqbbW1GUg.gif"/>
          <p:cNvPicPr>
            <a:picLocks noChangeAspect="1" noChangeArrowheads="1" noCrop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 rot="19189649">
            <a:off x="6272083" y="1405549"/>
            <a:ext cx="1181670" cy="14612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6" descr="http://2.bp.blogspot.com/-FBQtuh2J3rQ/ToSmV-DLsyI/AAAAAAAAAK8/lUtvo6eUZao/s1600/amor.gif"/>
          <p:cNvPicPr>
            <a:picLocks noChangeAspect="1" noChangeArrowheads="1" noCrop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1331640" y="1484784"/>
            <a:ext cx="3312368" cy="4170040"/>
          </a:xfrm>
          <a:prstGeom prst="can">
            <a:avLst/>
          </a:prstGeom>
          <a:noFill/>
        </p:spPr>
      </p:pic>
      <p:pic>
        <p:nvPicPr>
          <p:cNvPr id="18" name="Picture 6" descr="http://3.bp.blogspot.com/--Ws7E_9HF5Y/UhdGQEWHWDI/AAAAAAAAaUw/m5Vt-vSYkrE/s1600/romanticas+de+amor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1331640" y="1412776"/>
            <a:ext cx="3312368" cy="4248472"/>
          </a:xfrm>
          <a:prstGeom prst="can">
            <a:avLst/>
          </a:prstGeom>
          <a:noFill/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xit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1571604" y="1000108"/>
            <a:ext cx="5572164" cy="4801314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Un 23 de abril (de 1564) nació 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10"/>
              </a:rPr>
              <a:t>William Shakespeare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También un 23 de abril (de 1616) murió este insigne poeta y dramaturgo. Por si fuera poco, en la misma fecha, 23 de abril de 1616, murió 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hlinkClick r:id="rId11"/>
              </a:rPr>
              <a:t>Miguel de Cervantes Saavedra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. Más aún: como es día de San Jorge, patrón de Cataluña, que según la tradición mató a un dragón y salvó a una princesa que éste iba a devorar, hay más de tres razones para celebrar leyenda y literatura conjuntamente. Por ello, el 23 de abril las calles de algunas ciudades, como Barcelona, se llenan de puestos de libros y de rosas, la tradición dicta que a los jóvenes varones se les regale un libro y a las jóvenes, una rosa; aunque, claro, hay quienes están dispuestos a recibir ambos regalos.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San Jorge es el </a:t>
            </a:r>
            <a:r>
              <a:rPr lang="es-ES" b="1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patron</a:t>
            </a:r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 Santurce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(Vizcaya) que también se regala</a:t>
            </a:r>
          </a:p>
          <a:p>
            <a:r>
              <a:rPr lang="es-ES" b="1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un libro y una rosa.</a:t>
            </a:r>
            <a:endParaRPr lang="es-ES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7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>
            <a:off x="5508104" y="4797152"/>
            <a:ext cx="2429866" cy="999296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4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03" descr="Animadas_938240396_UpgbqbbW1GUg.gif"/>
          <p:cNvPicPr>
            <a:picLocks noChangeAspect="1" noChangeArrowheads="1" noCrop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1259632" y="1196752"/>
            <a:ext cx="1584176" cy="1958927"/>
          </a:xfrm>
          <a:prstGeom prst="rect">
            <a:avLst/>
          </a:prstGeom>
          <a:noFill/>
        </p:spPr>
      </p:pic>
      <p:pic>
        <p:nvPicPr>
          <p:cNvPr id="15" name="Picture 2" descr="http://gifsanimados.de/img-gifsanimados.de/g/gatos/gatos-enamorados.gif"/>
          <p:cNvPicPr>
            <a:picLocks noChangeAspect="1" noChangeArrowheads="1" noCrop="1"/>
          </p:cNvPicPr>
          <p:nvPr/>
        </p:nvPicPr>
        <p:blipFill>
          <a:blip r:embed="rId10" cstate="email">
            <a:clrChange>
              <a:clrFrom>
                <a:srgbClr val="FEE2E3"/>
              </a:clrFrom>
              <a:clrTo>
                <a:srgbClr val="FEE2E3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3861048"/>
            <a:ext cx="2613670" cy="2210419"/>
          </a:xfrm>
          <a:prstGeom prst="rect">
            <a:avLst/>
          </a:prstGeom>
          <a:noFill/>
        </p:spPr>
      </p:pic>
      <p:pic>
        <p:nvPicPr>
          <p:cNvPr id="14" name="Picture 10" descr="http://img842.imageshack.us/img842/8117/helen.gif"/>
          <p:cNvPicPr>
            <a:picLocks noChangeAspect="1" noChangeArrowheads="1" noCrop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131840" y="4941168"/>
            <a:ext cx="1443068" cy="592888"/>
          </a:xfrm>
          <a:prstGeom prst="rect">
            <a:avLst/>
          </a:prstGeom>
          <a:noFill/>
          <a:scene3d>
            <a:camera prst="isometricOffAxis1Right"/>
            <a:lightRig rig="threePt" dir="t"/>
          </a:scene3d>
        </p:spPr>
      </p:pic>
      <p:pic>
        <p:nvPicPr>
          <p:cNvPr id="17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2" cstate="email"/>
          <a:srcRect/>
          <a:stretch>
            <a:fillRect/>
          </a:stretch>
        </p:blipFill>
        <p:spPr bwMode="auto">
          <a:xfrm rot="1260934">
            <a:off x="5534813" y="1240595"/>
            <a:ext cx="2438424" cy="1002816"/>
          </a:xfrm>
          <a:prstGeom prst="rect">
            <a:avLst/>
          </a:prstGeom>
          <a:noFill/>
        </p:spPr>
      </p:pic>
      <p:pic>
        <p:nvPicPr>
          <p:cNvPr id="16" name="Picture 2" descr="http://1.bp.blogspot.com/-ry3V8iqfxdQ/UwtnUxMZfxI/AAAAAAABxIU/lAqWE5C0ukw/s1600/feliz+cumple+35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 rot="20188984">
            <a:off x="2755564" y="1299065"/>
            <a:ext cx="4086225" cy="329565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3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5000"/>
                            </p:stCondLst>
                            <p:childTnLst>
                              <p:par>
                                <p:cTn id="32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38" descr="go811"/>
          <p:cNvPicPr>
            <a:picLocks noChangeAspect="1" noChangeArrowheads="1"/>
          </p:cNvPicPr>
          <p:nvPr/>
        </p:nvPicPr>
        <p:blipFill>
          <a:blip r:embed="rId3" cstate="email"/>
          <a:srcRect/>
          <a:stretch>
            <a:fillRect/>
          </a:stretch>
        </p:blipFill>
        <p:spPr bwMode="auto">
          <a:xfrm>
            <a:off x="7975600" y="3429000"/>
            <a:ext cx="676275" cy="279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37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4356100" y="5848350"/>
            <a:ext cx="4008438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35" descr="go811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539552" y="620688"/>
            <a:ext cx="676275" cy="2820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3" descr="go811"/>
          <p:cNvPicPr>
            <a:picLocks noChangeAspect="1" noChangeArrowheads="1"/>
          </p:cNvPicPr>
          <p:nvPr/>
        </p:nvPicPr>
        <p:blipFill>
          <a:blip r:embed="rId6" cstate="email"/>
          <a:srcRect/>
          <a:stretch>
            <a:fillRect/>
          </a:stretch>
        </p:blipFill>
        <p:spPr bwMode="auto">
          <a:xfrm>
            <a:off x="4427538" y="415925"/>
            <a:ext cx="3973512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44" descr="go811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7956550" y="620713"/>
            <a:ext cx="676275" cy="293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46" descr="go811"/>
          <p:cNvPicPr>
            <a:picLocks noChangeAspect="1" noChangeArrowheads="1"/>
          </p:cNvPicPr>
          <p:nvPr/>
        </p:nvPicPr>
        <p:blipFill>
          <a:blip r:embed="rId8" cstate="email"/>
          <a:srcRect/>
          <a:stretch>
            <a:fillRect/>
          </a:stretch>
        </p:blipFill>
        <p:spPr bwMode="auto">
          <a:xfrm>
            <a:off x="755650" y="5805488"/>
            <a:ext cx="3757613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47" descr="go811"/>
          <p:cNvPicPr>
            <a:picLocks noChangeAspect="1" noChangeArrowheads="1"/>
          </p:cNvPicPr>
          <p:nvPr/>
        </p:nvPicPr>
        <p:blipFill>
          <a:blip r:embed="rId9" cstate="email"/>
          <a:srcRect/>
          <a:stretch>
            <a:fillRect/>
          </a:stretch>
        </p:blipFill>
        <p:spPr bwMode="auto">
          <a:xfrm>
            <a:off x="539750" y="3284538"/>
            <a:ext cx="676275" cy="298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6" descr="go811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758825" y="417513"/>
            <a:ext cx="3813175" cy="676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Picture 103" descr="Animadas_938240396_UpgbqbbW1GUg.gif"/>
          <p:cNvPicPr>
            <a:picLocks noChangeAspect="1" noChangeArrowheads="1" noCrop="1"/>
          </p:cNvPicPr>
          <p:nvPr/>
        </p:nvPicPr>
        <p:blipFill>
          <a:blip r:embed="rId10" cstate="email"/>
          <a:srcRect/>
          <a:stretch>
            <a:fillRect/>
          </a:stretch>
        </p:blipFill>
        <p:spPr bwMode="auto">
          <a:xfrm>
            <a:off x="1187624" y="1340768"/>
            <a:ext cx="1572279" cy="1944216"/>
          </a:xfrm>
          <a:prstGeom prst="rect">
            <a:avLst/>
          </a:prstGeom>
          <a:noFill/>
        </p:spPr>
      </p:pic>
      <p:sp>
        <p:nvSpPr>
          <p:cNvPr id="20" name="19 CuadroTexto"/>
          <p:cNvSpPr txBox="1"/>
          <p:nvPr/>
        </p:nvSpPr>
        <p:spPr>
          <a:xfrm>
            <a:off x="2555776" y="4725144"/>
            <a:ext cx="1785950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CC">
                        <a:tint val="70000"/>
                        <a:satMod val="245000"/>
                      </a:srgbClr>
                    </a:gs>
                    <a:gs pos="75000">
                      <a:srgbClr val="3333CC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CC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Diseño: Helen</a:t>
            </a:r>
            <a:endParaRPr kumimoji="0" lang="es-ES" sz="1800" b="1" i="0" u="none" strike="noStrike" kern="0" cap="none" spc="0" normalizeH="0" baseline="0" noProof="0" dirty="0">
              <a:ln w="11430"/>
              <a:gradFill>
                <a:gsLst>
                  <a:gs pos="0">
                    <a:srgbClr val="3333CC">
                      <a:tint val="70000"/>
                      <a:satMod val="245000"/>
                    </a:srgbClr>
                  </a:gs>
                  <a:gs pos="75000">
                    <a:srgbClr val="3333CC">
                      <a:tint val="90000"/>
                      <a:shade val="60000"/>
                      <a:satMod val="240000"/>
                    </a:srgbClr>
                  </a:gs>
                  <a:gs pos="100000">
                    <a:srgbClr val="3333CC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sp>
        <p:nvSpPr>
          <p:cNvPr id="21" name="20 CuadroTexto"/>
          <p:cNvSpPr txBox="1"/>
          <p:nvPr/>
        </p:nvSpPr>
        <p:spPr>
          <a:xfrm>
            <a:off x="2555776" y="5085184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800" b="1" i="0" u="none" strike="noStrike" kern="0" cap="none" spc="0" normalizeH="0" baseline="0" noProof="0" dirty="0" smtClean="0">
                <a:ln w="11430"/>
                <a:gradFill>
                  <a:gsLst>
                    <a:gs pos="0">
                      <a:srgbClr val="3333CC">
                        <a:tint val="70000"/>
                        <a:satMod val="245000"/>
                      </a:srgbClr>
                    </a:gs>
                    <a:gs pos="75000">
                      <a:srgbClr val="3333CC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3333CC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</a:rPr>
              <a:t>Texto :Internet</a:t>
            </a:r>
            <a:endParaRPr kumimoji="0" lang="es-ES" sz="1800" b="1" i="0" u="none" strike="noStrike" kern="0" cap="none" spc="0" normalizeH="0" baseline="0" noProof="0" dirty="0">
              <a:ln w="11430"/>
              <a:gradFill>
                <a:gsLst>
                  <a:gs pos="0">
                    <a:srgbClr val="3333CC">
                      <a:tint val="70000"/>
                      <a:satMod val="245000"/>
                    </a:srgbClr>
                  </a:gs>
                  <a:gs pos="75000">
                    <a:srgbClr val="3333CC">
                      <a:tint val="90000"/>
                      <a:shade val="60000"/>
                      <a:satMod val="240000"/>
                    </a:srgbClr>
                  </a:gs>
                  <a:gs pos="100000">
                    <a:srgbClr val="3333CC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uLnTx/>
              <a:uFillTx/>
            </a:endParaRPr>
          </a:p>
        </p:txBody>
      </p:sp>
      <p:pic>
        <p:nvPicPr>
          <p:cNvPr id="22" name="Picture 4" descr="http://api.ning.com/files/R4DUg9yxfIRT9CSputTf3SEV9B*74pW4PcuhlO1h5P32rTQ4wToumLVsQrRalYWCwJH8smikXvQRXBFnfUWeTmcLL-Dx08O6/santjordilibroyrosa.png"/>
          <p:cNvPicPr>
            <a:picLocks noChangeAspect="1" noChangeArrowheads="1"/>
          </p:cNvPicPr>
          <p:nvPr/>
        </p:nvPicPr>
        <p:blipFill>
          <a:blip r:embed="rId11" cstate="email"/>
          <a:srcRect/>
          <a:stretch>
            <a:fillRect/>
          </a:stretch>
        </p:blipFill>
        <p:spPr bwMode="auto">
          <a:xfrm>
            <a:off x="2699792" y="2132856"/>
            <a:ext cx="3468595" cy="1426480"/>
          </a:xfrm>
          <a:prstGeom prst="rect">
            <a:avLst/>
          </a:prstGeom>
          <a:noFill/>
        </p:spPr>
      </p:pic>
      <p:pic>
        <p:nvPicPr>
          <p:cNvPr id="15" name="Picture 2" descr="http://4.bp.blogspot.com/-cqFcE1O6B_M/T5Q7n0px4NI/AAAAAAAAEuw/S_fawVLMr_U/s1600/manos+y+rosas.jpg"/>
          <p:cNvPicPr>
            <a:picLocks noChangeAspect="1" noChangeArrowheads="1"/>
          </p:cNvPicPr>
          <p:nvPr/>
        </p:nvPicPr>
        <p:blipFill>
          <a:blip r:embed="rId12" cstate="email">
            <a:clrChange>
              <a:clrFrom>
                <a:srgbClr val="FCFCFA"/>
              </a:clrFrom>
              <a:clrTo>
                <a:srgbClr val="FCFCFA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 rot="1050804">
            <a:off x="6366131" y="969221"/>
            <a:ext cx="1536924" cy="1153545"/>
          </a:xfrm>
          <a:prstGeom prst="rect">
            <a:avLst/>
          </a:prstGeom>
          <a:noFill/>
        </p:spPr>
      </p:pic>
      <p:pic>
        <p:nvPicPr>
          <p:cNvPr id="2050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5364088" y="3861048"/>
            <a:ext cx="2321446" cy="1920963"/>
          </a:xfrm>
          <a:prstGeom prst="rect">
            <a:avLst/>
          </a:prstGeom>
          <a:noFill/>
        </p:spPr>
      </p:pic>
    </p:spTree>
    <p:custDataLst>
      <p:tags r:id="rId1"/>
    </p:custDataLst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1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5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|3.6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559</TotalTime>
  <Words>515</Words>
  <Application>Microsoft Office PowerPoint</Application>
  <PresentationFormat>Presentación en pantalla (4:3)</PresentationFormat>
  <Paragraphs>56</Paragraphs>
  <Slides>19</Slides>
  <Notes>1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Sant  Jordi</dc:title>
  <dc:creator>Helen</dc:creator>
  <cp:lastModifiedBy>Eleni</cp:lastModifiedBy>
  <cp:revision>60</cp:revision>
  <dcterms:created xsi:type="dcterms:W3CDTF">2014-04-14T16:36:44Z</dcterms:created>
  <dcterms:modified xsi:type="dcterms:W3CDTF">2014-04-21T21:44:04Z</dcterms:modified>
  <cp:contentStatus>Final</cp:contentStatus>
</cp:coreProperties>
</file>