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73" r:id="rId16"/>
    <p:sldId id="276" r:id="rId17"/>
    <p:sldId id="275" r:id="rId18"/>
    <p:sldId id="274" r:id="rId19"/>
    <p:sldId id="261" r:id="rId20"/>
    <p:sldId id="260" r:id="rId21"/>
    <p:sldId id="259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5B606-5D42-4B5A-B59D-846451F005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2FC2E-3583-4B1C-A281-949288FCBF3E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2091A-C679-406C-9791-557D6E7BEF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00F698-E598-4BD0-9477-BC5F71C9F07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www.gifanimasyon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hyperlink" Target="http://www.gifanimasyon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gifanimasyon.com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gifanimasyon.com/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9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9" descr="C:\Users\Usuario\Downloads\NECESARIO PARA PPS\hud39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24352"/>
            <a:ext cx="1008112" cy="1333648"/>
          </a:xfrm>
          <a:prstGeom prst="rect">
            <a:avLst/>
          </a:prstGeom>
          <a:noFill/>
        </p:spPr>
      </p:pic>
      <p:pic>
        <p:nvPicPr>
          <p:cNvPr id="29" name="Picture 10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649261">
            <a:off x="512800" y="5506456"/>
            <a:ext cx="1257192" cy="314298"/>
          </a:xfrm>
          <a:prstGeom prst="rect">
            <a:avLst/>
          </a:prstGeom>
          <a:noFill/>
        </p:spPr>
      </p:pic>
      <p:pic>
        <p:nvPicPr>
          <p:cNvPr id="30" name="Picture 30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  <p:pic>
        <p:nvPicPr>
          <p:cNvPr id="31" name="Picture 12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1556792"/>
            <a:ext cx="647700" cy="904875"/>
          </a:xfrm>
          <a:prstGeom prst="rect">
            <a:avLst/>
          </a:prstGeom>
          <a:noFill/>
        </p:spPr>
      </p:pic>
      <p:pic>
        <p:nvPicPr>
          <p:cNvPr id="32" name="Picture 13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1484784"/>
            <a:ext cx="695325" cy="895350"/>
          </a:xfrm>
          <a:prstGeom prst="rect">
            <a:avLst/>
          </a:prstGeom>
          <a:noFill/>
        </p:spPr>
      </p:pic>
      <p:pic>
        <p:nvPicPr>
          <p:cNvPr id="33" name="Picture 14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1484784"/>
            <a:ext cx="676275" cy="876300"/>
          </a:xfrm>
          <a:prstGeom prst="rect">
            <a:avLst/>
          </a:prstGeom>
          <a:noFill/>
        </p:spPr>
      </p:pic>
      <p:pic>
        <p:nvPicPr>
          <p:cNvPr id="3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1556792"/>
            <a:ext cx="942975" cy="390525"/>
          </a:xfrm>
          <a:prstGeom prst="rect">
            <a:avLst/>
          </a:prstGeom>
          <a:noFill/>
        </p:spPr>
      </p:pic>
      <p:pic>
        <p:nvPicPr>
          <p:cNvPr id="35" name="Picture 11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78995" y="6353944"/>
            <a:ext cx="2065005" cy="504056"/>
          </a:xfrm>
          <a:prstGeom prst="rect">
            <a:avLst/>
          </a:prstGeom>
          <a:noFill/>
        </p:spPr>
      </p:pic>
      <p:pic>
        <p:nvPicPr>
          <p:cNvPr id="3" name="Picture 3" descr="C:\Users\Usuario\Downloads\NECESARIO PARA PPS\5\114431415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3068960"/>
            <a:ext cx="666750" cy="895350"/>
          </a:xfrm>
          <a:prstGeom prst="rect">
            <a:avLst/>
          </a:prstGeom>
          <a:noFill/>
        </p:spPr>
      </p:pic>
      <p:pic>
        <p:nvPicPr>
          <p:cNvPr id="37" name="Picture 13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3068960"/>
            <a:ext cx="695325" cy="895350"/>
          </a:xfrm>
          <a:prstGeom prst="rect">
            <a:avLst/>
          </a:prstGeom>
          <a:noFill/>
        </p:spPr>
      </p:pic>
      <p:pic>
        <p:nvPicPr>
          <p:cNvPr id="4" name="Picture 4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355976" y="3140968"/>
            <a:ext cx="552450" cy="876300"/>
          </a:xfrm>
          <a:prstGeom prst="rect">
            <a:avLst/>
          </a:prstGeom>
          <a:noFill/>
        </p:spPr>
      </p:pic>
      <p:pic>
        <p:nvPicPr>
          <p:cNvPr id="5" name="Picture 5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4048" y="3140968"/>
            <a:ext cx="600075" cy="876300"/>
          </a:xfrm>
          <a:prstGeom prst="rect">
            <a:avLst/>
          </a:prstGeom>
          <a:noFill/>
        </p:spPr>
      </p:pic>
      <p:pic>
        <p:nvPicPr>
          <p:cNvPr id="6" name="Picture 6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3140968"/>
            <a:ext cx="676275" cy="876300"/>
          </a:xfrm>
          <a:prstGeom prst="rect">
            <a:avLst/>
          </a:prstGeom>
          <a:noFill/>
        </p:spPr>
      </p:pic>
      <p:pic>
        <p:nvPicPr>
          <p:cNvPr id="7" name="Picture 7" descr="C:\Users\Usuario\Downloads\NECESARIO PARA PPS\5\1144314115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516216" y="3068960"/>
            <a:ext cx="685800" cy="895350"/>
          </a:xfrm>
          <a:prstGeom prst="rect">
            <a:avLst/>
          </a:prstGeom>
          <a:noFill/>
        </p:spPr>
      </p:pic>
      <p:pic>
        <p:nvPicPr>
          <p:cNvPr id="8" name="Picture 8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308304" y="3068960"/>
            <a:ext cx="266700" cy="876300"/>
          </a:xfrm>
          <a:prstGeom prst="rect">
            <a:avLst/>
          </a:prstGeom>
          <a:noFill/>
        </p:spPr>
      </p:pic>
      <p:pic>
        <p:nvPicPr>
          <p:cNvPr id="43" name="Picture 6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3068960"/>
            <a:ext cx="676275" cy="876300"/>
          </a:xfrm>
          <a:prstGeom prst="rect">
            <a:avLst/>
          </a:prstGeom>
          <a:noFill/>
        </p:spPr>
      </p:pic>
      <p:pic>
        <p:nvPicPr>
          <p:cNvPr id="4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2240" y="4653136"/>
            <a:ext cx="942975" cy="390525"/>
          </a:xfrm>
          <a:prstGeom prst="rect">
            <a:avLst/>
          </a:prstGeom>
          <a:noFill/>
        </p:spPr>
      </p:pic>
      <p:pic>
        <p:nvPicPr>
          <p:cNvPr id="4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5517232"/>
            <a:ext cx="942975" cy="390525"/>
          </a:xfrm>
          <a:prstGeom prst="rect">
            <a:avLst/>
          </a:prstGeom>
          <a:noFill/>
        </p:spPr>
      </p:pic>
      <p:pic>
        <p:nvPicPr>
          <p:cNvPr id="4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5445224"/>
            <a:ext cx="942975" cy="390525"/>
          </a:xfrm>
          <a:prstGeom prst="rect">
            <a:avLst/>
          </a:prstGeom>
          <a:noFill/>
        </p:spPr>
      </p:pic>
      <p:pic>
        <p:nvPicPr>
          <p:cNvPr id="47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2348880"/>
            <a:ext cx="942975" cy="390525"/>
          </a:xfrm>
          <a:prstGeom prst="rect">
            <a:avLst/>
          </a:prstGeom>
          <a:noFill/>
        </p:spPr>
      </p:pic>
      <p:pic>
        <p:nvPicPr>
          <p:cNvPr id="48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2656"/>
            <a:ext cx="942975" cy="390525"/>
          </a:xfrm>
          <a:prstGeom prst="rect">
            <a:avLst/>
          </a:prstGeom>
          <a:noFill/>
        </p:spPr>
      </p:pic>
      <p:pic>
        <p:nvPicPr>
          <p:cNvPr id="49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95936" y="332656"/>
            <a:ext cx="942975" cy="39052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a-5\2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572000" y="4077072"/>
            <a:ext cx="523875" cy="1143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a-5\O-bet¹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148064" y="4077072"/>
            <a:ext cx="495300" cy="114300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a-5\1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724128" y="4077072"/>
            <a:ext cx="409575" cy="11430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a-5\3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228184" y="4077072"/>
            <a:ext cx="523875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06-somos novi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Usuario\Downloads\24ef534a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4941168"/>
            <a:ext cx="942975" cy="390525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924944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628800"/>
            <a:ext cx="942975" cy="390525"/>
          </a:xfrm>
          <a:prstGeom prst="rect">
            <a:avLst/>
          </a:prstGeom>
          <a:noFill/>
        </p:spPr>
      </p:pic>
      <p:pic>
        <p:nvPicPr>
          <p:cNvPr id="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476672"/>
            <a:ext cx="942975" cy="390525"/>
          </a:xfrm>
          <a:prstGeom prst="rect">
            <a:avLst/>
          </a:prstGeom>
          <a:noFill/>
        </p:spPr>
      </p:pic>
      <p:pic>
        <p:nvPicPr>
          <p:cNvPr id="7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942975" cy="390525"/>
          </a:xfrm>
          <a:prstGeom prst="rect">
            <a:avLst/>
          </a:prstGeom>
          <a:noFill/>
        </p:spPr>
      </p:pic>
      <p:pic>
        <p:nvPicPr>
          <p:cNvPr id="8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89040"/>
            <a:ext cx="942975" cy="390525"/>
          </a:xfrm>
          <a:prstGeom prst="rect">
            <a:avLst/>
          </a:prstGeom>
          <a:noFill/>
        </p:spPr>
      </p:pic>
      <p:pic>
        <p:nvPicPr>
          <p:cNvPr id="9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805264"/>
            <a:ext cx="942975" cy="390525"/>
          </a:xfrm>
          <a:prstGeom prst="rect">
            <a:avLst/>
          </a:prstGeom>
          <a:noFill/>
        </p:spPr>
      </p:pic>
      <p:pic>
        <p:nvPicPr>
          <p:cNvPr id="10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733256"/>
            <a:ext cx="942975" cy="390525"/>
          </a:xfrm>
          <a:prstGeom prst="rect">
            <a:avLst/>
          </a:prstGeom>
          <a:noFill/>
        </p:spPr>
      </p:pic>
      <p:pic>
        <p:nvPicPr>
          <p:cNvPr id="11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2656"/>
            <a:ext cx="942975" cy="390525"/>
          </a:xfrm>
          <a:prstGeom prst="rect">
            <a:avLst/>
          </a:prstGeom>
          <a:noFill/>
        </p:spPr>
      </p:pic>
      <p:pic>
        <p:nvPicPr>
          <p:cNvPr id="12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717032"/>
            <a:ext cx="94297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joliscoeurs.j.o.pic.centerblog.net/d09ab93f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517232"/>
            <a:ext cx="942975" cy="390525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5013176"/>
            <a:ext cx="942975" cy="390525"/>
          </a:xfrm>
          <a:prstGeom prst="rect">
            <a:avLst/>
          </a:prstGeom>
          <a:noFill/>
        </p:spPr>
      </p:pic>
      <p:pic>
        <p:nvPicPr>
          <p:cNvPr id="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332656"/>
            <a:ext cx="94297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mycenes.m.y.pic.centerblog.net/6pujwqzi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mycenes.m.y.pic.centerblog.net/jlm1imvi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87248">
            <a:off x="971600" y="5805264"/>
            <a:ext cx="2257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ycenes.m.y.pic.centerblog.net/yfboskw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8640"/>
            <a:ext cx="3056578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3e803f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587727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Somos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novios, pues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los dos sentimos mutuo amor profundo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6387" name="Picture 3" descr="http://www.gifanimasyon.com/gif5/1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4824536" cy="4824536"/>
          </a:xfrm>
          <a:prstGeom prst="rect">
            <a:avLst/>
          </a:prstGeom>
          <a:noFill/>
        </p:spPr>
      </p:pic>
      <p:pic>
        <p:nvPicPr>
          <p:cNvPr id="1638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645024"/>
            <a:ext cx="3021570" cy="854199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03652f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5445224"/>
            <a:ext cx="6300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con eso, ya ganamos lo más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grande de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este mundo.</a:t>
            </a:r>
          </a:p>
        </p:txBody>
      </p:sp>
      <p:pic>
        <p:nvPicPr>
          <p:cNvPr id="17411" name="Picture 3" descr="http://img1.liveinternet.ru/images/attach/c/2/70/106/70106823_1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0"/>
            <a:ext cx="2411760" cy="2126664"/>
          </a:xfrm>
          <a:prstGeom prst="rect">
            <a:avLst/>
          </a:prstGeom>
          <a:noFill/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356992"/>
            <a:ext cx="3566008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86e5888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18435" name="Picture 3" descr="C:\Users\Usuario\Downloads\TEXTURAS\son buenas y son gifs\5ea960e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43608" y="6211669"/>
            <a:ext cx="8100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Nos amamos, nos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besamos, como novios, nos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deseamos y hasta a veces sin motivo,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sin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razón, nos enojamos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love-me.l.o.pic.centerblog.net/4064ab66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5661248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Somos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novios, mantenemos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un cariño limpio y puro,</a:t>
            </a:r>
          </a:p>
        </p:txBody>
      </p:sp>
      <p:pic>
        <p:nvPicPr>
          <p:cNvPr id="1331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869160"/>
            <a:ext cx="2257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love-me.l.o.pic.centerblog.net/e6761eb4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551723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Como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todos, procuramos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momento más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oscuro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132856"/>
            <a:ext cx="2257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didine66.d.i.pic.centerblog.net/5e83e66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88224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516216" y="116632"/>
            <a:ext cx="262778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FFFF00"/>
                </a:solidFill>
                <a:latin typeface="Arial Black" pitchFamily="34" charset="0"/>
              </a:rPr>
              <a:t>Para hablarnos,</a:t>
            </a:r>
            <a:br>
              <a:rPr lang="es-ES" sz="28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FF00"/>
                </a:solidFill>
                <a:latin typeface="Arial Black" pitchFamily="34" charset="0"/>
              </a:rPr>
              <a:t>para darnos el más dulce de los besos,</a:t>
            </a:r>
            <a:br>
              <a:rPr lang="es-ES" sz="28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FF00"/>
                </a:solidFill>
                <a:latin typeface="Arial Black" pitchFamily="34" charset="0"/>
              </a:rPr>
              <a:t>recordar de qué color son los cerezos,</a:t>
            </a:r>
            <a:br>
              <a:rPr lang="es-ES" sz="28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2800" dirty="0">
                <a:solidFill>
                  <a:srgbClr val="FFFF00"/>
                </a:solidFill>
                <a:latin typeface="Arial Black" pitchFamily="34" charset="0"/>
              </a:rPr>
              <a:t>sin hacer más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comentarios,</a:t>
            </a:r>
            <a:r>
              <a:rPr lang="es-ES" sz="28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2800" dirty="0">
                <a:solidFill>
                  <a:srgbClr val="FFFF00"/>
                </a:solidFill>
                <a:latin typeface="Arial Black" pitchFamily="34" charset="0"/>
              </a:rPr>
              <a:t>somos novios.</a:t>
            </a: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4-8-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203931" cy="4077072"/>
          </a:xfrm>
          <a:prstGeom prst="rect">
            <a:avLst/>
          </a:prstGeom>
          <a:noFill/>
        </p:spPr>
      </p:pic>
      <p:pic>
        <p:nvPicPr>
          <p:cNvPr id="22530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2210216" cy="915342"/>
          </a:xfrm>
          <a:prstGeom prst="rect">
            <a:avLst/>
          </a:prstGeom>
          <a:noFill/>
        </p:spPr>
      </p:pic>
      <p:pic>
        <p:nvPicPr>
          <p:cNvPr id="4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764704"/>
            <a:ext cx="2210216" cy="915342"/>
          </a:xfrm>
          <a:prstGeom prst="rect">
            <a:avLst/>
          </a:prstGeom>
          <a:noFill/>
        </p:spPr>
      </p:pic>
      <p:pic>
        <p:nvPicPr>
          <p:cNvPr id="5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5301208"/>
            <a:ext cx="2210216" cy="915342"/>
          </a:xfrm>
          <a:prstGeom prst="rect">
            <a:avLst/>
          </a:prstGeom>
          <a:noFill/>
        </p:spPr>
      </p:pic>
      <p:pic>
        <p:nvPicPr>
          <p:cNvPr id="6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852936"/>
            <a:ext cx="2210216" cy="915342"/>
          </a:xfrm>
          <a:prstGeom prst="rect">
            <a:avLst/>
          </a:prstGeom>
          <a:noFill/>
        </p:spPr>
      </p:pic>
      <p:pic>
        <p:nvPicPr>
          <p:cNvPr id="7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3784" y="5445224"/>
            <a:ext cx="2210216" cy="915342"/>
          </a:xfrm>
          <a:prstGeom prst="rect">
            <a:avLst/>
          </a:prstGeom>
          <a:noFill/>
        </p:spPr>
      </p:pic>
      <p:pic>
        <p:nvPicPr>
          <p:cNvPr id="8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692696"/>
            <a:ext cx="2210216" cy="915342"/>
          </a:xfrm>
          <a:prstGeom prst="rect">
            <a:avLst/>
          </a:prstGeom>
          <a:noFill/>
        </p:spPr>
      </p:pic>
      <p:pic>
        <p:nvPicPr>
          <p:cNvPr id="9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5373216"/>
            <a:ext cx="2210216" cy="915342"/>
          </a:xfrm>
          <a:prstGeom prst="rect">
            <a:avLst/>
          </a:prstGeom>
          <a:noFill/>
        </p:spPr>
      </p:pic>
      <p:pic>
        <p:nvPicPr>
          <p:cNvPr id="10" name="Picture 2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2210216" cy="91534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e2e549d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04664"/>
            <a:ext cx="942975" cy="390525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445224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661248"/>
            <a:ext cx="94297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ff9c716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869160"/>
            <a:ext cx="942975" cy="390525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340768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340768"/>
            <a:ext cx="942975" cy="390525"/>
          </a:xfrm>
          <a:prstGeom prst="rect">
            <a:avLst/>
          </a:prstGeom>
          <a:noFill/>
        </p:spPr>
      </p:pic>
      <p:pic>
        <p:nvPicPr>
          <p:cNvPr id="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941168"/>
            <a:ext cx="942975" cy="390525"/>
          </a:xfrm>
          <a:prstGeom prst="rect">
            <a:avLst/>
          </a:prstGeom>
          <a:noFill/>
        </p:spPr>
      </p:pic>
      <p:pic>
        <p:nvPicPr>
          <p:cNvPr id="819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589240"/>
            <a:ext cx="2257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375347a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661248"/>
            <a:ext cx="942975" cy="390525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92696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4797152"/>
            <a:ext cx="942975" cy="390525"/>
          </a:xfrm>
          <a:prstGeom prst="rect">
            <a:avLst/>
          </a:prstGeom>
          <a:noFill/>
        </p:spPr>
      </p:pic>
      <p:pic>
        <p:nvPicPr>
          <p:cNvPr id="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692696"/>
            <a:ext cx="942975" cy="390525"/>
          </a:xfrm>
          <a:prstGeom prst="rect">
            <a:avLst/>
          </a:prstGeom>
          <a:noFill/>
        </p:spPr>
      </p:pic>
      <p:pic>
        <p:nvPicPr>
          <p:cNvPr id="7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484784"/>
            <a:ext cx="942975" cy="390525"/>
          </a:xfrm>
          <a:prstGeom prst="rect">
            <a:avLst/>
          </a:prstGeom>
          <a:noFill/>
        </p:spPr>
      </p:pic>
      <p:pic>
        <p:nvPicPr>
          <p:cNvPr id="8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268760"/>
            <a:ext cx="942975" cy="390525"/>
          </a:xfrm>
          <a:prstGeom prst="rect">
            <a:avLst/>
          </a:prstGeom>
          <a:noFill/>
        </p:spPr>
      </p:pic>
      <p:pic>
        <p:nvPicPr>
          <p:cNvPr id="717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573016"/>
            <a:ext cx="2257425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0_5a0cc_dd8ba307_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8" cy="6681069"/>
          </a:xfrm>
          <a:prstGeom prst="rect">
            <a:avLst/>
          </a:prstGeom>
          <a:noFill/>
        </p:spPr>
      </p:pic>
      <p:pic>
        <p:nvPicPr>
          <p:cNvPr id="33795" name="Picture 3" descr="C:\Users\Usuario\Downloads\mod_article2589568_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"/>
            <a:ext cx="4139952" cy="6858000"/>
          </a:xfrm>
          <a:prstGeom prst="rect">
            <a:avLst/>
          </a:prstGeom>
          <a:noFill/>
        </p:spPr>
      </p:pic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221088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013176"/>
            <a:ext cx="942975" cy="390525"/>
          </a:xfrm>
          <a:prstGeom prst="rect">
            <a:avLst/>
          </a:prstGeom>
          <a:noFill/>
        </p:spPr>
      </p:pic>
      <p:pic>
        <p:nvPicPr>
          <p:cNvPr id="6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013176"/>
            <a:ext cx="942975" cy="390525"/>
          </a:xfrm>
          <a:prstGeom prst="rect">
            <a:avLst/>
          </a:prstGeom>
          <a:noFill/>
        </p:spPr>
      </p:pic>
      <p:pic>
        <p:nvPicPr>
          <p:cNvPr id="7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268760"/>
            <a:ext cx="942975" cy="390525"/>
          </a:xfrm>
          <a:prstGeom prst="rect">
            <a:avLst/>
          </a:prstGeom>
          <a:noFill/>
        </p:spPr>
      </p:pic>
      <p:pic>
        <p:nvPicPr>
          <p:cNvPr id="8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852936"/>
            <a:ext cx="942975" cy="390525"/>
          </a:xfrm>
          <a:prstGeom prst="rect">
            <a:avLst/>
          </a:prstGeom>
          <a:noFill/>
        </p:spPr>
      </p:pic>
      <p:pic>
        <p:nvPicPr>
          <p:cNvPr id="9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293096"/>
            <a:ext cx="942975" cy="390525"/>
          </a:xfrm>
          <a:prstGeom prst="rect">
            <a:avLst/>
          </a:prstGeom>
          <a:noFill/>
        </p:spPr>
      </p:pic>
      <p:pic>
        <p:nvPicPr>
          <p:cNvPr id="10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5085184"/>
            <a:ext cx="942975" cy="390525"/>
          </a:xfrm>
          <a:prstGeom prst="rect">
            <a:avLst/>
          </a:prstGeom>
          <a:noFill/>
        </p:spPr>
      </p:pic>
      <p:pic>
        <p:nvPicPr>
          <p:cNvPr id="11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276872"/>
            <a:ext cx="942975" cy="390525"/>
          </a:xfrm>
          <a:prstGeom prst="rect">
            <a:avLst/>
          </a:prstGeom>
          <a:noFill/>
        </p:spPr>
      </p:pic>
      <p:pic>
        <p:nvPicPr>
          <p:cNvPr id="12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908720"/>
            <a:ext cx="942975" cy="48728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cbda368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didine66.d.i.pic.centerblog.net/80de6061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gifanimasyon.com/ask/nur3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445224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Para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hablarnos, para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darnos el más dulce de los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besos, recordar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de qué color son los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cerezos, sin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hacer más comentarios, somos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novios. Siempre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novios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…..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764704"/>
            <a:ext cx="942975" cy="390525"/>
          </a:xfrm>
          <a:prstGeom prst="rect">
            <a:avLst/>
          </a:prstGeom>
          <a:noFill/>
        </p:spPr>
      </p:pic>
      <p:pic>
        <p:nvPicPr>
          <p:cNvPr id="5" name="Picture 6" descr="C:\Users\Usuario\Downloads\cbkw7tr05t4bg1356pt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08720"/>
            <a:ext cx="94297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162</Words>
  <Application>Microsoft Office PowerPoint</Application>
  <PresentationFormat>Presentación en pantalla (4:3)</PresentationFormat>
  <Paragraphs>35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2013-01-31T19:13:29Z</dcterms:created>
  <dcterms:modified xsi:type="dcterms:W3CDTF">2013-01-31T22:20:57Z</dcterms:modified>
</cp:coreProperties>
</file>