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slideLayouts/slideLayout12.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Lst>
  <p:notesMasterIdLst>
    <p:notesMasterId r:id="rId43"/>
  </p:notesMasterIdLst>
  <p:sldIdLst>
    <p:sldId id="356" r:id="rId4"/>
    <p:sldId id="361" r:id="rId5"/>
    <p:sldId id="257" r:id="rId6"/>
    <p:sldId id="349" r:id="rId7"/>
    <p:sldId id="259" r:id="rId8"/>
    <p:sldId id="261" r:id="rId9"/>
    <p:sldId id="353" r:id="rId10"/>
    <p:sldId id="265" r:id="rId11"/>
    <p:sldId id="267" r:id="rId12"/>
    <p:sldId id="268" r:id="rId13"/>
    <p:sldId id="272" r:id="rId14"/>
    <p:sldId id="276" r:id="rId15"/>
    <p:sldId id="278" r:id="rId16"/>
    <p:sldId id="295" r:id="rId17"/>
    <p:sldId id="350" r:id="rId18"/>
    <p:sldId id="358" r:id="rId19"/>
    <p:sldId id="279" r:id="rId20"/>
    <p:sldId id="359" r:id="rId21"/>
    <p:sldId id="281" r:id="rId22"/>
    <p:sldId id="283" r:id="rId23"/>
    <p:sldId id="365" r:id="rId24"/>
    <p:sldId id="285" r:id="rId25"/>
    <p:sldId id="287" r:id="rId26"/>
    <p:sldId id="288" r:id="rId27"/>
    <p:sldId id="289" r:id="rId28"/>
    <p:sldId id="292" r:id="rId29"/>
    <p:sldId id="364" r:id="rId30"/>
    <p:sldId id="293" r:id="rId31"/>
    <p:sldId id="294" r:id="rId32"/>
    <p:sldId id="366" r:id="rId33"/>
    <p:sldId id="360" r:id="rId34"/>
    <p:sldId id="296" r:id="rId35"/>
    <p:sldId id="343" r:id="rId36"/>
    <p:sldId id="297" r:id="rId37"/>
    <p:sldId id="300" r:id="rId38"/>
    <p:sldId id="362" r:id="rId39"/>
    <p:sldId id="363" r:id="rId40"/>
    <p:sldId id="357" r:id="rId41"/>
    <p:sldId id="367" r:id="rId42"/>
  </p:sldIdLst>
  <p:sldSz cx="9144000" cy="5715000" type="screen16x10"/>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AES" cryptAlgorithmClass="hash" cryptAlgorithmType="typeAny" cryptAlgorithmSid="14" spinCount="100000" saltData="+OFlOZp2cKGHNAhwT0ekHw==" hashData="JKWwhFJH8lXhaJWjIIFL5GyWLMAWY4H/4mMcAV+1s3LRONPCDwdTRhYutY5dY3mL5xFVozlmfZVcc4LEwaUGZw=="/>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0401" autoAdjust="0"/>
    <p:restoredTop sz="94660"/>
  </p:normalViewPr>
  <p:slideViewPr>
    <p:cSldViewPr>
      <p:cViewPr>
        <p:scale>
          <a:sx n="60" d="100"/>
          <a:sy n="60" d="100"/>
        </p:scale>
        <p:origin x="475" y="461"/>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tableStyles" Target="tableStyle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vl1pPr>
          </a:lstStyle>
          <a:p>
            <a:fld id="{96A5B13D-A49F-4E51-897B-4F714E8AB70D}" type="datetimeFigureOut">
              <a:rPr lang="es-ES"/>
              <a:pPr/>
              <a:t>12/05/2024</a:t>
            </a:fld>
            <a:endParaRPr lang="es-ES"/>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A8879410-C7BB-4FC7-B884-11827BE09FC5}" type="slidenum">
              <a:rPr lang="es-ES"/>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1 Marcador de imagen de diapositiva"/>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47107" name="2 Marcador de notas"/>
          <p:cNvSpPr>
            <a:spLocks noGrp="1"/>
          </p:cNvSpPr>
          <p:nvPr>
            <p:ph type="body" idx="1"/>
          </p:nvPr>
        </p:nvSpPr>
        <p:spPr bwMode="auto">
          <a:noFill/>
        </p:spPr>
        <p:txBody>
          <a:bodyPr/>
          <a:lstStyle/>
          <a:p>
            <a:pPr>
              <a:spcBef>
                <a:spcPct val="0"/>
              </a:spcBef>
            </a:pPr>
            <a:endParaRPr lang="es-ES" smtClean="0"/>
          </a:p>
        </p:txBody>
      </p:sp>
      <p:sp>
        <p:nvSpPr>
          <p:cNvPr id="47108" name="3 Marcador de número de diapositiva"/>
          <p:cNvSpPr>
            <a:spLocks noGrp="1"/>
          </p:cNvSpPr>
          <p:nvPr>
            <p:ph type="sldNum" sz="quarter" idx="5"/>
          </p:nvPr>
        </p:nvSpPr>
        <p:spPr bwMode="auto">
          <a:noFill/>
          <a:ln>
            <a:miter lim="800000"/>
            <a:headEnd/>
            <a:tailEnd/>
          </a:ln>
        </p:spPr>
        <p:txBody>
          <a:bodyPr/>
          <a:lstStyle/>
          <a:p>
            <a:fld id="{D9B6E77A-C9BF-415B-A30D-7668E102D8E8}" type="slidenum">
              <a:rPr lang="es-ES"/>
              <a:pPr/>
              <a:t>4</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1 Marcador de imagen de diapositiva"/>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48131"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48132" name="3 Marcador de número de diapositiva"/>
          <p:cNvSpPr>
            <a:spLocks noGrp="1"/>
          </p:cNvSpPr>
          <p:nvPr>
            <p:ph type="sldNum" sz="quarter" idx="5"/>
          </p:nvPr>
        </p:nvSpPr>
        <p:spPr bwMode="auto">
          <a:noFill/>
          <a:ln>
            <a:miter lim="800000"/>
            <a:headEnd/>
            <a:tailEnd/>
          </a:ln>
        </p:spPr>
        <p:txBody>
          <a:bodyPr/>
          <a:lstStyle/>
          <a:p>
            <a:fld id="{7D1F832E-E46B-4644-93AA-7247401C3006}" type="slidenum">
              <a:rPr lang="es-ES"/>
              <a:pPr/>
              <a:t>19</a:t>
            </a:fld>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1 Marcador de imagen de diapositiva"/>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47107" name="2 Marcador de notas"/>
          <p:cNvSpPr>
            <a:spLocks noGrp="1"/>
          </p:cNvSpPr>
          <p:nvPr>
            <p:ph type="body" idx="1"/>
          </p:nvPr>
        </p:nvSpPr>
        <p:spPr bwMode="auto">
          <a:noFill/>
        </p:spPr>
        <p:txBody>
          <a:bodyPr/>
          <a:lstStyle/>
          <a:p>
            <a:pPr>
              <a:spcBef>
                <a:spcPct val="0"/>
              </a:spcBef>
            </a:pPr>
            <a:endParaRPr lang="es-ES" smtClean="0"/>
          </a:p>
        </p:txBody>
      </p:sp>
      <p:sp>
        <p:nvSpPr>
          <p:cNvPr id="47108" name="3 Marcador de número de diapositiva"/>
          <p:cNvSpPr>
            <a:spLocks noGrp="1"/>
          </p:cNvSpPr>
          <p:nvPr>
            <p:ph type="sldNum" sz="quarter" idx="5"/>
          </p:nvPr>
        </p:nvSpPr>
        <p:spPr bwMode="auto">
          <a:noFill/>
          <a:ln>
            <a:miter lim="800000"/>
            <a:headEnd/>
            <a:tailEnd/>
          </a:ln>
        </p:spPr>
        <p:txBody>
          <a:bodyPr/>
          <a:lstStyle/>
          <a:p>
            <a:fld id="{D9B6E77A-C9BF-415B-A30D-7668E102D8E8}" type="slidenum">
              <a:rPr lang="es-ES"/>
              <a:pPr/>
              <a:t>37</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6"/>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fld id="{5CEA1E59-51EA-4E29-8793-D677159CA1EC}" type="datetimeFigureOut">
              <a:rPr lang="es-ES"/>
              <a:pPr/>
              <a:t>12/05/2024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4BC5D92F-E68C-4C13-A857-2B27B45BFB99}" type="slidenum">
              <a:rPr lang="es-ES"/>
              <a:pPr/>
              <a:t>‹Nº›</a:t>
            </a:fld>
            <a:endParaRPr lang="es-ES"/>
          </a:p>
        </p:txBody>
      </p:sp>
    </p:spTree>
  </p:cSld>
  <p:clrMapOvr>
    <a:masterClrMapping/>
  </p:clrMapOvr>
  <p:transition spd="slow" advTm="12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F3B423FB-45B2-485C-9F70-CFC46D911D9A}" type="datetimeFigureOut">
              <a:rPr lang="es-ES"/>
              <a:pPr/>
              <a:t>12/05/2024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B30B44DC-F236-45AE-989E-6E2036896AC9}" type="slidenum">
              <a:rPr lang="es-ES"/>
              <a:pPr/>
              <a:t>‹Nº›</a:t>
            </a:fld>
            <a:endParaRPr lang="es-ES"/>
          </a:p>
        </p:txBody>
      </p:sp>
    </p:spTree>
  </p:cSld>
  <p:clrMapOvr>
    <a:masterClrMapping/>
  </p:clrMapOvr>
  <p:transition spd="slow" advTm="12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9"/>
            <a:ext cx="7772400" cy="1135063"/>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fld id="{860CA800-9860-4016-9F71-5720434E8A9A}" type="datetimeFigureOut">
              <a:rPr lang="es-ES"/>
              <a:pPr/>
              <a:t>12/05/2024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7D48DE7F-2E59-4638-8A6F-29C7253EA004}" type="slidenum">
              <a:rPr lang="es-ES"/>
              <a:pPr/>
              <a:t>‹Nº›</a:t>
            </a:fld>
            <a:endParaRPr lang="es-ES"/>
          </a:p>
        </p:txBody>
      </p:sp>
    </p:spTree>
  </p:cSld>
  <p:clrMapOvr>
    <a:masterClrMapping/>
  </p:clrMapOvr>
  <p:transition spd="slow" advTm="12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fld id="{F1C270F2-2F1A-460F-8162-7ACD94D27BF8}" type="datetimeFigureOut">
              <a:rPr lang="es-ES"/>
              <a:pPr/>
              <a:t>12/05/2024</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00E3E579-D150-4344-960C-C06A40A6CEAA}" type="slidenum">
              <a:rPr lang="es-ES"/>
              <a:pPr/>
              <a:t>‹Nº›</a:t>
            </a:fld>
            <a:endParaRPr lang="es-ES"/>
          </a:p>
        </p:txBody>
      </p:sp>
    </p:spTree>
  </p:cSld>
  <p:clrMapOvr>
    <a:masterClrMapping/>
  </p:clrMapOvr>
  <p:transition spd="slow" advTm="12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8" y="1279261"/>
            <a:ext cx="4041775"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8"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fld id="{2E96BFA8-2709-4FB2-B98C-42C2A000AB50}" type="datetimeFigureOut">
              <a:rPr lang="es-ES"/>
              <a:pPr/>
              <a:t>12/05/2024</a:t>
            </a:fld>
            <a:endParaRPr lang="es-ES"/>
          </a:p>
        </p:txBody>
      </p:sp>
      <p:sp>
        <p:nvSpPr>
          <p:cNvPr id="8" name="4 Marcador de pie de página"/>
          <p:cNvSpPr>
            <a:spLocks noGrp="1"/>
          </p:cNvSpPr>
          <p:nvPr>
            <p:ph type="ftr" sz="quarter" idx="11"/>
          </p:nvPr>
        </p:nvSpPr>
        <p:spPr/>
        <p:txBody>
          <a:bodyPr/>
          <a:lstStyle>
            <a:lvl1pPr>
              <a:defRPr/>
            </a:lvl1pPr>
          </a:lstStyle>
          <a:p>
            <a:endParaRPr lang="es-ES"/>
          </a:p>
        </p:txBody>
      </p:sp>
      <p:sp>
        <p:nvSpPr>
          <p:cNvPr id="9" name="5 Marcador de número de diapositiva"/>
          <p:cNvSpPr>
            <a:spLocks noGrp="1"/>
          </p:cNvSpPr>
          <p:nvPr>
            <p:ph type="sldNum" sz="quarter" idx="12"/>
          </p:nvPr>
        </p:nvSpPr>
        <p:spPr/>
        <p:txBody>
          <a:bodyPr/>
          <a:lstStyle>
            <a:lvl1pPr>
              <a:defRPr/>
            </a:lvl1pPr>
          </a:lstStyle>
          <a:p>
            <a:fld id="{8ED6EB2C-80ED-417C-AF85-343FA6BE5FC3}" type="slidenum">
              <a:rPr lang="es-ES"/>
              <a:pPr/>
              <a:t>‹Nº›</a:t>
            </a:fld>
            <a:endParaRPr lang="es-ES"/>
          </a:p>
        </p:txBody>
      </p:sp>
    </p:spTree>
  </p:cSld>
  <p:clrMapOvr>
    <a:masterClrMapping/>
  </p:clrMapOvr>
  <p:transition spd="slow" advTm="12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fld id="{026AAE5D-F6A3-4EF9-BDD6-5FA947E53B25}" type="datetimeFigureOut">
              <a:rPr lang="es-ES"/>
              <a:pPr/>
              <a:t>12/05/2024</a:t>
            </a:fld>
            <a:endParaRPr lang="es-ES"/>
          </a:p>
        </p:txBody>
      </p:sp>
      <p:sp>
        <p:nvSpPr>
          <p:cNvPr id="4" name="4 Marcador de pie de página"/>
          <p:cNvSpPr>
            <a:spLocks noGrp="1"/>
          </p:cNvSpPr>
          <p:nvPr>
            <p:ph type="ftr" sz="quarter" idx="11"/>
          </p:nvPr>
        </p:nvSpPr>
        <p:spPr/>
        <p:txBody>
          <a:bodyPr/>
          <a:lstStyle>
            <a:lvl1pPr>
              <a:defRPr/>
            </a:lvl1pPr>
          </a:lstStyle>
          <a:p>
            <a:endParaRPr lang="es-ES"/>
          </a:p>
        </p:txBody>
      </p:sp>
      <p:sp>
        <p:nvSpPr>
          <p:cNvPr id="5" name="5 Marcador de número de diapositiva"/>
          <p:cNvSpPr>
            <a:spLocks noGrp="1"/>
          </p:cNvSpPr>
          <p:nvPr>
            <p:ph type="sldNum" sz="quarter" idx="12"/>
          </p:nvPr>
        </p:nvSpPr>
        <p:spPr/>
        <p:txBody>
          <a:bodyPr/>
          <a:lstStyle>
            <a:lvl1pPr>
              <a:defRPr/>
            </a:lvl1pPr>
          </a:lstStyle>
          <a:p>
            <a:fld id="{704EF96F-A13A-43BA-8D92-261BF4068756}" type="slidenum">
              <a:rPr lang="es-ES"/>
              <a:pPr/>
              <a:t>‹Nº›</a:t>
            </a:fld>
            <a:endParaRPr lang="es-ES"/>
          </a:p>
        </p:txBody>
      </p:sp>
    </p:spTree>
  </p:cSld>
  <p:clrMapOvr>
    <a:masterClrMapping/>
  </p:clrMapOvr>
  <p:transition spd="slow" advTm="12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fld id="{E7914943-AEEF-4CC5-9D7B-F44AEC9F2CCB}" type="datetimeFigureOut">
              <a:rPr lang="es-ES"/>
              <a:pPr/>
              <a:t>12/05/2024</a:t>
            </a:fld>
            <a:endParaRPr lang="es-ES"/>
          </a:p>
        </p:txBody>
      </p:sp>
      <p:sp>
        <p:nvSpPr>
          <p:cNvPr id="3" name="4 Marcador de pie de página"/>
          <p:cNvSpPr>
            <a:spLocks noGrp="1"/>
          </p:cNvSpPr>
          <p:nvPr>
            <p:ph type="ftr" sz="quarter" idx="11"/>
          </p:nvPr>
        </p:nvSpPr>
        <p:spPr/>
        <p:txBody>
          <a:bodyPr/>
          <a:lstStyle>
            <a:lvl1pPr>
              <a:defRPr/>
            </a:lvl1pPr>
          </a:lstStyle>
          <a:p>
            <a:endParaRPr lang="es-ES"/>
          </a:p>
        </p:txBody>
      </p:sp>
      <p:sp>
        <p:nvSpPr>
          <p:cNvPr id="4" name="5 Marcador de número de diapositiva"/>
          <p:cNvSpPr>
            <a:spLocks noGrp="1"/>
          </p:cNvSpPr>
          <p:nvPr>
            <p:ph type="sldNum" sz="quarter" idx="12"/>
          </p:nvPr>
        </p:nvSpPr>
        <p:spPr/>
        <p:txBody>
          <a:bodyPr/>
          <a:lstStyle>
            <a:lvl1pPr>
              <a:defRPr/>
            </a:lvl1pPr>
          </a:lstStyle>
          <a:p>
            <a:fld id="{4B7912E0-2B4D-4A1F-BF2E-8E09434E5400}" type="slidenum">
              <a:rPr lang="es-ES"/>
              <a:pPr/>
              <a:t>‹Nº›</a:t>
            </a:fld>
            <a:endParaRPr lang="es-ES"/>
          </a:p>
        </p:txBody>
      </p:sp>
    </p:spTree>
  </p:cSld>
  <p:clrMapOvr>
    <a:masterClrMapping/>
  </p:clrMapOvr>
  <p:transition spd="slow" advTm="12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3" y="227542"/>
            <a:ext cx="3008313" cy="968376"/>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3"/>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3" y="1195918"/>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01DDFB93-9834-4F0D-A137-A410BABDA8F4}" type="datetimeFigureOut">
              <a:rPr lang="es-ES"/>
              <a:pPr/>
              <a:t>12/05/2024</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5E94EA2C-36B1-4B4B-86B0-16657C3CC7DF}" type="slidenum">
              <a:rPr lang="es-ES"/>
              <a:pPr/>
              <a:t>‹Nº›</a:t>
            </a:fld>
            <a:endParaRPr lang="es-ES"/>
          </a:p>
        </p:txBody>
      </p:sp>
    </p:spTree>
  </p:cSld>
  <p:clrMapOvr>
    <a:masterClrMapping/>
  </p:clrMapOvr>
  <p:transition spd="slow" advTm="12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4472782"/>
            <a:ext cx="5486400" cy="6707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8DBAB2DF-682A-4BBD-956A-7AD02BE5E7B7}" type="datetimeFigureOut">
              <a:rPr lang="es-ES"/>
              <a:pPr/>
              <a:t>12/05/2024</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D5FA0038-9DC3-4F44-A5A6-347A97D1892B}" type="slidenum">
              <a:rPr lang="es-ES"/>
              <a:pPr/>
              <a:t>‹Nº›</a:t>
            </a:fld>
            <a:endParaRPr lang="es-ES"/>
          </a:p>
        </p:txBody>
      </p:sp>
    </p:spTree>
  </p:cSld>
  <p:clrMapOvr>
    <a:masterClrMapping/>
  </p:clrMapOvr>
  <p:transition spd="slow" advTm="12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DBAB7F34-1E6B-4208-A012-2D500E69AFCC}" type="datetimeFigureOut">
              <a:rPr lang="es-ES"/>
              <a:pPr/>
              <a:t>12/05/2024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6509AB12-054E-486D-AD22-5BFE7DADA46A}" type="slidenum">
              <a:rPr lang="es-ES"/>
              <a:pPr/>
              <a:t>‹Nº›</a:t>
            </a:fld>
            <a:endParaRPr lang="es-ES"/>
          </a:p>
        </p:txBody>
      </p:sp>
    </p:spTree>
  </p:cSld>
  <p:clrMapOvr>
    <a:masterClrMapping/>
  </p:clrMapOvr>
  <p:transition spd="slow" advTm="12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6"/>
            <a:ext cx="2057400" cy="4876271"/>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28866"/>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5F221E61-F5D3-49D5-8A2E-3A5D8FCA73A8}" type="datetimeFigureOut">
              <a:rPr lang="es-ES"/>
              <a:pPr/>
              <a:t>12/05/2024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AB039533-66DE-4462-BA24-A1FA0F2394EA}" type="slidenum">
              <a:rPr lang="es-ES"/>
              <a:pPr/>
              <a:t>‹Nº›</a:t>
            </a:fld>
            <a:endParaRPr lang="es-ES"/>
          </a:p>
        </p:txBody>
      </p:sp>
    </p:spTree>
  </p:cSld>
  <p:clrMapOvr>
    <a:masterClrMapping/>
  </p:clrMapOvr>
  <p:transition spd="slow" advTm="12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Tree>
    <p:extLst>
      <p:ext uri="{BB962C8B-B14F-4D97-AF65-F5344CB8AC3E}">
        <p14:creationId xmlns:p14="http://schemas.microsoft.com/office/powerpoint/2010/main" val="24709965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1"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9306"/>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333501"/>
            <a:ext cx="8229600" cy="3771194"/>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5296959"/>
            <a:ext cx="2133600" cy="303389"/>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FFFFF"/>
                </a:solidFill>
                <a:latin typeface="Calibri" pitchFamily="34" charset="0"/>
              </a:defRPr>
            </a:lvl1pPr>
          </a:lstStyle>
          <a:p>
            <a:fld id="{3A139CF7-26D2-4B93-831B-6BF1B6278121}" type="datetimeFigureOut">
              <a:rPr lang="es-ES"/>
              <a:pPr/>
              <a:t>12/05/2024</a:t>
            </a:fld>
            <a:endParaRPr lang="es-ES"/>
          </a:p>
        </p:txBody>
      </p:sp>
      <p:sp>
        <p:nvSpPr>
          <p:cNvPr id="5" name="4 Marcador de pie de página"/>
          <p:cNvSpPr>
            <a:spLocks noGrp="1"/>
          </p:cNvSpPr>
          <p:nvPr>
            <p:ph type="ftr" sz="quarter" idx="3"/>
          </p:nvPr>
        </p:nvSpPr>
        <p:spPr>
          <a:xfrm>
            <a:off x="3124200" y="5296959"/>
            <a:ext cx="2895600" cy="303389"/>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FFFFFF"/>
                </a:solidFill>
                <a:latin typeface="Calibri" pitchFamily="34" charset="0"/>
              </a:defRPr>
            </a:lvl1pPr>
          </a:lstStyle>
          <a:p>
            <a:endParaRPr lang="es-ES"/>
          </a:p>
        </p:txBody>
      </p:sp>
      <p:sp>
        <p:nvSpPr>
          <p:cNvPr id="6" name="5 Marcador de número de diapositiva"/>
          <p:cNvSpPr>
            <a:spLocks noGrp="1"/>
          </p:cNvSpPr>
          <p:nvPr>
            <p:ph type="sldNum" sz="quarter" idx="4"/>
          </p:nvPr>
        </p:nvSpPr>
        <p:spPr>
          <a:xfrm>
            <a:off x="6553200" y="5296959"/>
            <a:ext cx="2133600" cy="303389"/>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itchFamily="34" charset="0"/>
              </a:defRPr>
            </a:lvl1pPr>
          </a:lstStyle>
          <a:p>
            <a:fld id="{65B553A5-36BA-4774-B146-F7E02BC96553}" type="slidenum">
              <a:rPr lang="es-ES"/>
              <a:pPr/>
              <a:t>‹Nº›</a:t>
            </a:fld>
            <a:endParaRPr lang="es-ES"/>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slow" advTm="12000">
    <p:split orient="vert"/>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Marcador de título 1"/>
          <p:cNvSpPr>
            <a:spLocks noGrp="1"/>
          </p:cNvSpPr>
          <p:nvPr>
            <p:ph type="title"/>
          </p:nvPr>
        </p:nvSpPr>
        <p:spPr bwMode="auto">
          <a:xfrm>
            <a:off x="628650" y="305154"/>
            <a:ext cx="7886700" cy="1104194"/>
          </a:xfrm>
          <a:prstGeom prst="rect">
            <a:avLst/>
          </a:prstGeom>
          <a:noFill/>
          <a:ln w="9525">
            <a:noFill/>
            <a:miter lim="800000"/>
            <a:headEnd/>
            <a:tailEnd/>
          </a:ln>
        </p:spPr>
        <p:txBody>
          <a:bodyPr vert="horz" wrap="square" lIns="71323" tIns="35662" rIns="71323" bIns="35662" numCol="1" anchor="ctr" anchorCtr="0" compatLnSpc="1">
            <a:prstTxWarp prst="textNoShape">
              <a:avLst/>
            </a:prstTxWarp>
          </a:bodyPr>
          <a:lstStyle/>
          <a:p>
            <a:pPr lvl="0"/>
            <a:r>
              <a:rPr lang="es-ES" altLang="en-US" smtClean="0"/>
              <a:t>Haga clic para modificar el estilo de título del patrón</a:t>
            </a:r>
          </a:p>
        </p:txBody>
      </p:sp>
      <p:sp>
        <p:nvSpPr>
          <p:cNvPr id="2051" name="Marcador de texto 2"/>
          <p:cNvSpPr>
            <a:spLocks noGrp="1"/>
          </p:cNvSpPr>
          <p:nvPr>
            <p:ph type="body" idx="1"/>
          </p:nvPr>
        </p:nvSpPr>
        <p:spPr bwMode="auto">
          <a:xfrm>
            <a:off x="628650" y="1520472"/>
            <a:ext cx="7886700" cy="3628320"/>
          </a:xfrm>
          <a:prstGeom prst="rect">
            <a:avLst/>
          </a:prstGeom>
          <a:noFill/>
          <a:ln w="9525">
            <a:noFill/>
            <a:miter lim="800000"/>
            <a:headEnd/>
            <a:tailEnd/>
          </a:ln>
        </p:spPr>
        <p:txBody>
          <a:bodyPr vert="horz" wrap="square" lIns="71323" tIns="35662" rIns="71323" bIns="35662" numCol="1" anchor="t" anchorCtr="0" compatLnSpc="1">
            <a:prstTxWarp prst="textNoShape">
              <a:avLst/>
            </a:prstTxWarp>
          </a:bodyPr>
          <a:lstStyle/>
          <a:p>
            <a:pPr lvl="0"/>
            <a:r>
              <a:rPr lang="es-ES" altLang="en-US" smtClean="0"/>
              <a:t>Haga clic para modificar el estilo de texto del patrón</a:t>
            </a:r>
          </a:p>
          <a:p>
            <a:pPr lvl="1"/>
            <a:r>
              <a:rPr lang="es-ES" altLang="en-US" smtClean="0"/>
              <a:t>Segundo nivel</a:t>
            </a:r>
          </a:p>
          <a:p>
            <a:pPr lvl="2"/>
            <a:r>
              <a:rPr lang="es-ES" altLang="en-US" smtClean="0"/>
              <a:t>Tercer nivel</a:t>
            </a:r>
          </a:p>
          <a:p>
            <a:pPr lvl="3"/>
            <a:r>
              <a:rPr lang="es-ES" altLang="en-US" smtClean="0"/>
              <a:t>Cuarto nivel</a:t>
            </a:r>
          </a:p>
          <a:p>
            <a:pPr lvl="4"/>
            <a:r>
              <a:rPr lang="es-ES" altLang="en-US" smtClean="0"/>
              <a:t>Quinto nivel</a:t>
            </a:r>
          </a:p>
        </p:txBody>
      </p:sp>
      <p:sp>
        <p:nvSpPr>
          <p:cNvPr id="4" name="Marcador de fecha 3"/>
          <p:cNvSpPr>
            <a:spLocks noGrp="1"/>
          </p:cNvSpPr>
          <p:nvPr>
            <p:ph type="dt" sz="half" idx="2"/>
          </p:nvPr>
        </p:nvSpPr>
        <p:spPr>
          <a:xfrm>
            <a:off x="628650" y="5296959"/>
            <a:ext cx="2057400" cy="303389"/>
          </a:xfrm>
          <a:prstGeom prst="rect">
            <a:avLst/>
          </a:prstGeom>
        </p:spPr>
        <p:txBody>
          <a:bodyPr vert="horz" wrap="square" lIns="71323" tIns="35662" rIns="71323" bIns="35662" numCol="1" anchor="ctr" anchorCtr="0" compatLnSpc="1">
            <a:prstTxWarp prst="textNoShape">
              <a:avLst/>
            </a:prstTxWarp>
          </a:bodyPr>
          <a:lstStyle>
            <a:lvl1pPr>
              <a:defRPr sz="900">
                <a:solidFill>
                  <a:srgbClr val="898989"/>
                </a:solidFill>
                <a:latin typeface="Calibri" pitchFamily="34" charset="0"/>
              </a:defRPr>
            </a:lvl1pPr>
          </a:lstStyle>
          <a:p>
            <a:fld id="{1F28D556-FCF5-44C7-9DAB-A32DC5FF7F41}" type="datetimeFigureOut">
              <a:rPr lang="es-ES"/>
              <a:pPr/>
              <a:t>12/05/2024</a:t>
            </a:fld>
            <a:endParaRPr lang="es-ES"/>
          </a:p>
        </p:txBody>
      </p:sp>
      <p:sp>
        <p:nvSpPr>
          <p:cNvPr id="5" name="Marcador de pie de página 4"/>
          <p:cNvSpPr>
            <a:spLocks noGrp="1"/>
          </p:cNvSpPr>
          <p:nvPr>
            <p:ph type="ftr" sz="quarter" idx="3"/>
          </p:nvPr>
        </p:nvSpPr>
        <p:spPr>
          <a:xfrm>
            <a:off x="3028950" y="5296959"/>
            <a:ext cx="3086100" cy="303389"/>
          </a:xfrm>
          <a:prstGeom prst="rect">
            <a:avLst/>
          </a:prstGeom>
        </p:spPr>
        <p:txBody>
          <a:bodyPr vert="horz" wrap="square" lIns="71323" tIns="35662" rIns="71323" bIns="35662" numCol="1" anchor="ctr" anchorCtr="0" compatLnSpc="1">
            <a:prstTxWarp prst="textNoShape">
              <a:avLst/>
            </a:prstTxWarp>
          </a:bodyPr>
          <a:lstStyle>
            <a:lvl1pPr algn="ctr">
              <a:defRPr sz="900">
                <a:solidFill>
                  <a:srgbClr val="898989"/>
                </a:solidFill>
                <a:latin typeface="Calibri" pitchFamily="34" charset="0"/>
              </a:defRPr>
            </a:lvl1pPr>
          </a:lstStyle>
          <a:p>
            <a:endParaRPr lang="es-ES"/>
          </a:p>
        </p:txBody>
      </p:sp>
      <p:sp>
        <p:nvSpPr>
          <p:cNvPr id="6" name="Marcador de número de diapositiva 5"/>
          <p:cNvSpPr>
            <a:spLocks noGrp="1"/>
          </p:cNvSpPr>
          <p:nvPr>
            <p:ph type="sldNum" sz="quarter" idx="4"/>
          </p:nvPr>
        </p:nvSpPr>
        <p:spPr>
          <a:xfrm>
            <a:off x="6457950" y="5296959"/>
            <a:ext cx="2057400" cy="303389"/>
          </a:xfrm>
          <a:prstGeom prst="rect">
            <a:avLst/>
          </a:prstGeom>
        </p:spPr>
        <p:txBody>
          <a:bodyPr vert="horz" wrap="square" lIns="71323" tIns="35662" rIns="71323" bIns="35662" numCol="1" anchor="ctr" anchorCtr="0" compatLnSpc="1">
            <a:prstTxWarp prst="textNoShape">
              <a:avLst/>
            </a:prstTxWarp>
          </a:bodyPr>
          <a:lstStyle>
            <a:lvl1pPr algn="r">
              <a:defRPr sz="900">
                <a:solidFill>
                  <a:srgbClr val="898989"/>
                </a:solidFill>
                <a:latin typeface="Calibri" pitchFamily="34" charset="0"/>
              </a:defRPr>
            </a:lvl1pPr>
          </a:lstStyle>
          <a:p>
            <a:fld id="{C0173E04-2CAB-427A-9996-6BD6BFB430D0}" type="slidenum">
              <a:rPr lang="es-ES" altLang="en-US"/>
              <a:pPr/>
              <a:t>‹Nº›</a:t>
            </a:fld>
            <a:endParaRPr lang="es-ES" altLang="en-US"/>
          </a:p>
        </p:txBody>
      </p:sp>
    </p:spTree>
  </p:cSld>
  <p:clrMap bg1="lt1" tx1="dk1" bg2="lt2" tx2="dk2" accent1="accent1" accent2="accent2" accent3="accent3" accent4="accent4" accent5="accent5" accent6="accent6" hlink="hlink" folHlink="folHlink"/>
  <p:transition spd="slow" advTm="12000">
    <p:split orient="vert"/>
  </p:transition>
  <p:txStyles>
    <p:titleStyle>
      <a:lvl1pPr algn="l" rtl="0" eaLnBrk="0" fontAlgn="base" hangingPunct="0">
        <a:lnSpc>
          <a:spcPct val="90000"/>
        </a:lnSpc>
        <a:spcBef>
          <a:spcPct val="0"/>
        </a:spcBef>
        <a:spcAft>
          <a:spcPct val="0"/>
        </a:spcAft>
        <a:defRPr sz="3400" kern="1200">
          <a:solidFill>
            <a:schemeClr val="tx1"/>
          </a:solidFill>
          <a:latin typeface="+mj-lt"/>
          <a:ea typeface="+mj-ea"/>
          <a:cs typeface="+mj-cs"/>
        </a:defRPr>
      </a:lvl1pPr>
      <a:lvl2pPr algn="l" rtl="0" eaLnBrk="0" fontAlgn="base" hangingPunct="0">
        <a:lnSpc>
          <a:spcPct val="90000"/>
        </a:lnSpc>
        <a:spcBef>
          <a:spcPct val="0"/>
        </a:spcBef>
        <a:spcAft>
          <a:spcPct val="0"/>
        </a:spcAft>
        <a:defRPr sz="3400">
          <a:solidFill>
            <a:schemeClr val="tx1"/>
          </a:solidFill>
          <a:latin typeface="Calibri Light" pitchFamily="34" charset="0"/>
        </a:defRPr>
      </a:lvl2pPr>
      <a:lvl3pPr algn="l" rtl="0" eaLnBrk="0" fontAlgn="base" hangingPunct="0">
        <a:lnSpc>
          <a:spcPct val="90000"/>
        </a:lnSpc>
        <a:spcBef>
          <a:spcPct val="0"/>
        </a:spcBef>
        <a:spcAft>
          <a:spcPct val="0"/>
        </a:spcAft>
        <a:defRPr sz="3400">
          <a:solidFill>
            <a:schemeClr val="tx1"/>
          </a:solidFill>
          <a:latin typeface="Calibri Light" pitchFamily="34" charset="0"/>
        </a:defRPr>
      </a:lvl3pPr>
      <a:lvl4pPr algn="l" rtl="0" eaLnBrk="0" fontAlgn="base" hangingPunct="0">
        <a:lnSpc>
          <a:spcPct val="90000"/>
        </a:lnSpc>
        <a:spcBef>
          <a:spcPct val="0"/>
        </a:spcBef>
        <a:spcAft>
          <a:spcPct val="0"/>
        </a:spcAft>
        <a:defRPr sz="3400">
          <a:solidFill>
            <a:schemeClr val="tx1"/>
          </a:solidFill>
          <a:latin typeface="Calibri Light" pitchFamily="34" charset="0"/>
        </a:defRPr>
      </a:lvl4pPr>
      <a:lvl5pPr algn="l" rtl="0" eaLnBrk="0" fontAlgn="base" hangingPunct="0">
        <a:lnSpc>
          <a:spcPct val="90000"/>
        </a:lnSpc>
        <a:spcBef>
          <a:spcPct val="0"/>
        </a:spcBef>
        <a:spcAft>
          <a:spcPct val="0"/>
        </a:spcAft>
        <a:defRPr sz="3400">
          <a:solidFill>
            <a:schemeClr val="tx1"/>
          </a:solidFill>
          <a:latin typeface="Calibri Light" pitchFamily="34" charset="0"/>
        </a:defRPr>
      </a:lvl5pPr>
      <a:lvl6pPr marL="356616" algn="l" rtl="0" fontAlgn="base">
        <a:lnSpc>
          <a:spcPct val="90000"/>
        </a:lnSpc>
        <a:spcBef>
          <a:spcPct val="0"/>
        </a:spcBef>
        <a:spcAft>
          <a:spcPct val="0"/>
        </a:spcAft>
        <a:defRPr sz="3400">
          <a:solidFill>
            <a:schemeClr val="tx1"/>
          </a:solidFill>
          <a:latin typeface="Calibri Light" pitchFamily="34" charset="0"/>
        </a:defRPr>
      </a:lvl6pPr>
      <a:lvl7pPr marL="713232" algn="l" rtl="0" fontAlgn="base">
        <a:lnSpc>
          <a:spcPct val="90000"/>
        </a:lnSpc>
        <a:spcBef>
          <a:spcPct val="0"/>
        </a:spcBef>
        <a:spcAft>
          <a:spcPct val="0"/>
        </a:spcAft>
        <a:defRPr sz="3400">
          <a:solidFill>
            <a:schemeClr val="tx1"/>
          </a:solidFill>
          <a:latin typeface="Calibri Light" pitchFamily="34" charset="0"/>
        </a:defRPr>
      </a:lvl7pPr>
      <a:lvl8pPr marL="1069848" algn="l" rtl="0" fontAlgn="base">
        <a:lnSpc>
          <a:spcPct val="90000"/>
        </a:lnSpc>
        <a:spcBef>
          <a:spcPct val="0"/>
        </a:spcBef>
        <a:spcAft>
          <a:spcPct val="0"/>
        </a:spcAft>
        <a:defRPr sz="3400">
          <a:solidFill>
            <a:schemeClr val="tx1"/>
          </a:solidFill>
          <a:latin typeface="Calibri Light" pitchFamily="34" charset="0"/>
        </a:defRPr>
      </a:lvl8pPr>
      <a:lvl9pPr marL="1426464" algn="l" rtl="0" fontAlgn="base">
        <a:lnSpc>
          <a:spcPct val="90000"/>
        </a:lnSpc>
        <a:spcBef>
          <a:spcPct val="0"/>
        </a:spcBef>
        <a:spcAft>
          <a:spcPct val="0"/>
        </a:spcAft>
        <a:defRPr sz="3400">
          <a:solidFill>
            <a:schemeClr val="tx1"/>
          </a:solidFill>
          <a:latin typeface="Calibri Light" pitchFamily="34" charset="0"/>
        </a:defRPr>
      </a:lvl9pPr>
    </p:titleStyle>
    <p:bodyStyle>
      <a:lvl1pPr marL="177800" indent="-177800" algn="l" rtl="0" eaLnBrk="0" fontAlgn="base" hangingPunct="0">
        <a:lnSpc>
          <a:spcPct val="90000"/>
        </a:lnSpc>
        <a:spcBef>
          <a:spcPts val="775"/>
        </a:spcBef>
        <a:spcAft>
          <a:spcPct val="0"/>
        </a:spcAft>
        <a:buFont typeface="Arial" charset="0"/>
        <a:buChar char="•"/>
        <a:defRPr sz="2200" kern="1200">
          <a:solidFill>
            <a:schemeClr val="tx1"/>
          </a:solidFill>
          <a:latin typeface="+mn-lt"/>
          <a:ea typeface="+mn-ea"/>
          <a:cs typeface="+mn-cs"/>
        </a:defRPr>
      </a:lvl1pPr>
      <a:lvl2pPr marL="533400" indent="-177800" algn="l" rtl="0" eaLnBrk="0" fontAlgn="base" hangingPunct="0">
        <a:lnSpc>
          <a:spcPct val="90000"/>
        </a:lnSpc>
        <a:spcBef>
          <a:spcPts val="388"/>
        </a:spcBef>
        <a:spcAft>
          <a:spcPct val="0"/>
        </a:spcAft>
        <a:buFont typeface="Arial" charset="0"/>
        <a:buChar char="•"/>
        <a:defRPr sz="1900" kern="1200">
          <a:solidFill>
            <a:schemeClr val="tx1"/>
          </a:solidFill>
          <a:latin typeface="+mn-lt"/>
          <a:ea typeface="+mn-ea"/>
          <a:cs typeface="+mn-cs"/>
        </a:defRPr>
      </a:lvl2pPr>
      <a:lvl3pPr marL="890588" indent="-177800" algn="l" rtl="0" eaLnBrk="0" fontAlgn="base" hangingPunct="0">
        <a:lnSpc>
          <a:spcPct val="90000"/>
        </a:lnSpc>
        <a:spcBef>
          <a:spcPts val="388"/>
        </a:spcBef>
        <a:spcAft>
          <a:spcPct val="0"/>
        </a:spcAft>
        <a:buFont typeface="Arial" charset="0"/>
        <a:buChar char="•"/>
        <a:defRPr sz="1600" kern="1200">
          <a:solidFill>
            <a:schemeClr val="tx1"/>
          </a:solidFill>
          <a:latin typeface="+mn-lt"/>
          <a:ea typeface="+mn-ea"/>
          <a:cs typeface="+mn-cs"/>
        </a:defRPr>
      </a:lvl3pPr>
      <a:lvl4pPr marL="1247775" indent="-177800" algn="l" rtl="0" eaLnBrk="0" fontAlgn="base" hangingPunct="0">
        <a:lnSpc>
          <a:spcPct val="90000"/>
        </a:lnSpc>
        <a:spcBef>
          <a:spcPts val="388"/>
        </a:spcBef>
        <a:spcAft>
          <a:spcPct val="0"/>
        </a:spcAft>
        <a:buFont typeface="Arial" charset="0"/>
        <a:buChar char="•"/>
        <a:defRPr kern="1200">
          <a:solidFill>
            <a:schemeClr val="tx1"/>
          </a:solidFill>
          <a:latin typeface="+mn-lt"/>
          <a:ea typeface="+mn-ea"/>
          <a:cs typeface="+mn-cs"/>
        </a:defRPr>
      </a:lvl4pPr>
      <a:lvl5pPr marL="1603375" indent="-177800" algn="l" rtl="0" eaLnBrk="0" fontAlgn="base" hangingPunct="0">
        <a:lnSpc>
          <a:spcPct val="90000"/>
        </a:lnSpc>
        <a:spcBef>
          <a:spcPts val="388"/>
        </a:spcBef>
        <a:spcAft>
          <a:spcPct val="0"/>
        </a:spcAft>
        <a:buFont typeface="Arial" charset="0"/>
        <a:buChar char="•"/>
        <a:defRPr kern="1200">
          <a:solidFill>
            <a:schemeClr val="tx1"/>
          </a:solidFill>
          <a:latin typeface="+mn-lt"/>
          <a:ea typeface="+mn-ea"/>
          <a:cs typeface="+mn-cs"/>
        </a:defRPr>
      </a:lvl5pPr>
      <a:lvl6pPr marL="1961388" indent="-178308" algn="l" defTabSz="713232" rtl="0" eaLnBrk="1" latinLnBrk="0" hangingPunct="1">
        <a:lnSpc>
          <a:spcPct val="90000"/>
        </a:lnSpc>
        <a:spcBef>
          <a:spcPts val="390"/>
        </a:spcBef>
        <a:buFont typeface="Arial" panose="020B0604020202020204" pitchFamily="34" charset="0"/>
        <a:buChar char="•"/>
        <a:defRPr sz="1400" kern="1200">
          <a:solidFill>
            <a:schemeClr val="tx1"/>
          </a:solidFill>
          <a:latin typeface="+mn-lt"/>
          <a:ea typeface="+mn-ea"/>
          <a:cs typeface="+mn-cs"/>
        </a:defRPr>
      </a:lvl6pPr>
      <a:lvl7pPr marL="2318004" indent="-178308" algn="l" defTabSz="713232" rtl="0" eaLnBrk="1" latinLnBrk="0" hangingPunct="1">
        <a:lnSpc>
          <a:spcPct val="90000"/>
        </a:lnSpc>
        <a:spcBef>
          <a:spcPts val="390"/>
        </a:spcBef>
        <a:buFont typeface="Arial" panose="020B0604020202020204" pitchFamily="34" charset="0"/>
        <a:buChar char="•"/>
        <a:defRPr sz="1400" kern="1200">
          <a:solidFill>
            <a:schemeClr val="tx1"/>
          </a:solidFill>
          <a:latin typeface="+mn-lt"/>
          <a:ea typeface="+mn-ea"/>
          <a:cs typeface="+mn-cs"/>
        </a:defRPr>
      </a:lvl7pPr>
      <a:lvl8pPr marL="2674620" indent="-178308" algn="l" defTabSz="713232" rtl="0" eaLnBrk="1" latinLnBrk="0" hangingPunct="1">
        <a:lnSpc>
          <a:spcPct val="90000"/>
        </a:lnSpc>
        <a:spcBef>
          <a:spcPts val="390"/>
        </a:spcBef>
        <a:buFont typeface="Arial" panose="020B0604020202020204" pitchFamily="34" charset="0"/>
        <a:buChar char="•"/>
        <a:defRPr sz="1400" kern="1200">
          <a:solidFill>
            <a:schemeClr val="tx1"/>
          </a:solidFill>
          <a:latin typeface="+mn-lt"/>
          <a:ea typeface="+mn-ea"/>
          <a:cs typeface="+mn-cs"/>
        </a:defRPr>
      </a:lvl8pPr>
      <a:lvl9pPr marL="3031236" indent="-178308" algn="l" defTabSz="713232" rtl="0" eaLnBrk="1" latinLnBrk="0" hangingPunct="1">
        <a:lnSpc>
          <a:spcPct val="90000"/>
        </a:lnSpc>
        <a:spcBef>
          <a:spcPts val="390"/>
        </a:spcBef>
        <a:buFont typeface="Arial" panose="020B0604020202020204" pitchFamily="34" charset="0"/>
        <a:buChar char="•"/>
        <a:defRPr sz="1400" kern="1200">
          <a:solidFill>
            <a:schemeClr val="tx1"/>
          </a:solidFill>
          <a:latin typeface="+mn-lt"/>
          <a:ea typeface="+mn-ea"/>
          <a:cs typeface="+mn-cs"/>
        </a:defRPr>
      </a:lvl9pPr>
    </p:bodyStyle>
    <p:otherStyle>
      <a:defPPr>
        <a:defRPr lang="es-ES"/>
      </a:defPPr>
      <a:lvl1pPr marL="0" algn="l" defTabSz="713232" rtl="0" eaLnBrk="1" latinLnBrk="0" hangingPunct="1">
        <a:defRPr sz="1400" kern="1200">
          <a:solidFill>
            <a:schemeClr val="tx1"/>
          </a:solidFill>
          <a:latin typeface="+mn-lt"/>
          <a:ea typeface="+mn-ea"/>
          <a:cs typeface="+mn-cs"/>
        </a:defRPr>
      </a:lvl1pPr>
      <a:lvl2pPr marL="356616" algn="l" defTabSz="713232" rtl="0" eaLnBrk="1" latinLnBrk="0" hangingPunct="1">
        <a:defRPr sz="1400" kern="1200">
          <a:solidFill>
            <a:schemeClr val="tx1"/>
          </a:solidFill>
          <a:latin typeface="+mn-lt"/>
          <a:ea typeface="+mn-ea"/>
          <a:cs typeface="+mn-cs"/>
        </a:defRPr>
      </a:lvl2pPr>
      <a:lvl3pPr marL="713232" algn="l" defTabSz="713232" rtl="0" eaLnBrk="1" latinLnBrk="0" hangingPunct="1">
        <a:defRPr sz="1400" kern="1200">
          <a:solidFill>
            <a:schemeClr val="tx1"/>
          </a:solidFill>
          <a:latin typeface="+mn-lt"/>
          <a:ea typeface="+mn-ea"/>
          <a:cs typeface="+mn-cs"/>
        </a:defRPr>
      </a:lvl3pPr>
      <a:lvl4pPr marL="1069848" algn="l" defTabSz="713232" rtl="0" eaLnBrk="1" latinLnBrk="0" hangingPunct="1">
        <a:defRPr sz="1400" kern="1200">
          <a:solidFill>
            <a:schemeClr val="tx1"/>
          </a:solidFill>
          <a:latin typeface="+mn-lt"/>
          <a:ea typeface="+mn-ea"/>
          <a:cs typeface="+mn-cs"/>
        </a:defRPr>
      </a:lvl4pPr>
      <a:lvl5pPr marL="1426464" algn="l" defTabSz="713232" rtl="0" eaLnBrk="1" latinLnBrk="0" hangingPunct="1">
        <a:defRPr sz="1400" kern="1200">
          <a:solidFill>
            <a:schemeClr val="tx1"/>
          </a:solidFill>
          <a:latin typeface="+mn-lt"/>
          <a:ea typeface="+mn-ea"/>
          <a:cs typeface="+mn-cs"/>
        </a:defRPr>
      </a:lvl5pPr>
      <a:lvl6pPr marL="1783080" algn="l" defTabSz="713232" rtl="0" eaLnBrk="1" latinLnBrk="0" hangingPunct="1">
        <a:defRPr sz="1400" kern="1200">
          <a:solidFill>
            <a:schemeClr val="tx1"/>
          </a:solidFill>
          <a:latin typeface="+mn-lt"/>
          <a:ea typeface="+mn-ea"/>
          <a:cs typeface="+mn-cs"/>
        </a:defRPr>
      </a:lvl6pPr>
      <a:lvl7pPr marL="2139696" algn="l" defTabSz="713232" rtl="0" eaLnBrk="1" latinLnBrk="0" hangingPunct="1">
        <a:defRPr sz="1400" kern="1200">
          <a:solidFill>
            <a:schemeClr val="tx1"/>
          </a:solidFill>
          <a:latin typeface="+mn-lt"/>
          <a:ea typeface="+mn-ea"/>
          <a:cs typeface="+mn-cs"/>
        </a:defRPr>
      </a:lvl7pPr>
      <a:lvl8pPr marL="2496312" algn="l" defTabSz="713232" rtl="0" eaLnBrk="1" latinLnBrk="0" hangingPunct="1">
        <a:defRPr sz="1400" kern="1200">
          <a:solidFill>
            <a:schemeClr val="tx1"/>
          </a:solidFill>
          <a:latin typeface="+mn-lt"/>
          <a:ea typeface="+mn-ea"/>
          <a:cs typeface="+mn-cs"/>
        </a:defRPr>
      </a:lvl8pPr>
      <a:lvl9pPr marL="2852928" algn="l" defTabSz="713232" rtl="0" eaLnBrk="1" latinLnBrk="0" hangingPunct="1">
        <a:defRPr sz="14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Arial" charset="0"/>
                <a:cs typeface="Arial" charset="0"/>
              </a:defRPr>
            </a:lvl1pPr>
          </a:lstStyle>
          <a:p>
            <a:pPr>
              <a:defRPr/>
            </a:pPr>
            <a:endParaRPr lang="es-ES"/>
          </a:p>
        </p:txBody>
      </p:sp>
    </p:spTree>
    <p:extLst>
      <p:ext uri="{BB962C8B-B14F-4D97-AF65-F5344CB8AC3E}">
        <p14:creationId xmlns:p14="http://schemas.microsoft.com/office/powerpoint/2010/main" val="436300641"/>
      </p:ext>
    </p:extLst>
  </p:cSld>
  <p:clrMap bg1="lt1" tx1="dk1" bg2="lt2" tx2="dk2" accent1="accent1" accent2="accent2" accent3="accent3" accent4="accent4" accent5="accent5" accent6="accent6" hlink="hlink" folHlink="folHlink"/>
  <p:sldLayoutIdLst>
    <p:sldLayoutId id="2147483673"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bin"/><Relationship Id="rId1" Type="http://schemas.openxmlformats.org/officeDocument/2006/relationships/slideLayout" Target="../slideLayouts/slideLayout7.xml"/><Relationship Id="rId5" Type="http://schemas.openxmlformats.org/officeDocument/2006/relationships/audio" Target="../media/audio1.bin"/><Relationship Id="rId4" Type="http://schemas.openxmlformats.org/officeDocument/2006/relationships/image" Target="../media/image2.jpeg"/></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32.jpeg"/></Relationships>
</file>

<file path=ppt/slides/_rels/slide20.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audio" Target="../media/audio2.bin"/><Relationship Id="rId1" Type="http://schemas.openxmlformats.org/officeDocument/2006/relationships/slideLayout" Target="../slideLayouts/slideLayout7.xml"/><Relationship Id="rId4" Type="http://schemas.openxmlformats.org/officeDocument/2006/relationships/audio" Target="../media/audio2.bin"/></Relationships>
</file>

<file path=ppt/slides/_rels/slide22.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audio" Target="../media/audio1.bin"/><Relationship Id="rId1" Type="http://schemas.openxmlformats.org/officeDocument/2006/relationships/slideLayout" Target="../slideLayouts/slideLayout7.xml"/><Relationship Id="rId4" Type="http://schemas.openxmlformats.org/officeDocument/2006/relationships/audio" Target="../media/audio1.bin"/></Relationships>
</file>

<file path=ppt/slides/_rels/slide28.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8" Type="http://schemas.openxmlformats.org/officeDocument/2006/relationships/image" Target="../media/image66.png"/><Relationship Id="rId13" Type="http://schemas.openxmlformats.org/officeDocument/2006/relationships/hyperlink" Target="https://vk.com/mispps" TargetMode="External"/><Relationship Id="rId3" Type="http://schemas.openxmlformats.org/officeDocument/2006/relationships/image" Target="../media/image63.png"/><Relationship Id="rId7" Type="http://schemas.openxmlformats.org/officeDocument/2006/relationships/hyperlink" Target="https://www.facebook.com/mispps" TargetMode="External"/><Relationship Id="rId12" Type="http://schemas.openxmlformats.org/officeDocument/2006/relationships/image" Target="../media/image68.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5.png"/><Relationship Id="rId11" Type="http://schemas.openxmlformats.org/officeDocument/2006/relationships/hyperlink" Target="https://plus.google.com/+Mispps/" TargetMode="External"/><Relationship Id="rId5" Type="http://schemas.openxmlformats.org/officeDocument/2006/relationships/image" Target="../media/image64.png"/><Relationship Id="rId10" Type="http://schemas.openxmlformats.org/officeDocument/2006/relationships/image" Target="../media/image6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WordArt 3"/>
          <p:cNvSpPr>
            <a:spLocks noChangeArrowheads="1" noChangeShapeType="1" noTextEdit="1"/>
          </p:cNvSpPr>
          <p:nvPr/>
        </p:nvSpPr>
        <p:spPr bwMode="auto">
          <a:xfrm>
            <a:off x="971550" y="194028"/>
            <a:ext cx="7416800" cy="1019528"/>
          </a:xfrm>
          <a:prstGeom prst="rect">
            <a:avLst/>
          </a:prstGeom>
        </p:spPr>
        <p:txBody>
          <a:bodyPr wrap="none" fromWordArt="1">
            <a:prstTxWarp prst="textTriangle">
              <a:avLst>
                <a:gd name="adj" fmla="val 49306"/>
              </a:avLst>
            </a:prstTxWarp>
            <a:scene3d>
              <a:camera prst="perspectiveAbove"/>
              <a:lightRig rig="legacyNormal3" dir="t"/>
            </a:scene3d>
            <a:sp3d extrusionH="887400" prstMaterial="legacyMatte">
              <a:bevelT w="38100" h="38100" prst="angle"/>
              <a:extrusionClr>
                <a:srgbClr val="0066CC"/>
              </a:extrusionClr>
            </a:sp3d>
          </a:bodyPr>
          <a:lstStyle/>
          <a:p>
            <a:pPr algn="ct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San Isidro – Fiestas Patronales de Madrid </a:t>
            </a:r>
            <a:endPar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endParaRPr>
          </a:p>
        </p:txBody>
      </p:sp>
      <p:sp>
        <p:nvSpPr>
          <p:cNvPr id="16388" name="WordArt 4"/>
          <p:cNvSpPr>
            <a:spLocks noChangeArrowheads="1" noChangeShapeType="1" noTextEdit="1"/>
          </p:cNvSpPr>
          <p:nvPr/>
        </p:nvSpPr>
        <p:spPr bwMode="auto">
          <a:xfrm>
            <a:off x="1116013" y="1778000"/>
            <a:ext cx="6985000" cy="797278"/>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38100" h="38100" prst="angle"/>
            </a:sp3d>
          </a:bodyPr>
          <a:lstStyle/>
          <a:p>
            <a:pPr algn="ct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Fotografía recopilada de internet </a:t>
            </a:r>
          </a:p>
        </p:txBody>
      </p:sp>
      <p:sp>
        <p:nvSpPr>
          <p:cNvPr id="16389" name="WordArt 5"/>
          <p:cNvSpPr>
            <a:spLocks noChangeArrowheads="1" noChangeShapeType="1" noTextEdit="1"/>
          </p:cNvSpPr>
          <p:nvPr/>
        </p:nvSpPr>
        <p:spPr bwMode="auto">
          <a:xfrm>
            <a:off x="1547814" y="3072695"/>
            <a:ext cx="5761037" cy="560917"/>
          </a:xfrm>
          <a:prstGeom prst="rect">
            <a:avLst/>
          </a:prstGeom>
        </p:spPr>
        <p:txBody>
          <a:bodyPr wrap="none" fromWordArt="1">
            <a:prstTxWarp prst="textFadeUp">
              <a:avLst>
                <a:gd name="adj" fmla="val 5273"/>
              </a:avLst>
            </a:prstTxWarp>
            <a:scene3d>
              <a:camera prst="perspectiveRelaxedModerately"/>
              <a:lightRig rig="threePt" dir="t"/>
            </a:scene3d>
            <a:sp3d extrusionH="57150">
              <a:bevelT w="38100" h="38100" prst="angle"/>
            </a:sp3d>
          </a:bodyPr>
          <a:lstStyle/>
          <a:p>
            <a:pPr algn="ct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Creación y Diseño: </a:t>
            </a:r>
          </a:p>
        </p:txBody>
      </p:sp>
      <p:sp>
        <p:nvSpPr>
          <p:cNvPr id="16390" name="WordArt 6"/>
          <p:cNvSpPr>
            <a:spLocks noChangeArrowheads="1" noChangeShapeType="1" noTextEdit="1"/>
          </p:cNvSpPr>
          <p:nvPr/>
        </p:nvSpPr>
        <p:spPr bwMode="auto">
          <a:xfrm>
            <a:off x="1979614" y="4152195"/>
            <a:ext cx="5113337" cy="511528"/>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rPr>
              <a:t> </a:t>
            </a: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rPr>
              <a:t>V I C E N T E  G A R C Í A </a:t>
            </a:r>
            <a:endParaRPr lang="es-ES"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endParaRPr>
          </a:p>
        </p:txBody>
      </p:sp>
      <p:sp>
        <p:nvSpPr>
          <p:cNvPr id="16391" name="WordArt 7"/>
          <p:cNvSpPr>
            <a:spLocks noChangeArrowheads="1" noChangeShapeType="1" noTextEdit="1"/>
          </p:cNvSpPr>
          <p:nvPr/>
        </p:nvSpPr>
        <p:spPr bwMode="auto">
          <a:xfrm>
            <a:off x="2916239" y="4728987"/>
            <a:ext cx="3240087" cy="624417"/>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r>
              <a:rPr lang="es-ES" sz="3200" kern="10" dirty="0">
                <a:ln w="9525">
                  <a:noFill/>
                  <a:round/>
                  <a:headEnd/>
                  <a:tailEnd/>
                </a:ln>
                <a:solidFill>
                  <a:srgbClr val="FFFFFF"/>
                </a:solidFill>
                <a:effectLst>
                  <a:prstShdw prst="shdw17" dist="17961" dir="13500000">
                    <a:srgbClr val="999999"/>
                  </a:prstShdw>
                </a:effectLst>
                <a:latin typeface="High Tower Text"/>
              </a:rPr>
              <a:t> </a:t>
            </a:r>
            <a:r>
              <a:rPr lang="es-ES" sz="3200"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Automático</a:t>
            </a:r>
            <a:r>
              <a:rPr lang="es-ES" sz="3200" kern="10" dirty="0">
                <a:ln w="9525">
                  <a:noFill/>
                  <a:round/>
                  <a:headEnd/>
                  <a:tailEnd/>
                </a:ln>
                <a:solidFill>
                  <a:srgbClr val="FFFFFF"/>
                </a:solidFill>
                <a:effectLst>
                  <a:prstShdw prst="shdw17" dist="17961" dir="13500000">
                    <a:srgbClr val="999999"/>
                  </a:prstShdw>
                </a:effectLst>
                <a:latin typeface="High Tower Text"/>
              </a:rPr>
              <a:t> </a:t>
            </a:r>
          </a:p>
        </p:txBody>
      </p:sp>
    </p:spTree>
  </p:cSld>
  <p:clrMapOvr>
    <a:masterClrMapping/>
  </p:clrMapOvr>
  <mc:AlternateContent xmlns:mc="http://schemas.openxmlformats.org/markup-compatibility/2006" xmlns:p14="http://schemas.microsoft.com/office/powerpoint/2010/main">
    <mc:Choice Requires="p14">
      <p:transition spd="slow" p14:dur="2250" advTm="12000">
        <p:split orient="vert"/>
      </p:transition>
    </mc:Choice>
    <mc:Fallback xmlns="">
      <p:transition spd="slow" advTm="12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0" nodeType="withEffect">
                                  <p:stCondLst>
                                    <p:cond delay="0"/>
                                  </p:stCondLst>
                                  <p:childTnLst>
                                    <p:set>
                                      <p:cBhvr>
                                        <p:cTn id="6" dur="1" fill="hold">
                                          <p:stCondLst>
                                            <p:cond delay="0"/>
                                          </p:stCondLst>
                                        </p:cTn>
                                        <p:tgtEl>
                                          <p:spTgt spid="16387"/>
                                        </p:tgtEl>
                                        <p:attrNameLst>
                                          <p:attrName>style.visibility</p:attrName>
                                        </p:attrNameLst>
                                      </p:cBhvr>
                                      <p:to>
                                        <p:strVal val="visible"/>
                                      </p:to>
                                    </p:set>
                                    <p:anim calcmode="lin" valueType="num">
                                      <p:cBhvr>
                                        <p:cTn id="7" dur="2000" fill="hold"/>
                                        <p:tgtEl>
                                          <p:spTgt spid="16387"/>
                                        </p:tgtEl>
                                        <p:attrNameLst>
                                          <p:attrName>ppt_w</p:attrName>
                                        </p:attrNameLst>
                                      </p:cBhvr>
                                      <p:tavLst>
                                        <p:tav tm="0">
                                          <p:val>
                                            <p:strVal val="4*#ppt_w"/>
                                          </p:val>
                                        </p:tav>
                                        <p:tav tm="100000">
                                          <p:val>
                                            <p:strVal val="#ppt_w"/>
                                          </p:val>
                                        </p:tav>
                                      </p:tavLst>
                                    </p:anim>
                                    <p:anim calcmode="lin" valueType="num">
                                      <p:cBhvr>
                                        <p:cTn id="8" dur="2000" fill="hold"/>
                                        <p:tgtEl>
                                          <p:spTgt spid="16387"/>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55" presetClass="entr" presetSubtype="0" fill="hold" grpId="0" nodeType="afterEffect">
                                  <p:stCondLst>
                                    <p:cond delay="500"/>
                                  </p:stCondLst>
                                  <p:childTnLst>
                                    <p:set>
                                      <p:cBhvr>
                                        <p:cTn id="11" dur="1" fill="hold">
                                          <p:stCondLst>
                                            <p:cond delay="0"/>
                                          </p:stCondLst>
                                        </p:cTn>
                                        <p:tgtEl>
                                          <p:spTgt spid="16388"/>
                                        </p:tgtEl>
                                        <p:attrNameLst>
                                          <p:attrName>style.visibility</p:attrName>
                                        </p:attrNameLst>
                                      </p:cBhvr>
                                      <p:to>
                                        <p:strVal val="visible"/>
                                      </p:to>
                                    </p:set>
                                    <p:anim calcmode="lin" valueType="num">
                                      <p:cBhvr>
                                        <p:cTn id="12" dur="2000" fill="hold"/>
                                        <p:tgtEl>
                                          <p:spTgt spid="16388"/>
                                        </p:tgtEl>
                                        <p:attrNameLst>
                                          <p:attrName>ppt_w</p:attrName>
                                        </p:attrNameLst>
                                      </p:cBhvr>
                                      <p:tavLst>
                                        <p:tav tm="0">
                                          <p:val>
                                            <p:strVal val="#ppt_w*0.70"/>
                                          </p:val>
                                        </p:tav>
                                        <p:tav tm="100000">
                                          <p:val>
                                            <p:strVal val="#ppt_w"/>
                                          </p:val>
                                        </p:tav>
                                      </p:tavLst>
                                    </p:anim>
                                    <p:anim calcmode="lin" valueType="num">
                                      <p:cBhvr>
                                        <p:cTn id="13" dur="2000" fill="hold"/>
                                        <p:tgtEl>
                                          <p:spTgt spid="16388"/>
                                        </p:tgtEl>
                                        <p:attrNameLst>
                                          <p:attrName>ppt_h</p:attrName>
                                        </p:attrNameLst>
                                      </p:cBhvr>
                                      <p:tavLst>
                                        <p:tav tm="0">
                                          <p:val>
                                            <p:strVal val="#ppt_h"/>
                                          </p:val>
                                        </p:tav>
                                        <p:tav tm="100000">
                                          <p:val>
                                            <p:strVal val="#ppt_h"/>
                                          </p:val>
                                        </p:tav>
                                      </p:tavLst>
                                    </p:anim>
                                    <p:animEffect transition="in" filter="fade">
                                      <p:cBhvr>
                                        <p:cTn id="14" dur="2000"/>
                                        <p:tgtEl>
                                          <p:spTgt spid="16388"/>
                                        </p:tgtEl>
                                      </p:cBhvr>
                                    </p:animEffect>
                                  </p:childTnLst>
                                </p:cTn>
                              </p:par>
                            </p:childTnLst>
                          </p:cTn>
                        </p:par>
                        <p:par>
                          <p:cTn id="15" fill="hold">
                            <p:stCondLst>
                              <p:cond delay="4500"/>
                            </p:stCondLst>
                            <p:childTnLst>
                              <p:par>
                                <p:cTn id="16" presetID="42" presetClass="entr" presetSubtype="0" fill="hold" grpId="0" nodeType="afterEffect">
                                  <p:stCondLst>
                                    <p:cond delay="500"/>
                                  </p:stCondLst>
                                  <p:childTnLst>
                                    <p:set>
                                      <p:cBhvr>
                                        <p:cTn id="17" dur="1" fill="hold">
                                          <p:stCondLst>
                                            <p:cond delay="0"/>
                                          </p:stCondLst>
                                        </p:cTn>
                                        <p:tgtEl>
                                          <p:spTgt spid="16389"/>
                                        </p:tgtEl>
                                        <p:attrNameLst>
                                          <p:attrName>style.visibility</p:attrName>
                                        </p:attrNameLst>
                                      </p:cBhvr>
                                      <p:to>
                                        <p:strVal val="visible"/>
                                      </p:to>
                                    </p:set>
                                    <p:animEffect transition="in" filter="fade">
                                      <p:cBhvr>
                                        <p:cTn id="18" dur="2000"/>
                                        <p:tgtEl>
                                          <p:spTgt spid="16389"/>
                                        </p:tgtEl>
                                      </p:cBhvr>
                                    </p:animEffect>
                                    <p:anim calcmode="lin" valueType="num">
                                      <p:cBhvr>
                                        <p:cTn id="19" dur="2000" fill="hold"/>
                                        <p:tgtEl>
                                          <p:spTgt spid="16389"/>
                                        </p:tgtEl>
                                        <p:attrNameLst>
                                          <p:attrName>ppt_x</p:attrName>
                                        </p:attrNameLst>
                                      </p:cBhvr>
                                      <p:tavLst>
                                        <p:tav tm="0">
                                          <p:val>
                                            <p:strVal val="#ppt_x"/>
                                          </p:val>
                                        </p:tav>
                                        <p:tav tm="100000">
                                          <p:val>
                                            <p:strVal val="#ppt_x"/>
                                          </p:val>
                                        </p:tav>
                                      </p:tavLst>
                                    </p:anim>
                                    <p:anim calcmode="lin" valueType="num">
                                      <p:cBhvr>
                                        <p:cTn id="20" dur="2000" fill="hold"/>
                                        <p:tgtEl>
                                          <p:spTgt spid="16389"/>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34" presetClass="entr" presetSubtype="0" fill="hold" grpId="0" nodeType="afterEffect">
                                  <p:stCondLst>
                                    <p:cond delay="500"/>
                                  </p:stCondLst>
                                  <p:childTnLst>
                                    <p:set>
                                      <p:cBhvr>
                                        <p:cTn id="23" dur="1" fill="hold">
                                          <p:stCondLst>
                                            <p:cond delay="0"/>
                                          </p:stCondLst>
                                        </p:cTn>
                                        <p:tgtEl>
                                          <p:spTgt spid="16390"/>
                                        </p:tgtEl>
                                        <p:attrNameLst>
                                          <p:attrName>style.visibility</p:attrName>
                                        </p:attrNameLst>
                                      </p:cBhvr>
                                      <p:to>
                                        <p:strVal val="visible"/>
                                      </p:to>
                                    </p:set>
                                    <p:anim from="(-#ppt_w/2)" to="(#ppt_x)" calcmode="lin" valueType="num">
                                      <p:cBhvr>
                                        <p:cTn id="24" dur="1200" fill="hold">
                                          <p:stCondLst>
                                            <p:cond delay="0"/>
                                          </p:stCondLst>
                                        </p:cTn>
                                        <p:tgtEl>
                                          <p:spTgt spid="16390"/>
                                        </p:tgtEl>
                                        <p:attrNameLst>
                                          <p:attrName>ppt_x</p:attrName>
                                        </p:attrNameLst>
                                      </p:cBhvr>
                                    </p:anim>
                                    <p:anim from="0" to="-1.0" calcmode="lin" valueType="num">
                                      <p:cBhvr>
                                        <p:cTn id="25" dur="400" decel="50000" autoRev="1" fill="hold">
                                          <p:stCondLst>
                                            <p:cond delay="1200"/>
                                          </p:stCondLst>
                                        </p:cTn>
                                        <p:tgtEl>
                                          <p:spTgt spid="16390"/>
                                        </p:tgtEl>
                                        <p:attrNameLst>
                                          <p:attrName>xshear</p:attrName>
                                        </p:attrNameLst>
                                      </p:cBhvr>
                                    </p:anim>
                                    <p:animScale>
                                      <p:cBhvr>
                                        <p:cTn id="26" dur="400" decel="100000" autoRev="1" fill="hold">
                                          <p:stCondLst>
                                            <p:cond delay="1200"/>
                                          </p:stCondLst>
                                        </p:cTn>
                                        <p:tgtEl>
                                          <p:spTgt spid="16390"/>
                                        </p:tgtEl>
                                      </p:cBhvr>
                                      <p:from x="100000" y="100000"/>
                                      <p:to x="80000" y="100000"/>
                                    </p:animScale>
                                    <p:anim by="(#ppt_h/3+#ppt_w*0.1)" calcmode="lin" valueType="num">
                                      <p:cBhvr additive="sum">
                                        <p:cTn id="27" dur="400" decel="100000" autoRev="1" fill="hold">
                                          <p:stCondLst>
                                            <p:cond delay="1200"/>
                                          </p:stCondLst>
                                        </p:cTn>
                                        <p:tgtEl>
                                          <p:spTgt spid="16390"/>
                                        </p:tgtEl>
                                        <p:attrNameLst>
                                          <p:attrName>ppt_x</p:attrName>
                                        </p:attrNameLst>
                                      </p:cBhvr>
                                    </p:anim>
                                  </p:childTnLst>
                                </p:cTn>
                              </p:par>
                            </p:childTnLst>
                          </p:cTn>
                        </p:par>
                        <p:par>
                          <p:cTn id="28" fill="hold">
                            <p:stCondLst>
                              <p:cond delay="9500"/>
                            </p:stCondLst>
                            <p:childTnLst>
                              <p:par>
                                <p:cTn id="29" presetID="23" presetClass="entr" presetSubtype="16" repeatCount="3000" fill="hold" grpId="0" nodeType="afterEffect">
                                  <p:stCondLst>
                                    <p:cond delay="500"/>
                                  </p:stCondLst>
                                  <p:childTnLst>
                                    <p:set>
                                      <p:cBhvr>
                                        <p:cTn id="30" dur="1" fill="hold">
                                          <p:stCondLst>
                                            <p:cond delay="0"/>
                                          </p:stCondLst>
                                        </p:cTn>
                                        <p:tgtEl>
                                          <p:spTgt spid="16391"/>
                                        </p:tgtEl>
                                        <p:attrNameLst>
                                          <p:attrName>style.visibility</p:attrName>
                                        </p:attrNameLst>
                                      </p:cBhvr>
                                      <p:to>
                                        <p:strVal val="visible"/>
                                      </p:to>
                                    </p:set>
                                    <p:anim calcmode="lin" valueType="num">
                                      <p:cBhvr>
                                        <p:cTn id="31" dur="1000" fill="hold"/>
                                        <p:tgtEl>
                                          <p:spTgt spid="16391"/>
                                        </p:tgtEl>
                                        <p:attrNameLst>
                                          <p:attrName>ppt_w</p:attrName>
                                        </p:attrNameLst>
                                      </p:cBhvr>
                                      <p:tavLst>
                                        <p:tav tm="0">
                                          <p:val>
                                            <p:fltVal val="0"/>
                                          </p:val>
                                        </p:tav>
                                        <p:tav tm="100000">
                                          <p:val>
                                            <p:strVal val="#ppt_w"/>
                                          </p:val>
                                        </p:tav>
                                      </p:tavLst>
                                    </p:anim>
                                    <p:anim calcmode="lin" valueType="num">
                                      <p:cBhvr>
                                        <p:cTn id="32" dur="1000" fill="hold"/>
                                        <p:tgtEl>
                                          <p:spTgt spid="1639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7" grpId="0" animBg="1"/>
      <p:bldP spid="16388" grpId="0" animBg="1"/>
      <p:bldP spid="16389" grpId="0" animBg="1"/>
      <p:bldP spid="16390" grpId="0" animBg="1"/>
      <p:bldP spid="16391" grpId="0" animBg="1"/>
    </p:bld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4 Rectángulo"/>
          <p:cNvSpPr/>
          <p:nvPr/>
        </p:nvSpPr>
        <p:spPr>
          <a:xfrm>
            <a:off x="0" y="0"/>
            <a:ext cx="9144000" cy="5715000"/>
          </a:xfrm>
          <a:prstGeom prst="rect">
            <a:avLst/>
          </a:prstGeom>
          <a:solidFill>
            <a:schemeClr val="bg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Rectángulo"/>
          <p:cNvSpPr/>
          <p:nvPr/>
        </p:nvSpPr>
        <p:spPr>
          <a:xfrm>
            <a:off x="1835696" y="0"/>
            <a:ext cx="5519460" cy="769441"/>
          </a:xfrm>
          <a:prstGeom prst="rect">
            <a:avLst/>
          </a:prstGeom>
          <a:noFill/>
        </p:spPr>
        <p:txBody>
          <a:bodyPr wrap="none" lIns="91440" tIns="45720" rIns="91440" bIns="45720">
            <a:spAutoFit/>
            <a:scene3d>
              <a:camera prst="perspectiveRelaxedModerately"/>
              <a:lightRig rig="flat" dir="tl">
                <a:rot lat="0" lon="0" rev="6600000"/>
              </a:lightRig>
            </a:scene3d>
            <a:sp3d extrusionH="25400" contourW="8890">
              <a:bevelT w="38100" h="31750" prst="angle"/>
              <a:contourClr>
                <a:schemeClr val="accent2">
                  <a:shade val="75000"/>
                </a:schemeClr>
              </a:contourClr>
            </a:sp3d>
          </a:bodyPr>
          <a:lstStyle/>
          <a:p>
            <a:pPr algn="ctr"/>
            <a:r>
              <a:rPr lang="es-ES" sz="44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rPr>
              <a:t>Fiesta de San Isidro</a:t>
            </a:r>
            <a:endParaRPr lang="es-ES" sz="44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endParaRPr>
          </a:p>
        </p:txBody>
      </p:sp>
      <p:sp>
        <p:nvSpPr>
          <p:cNvPr id="4" name="3 CuadroTexto"/>
          <p:cNvSpPr txBox="1"/>
          <p:nvPr/>
        </p:nvSpPr>
        <p:spPr>
          <a:xfrm>
            <a:off x="467544" y="913284"/>
            <a:ext cx="8496944" cy="2554545"/>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Cada 15 de mayo, Madrid celebra una de sus festividades más queridas, el día del patrón de la capital, San Isidro Labrador. La popular Semana de San Isidro rinde homenaje al santo con un programa repleto de eventos que incluye conciertos, espectáculos y actividades para todas las edades. El punto culminante del festival es la gran celebración en el parque de la Pradera de San Isidro, para ver a muchos madrileños vestidos con trajes tradicionales y bailando el chotis.</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7" name="6 CuadroTexto"/>
          <p:cNvSpPr txBox="1"/>
          <p:nvPr/>
        </p:nvSpPr>
        <p:spPr>
          <a:xfrm>
            <a:off x="467544" y="3721596"/>
            <a:ext cx="8280920" cy="1631216"/>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El Festival de San Isidro ofrece una visión de una época pasada, ya que las calles se llenan de mujeres con vestidos acampanados y velos, mientras que los hombres llevan chalecos a cuadros y sombreros planos. Es común que las mujeres decoren su cabello con un clavel rojo, y los Caballeros colocan una flor en la solapa. </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250" advTm="74000">
        <p:wipe/>
      </p:transition>
    </mc:Choice>
    <mc:Fallback xmlns="">
      <p:transition spd="slow" advTm="74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anim calcmode="lin" valueType="num">
                                      <p:cBhvr>
                                        <p:cTn id="8" dur="2000" fill="hold"/>
                                        <p:tgtEl>
                                          <p:spTgt spid="6"/>
                                        </p:tgtEl>
                                        <p:attrNameLst>
                                          <p:attrName>ppt_x</p:attrName>
                                        </p:attrNameLst>
                                      </p:cBhvr>
                                      <p:tavLst>
                                        <p:tav tm="0">
                                          <p:val>
                                            <p:strVal val="#ppt_x"/>
                                          </p:val>
                                        </p:tav>
                                        <p:tav tm="100000">
                                          <p:val>
                                            <p:strVal val="#ppt_x"/>
                                          </p:val>
                                        </p:tav>
                                      </p:tavLst>
                                    </p:anim>
                                    <p:anim calcmode="lin" valueType="num">
                                      <p:cBhvr>
                                        <p:cTn id="9" dur="2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0" presetClass="entr" presetSubtype="0" fill="hold" grpId="0" nodeType="afterEffect">
                                  <p:stCondLst>
                                    <p:cond delay="500"/>
                                  </p:stCondLst>
                                  <p:iterate type="lt">
                                    <p:tmPct val="10000"/>
                                  </p:iterate>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1"/>
                                          </p:val>
                                        </p:tav>
                                        <p:tav tm="100000">
                                          <p:val>
                                            <p:strVal val="#ppt_x"/>
                                          </p:val>
                                        </p:tav>
                                      </p:tavLst>
                                    </p:anim>
                                    <p:anim calcmode="lin" valueType="num">
                                      <p:cBhvr>
                                        <p:cTn id="15" dur="1000" fill="hold"/>
                                        <p:tgtEl>
                                          <p:spTgt spid="4"/>
                                        </p:tgtEl>
                                        <p:attrNameLst>
                                          <p:attrName>ppt_y</p:attrName>
                                        </p:attrNameLst>
                                      </p:cBhvr>
                                      <p:tavLst>
                                        <p:tav tm="0">
                                          <p:val>
                                            <p:strVal val="#ppt_y"/>
                                          </p:val>
                                        </p:tav>
                                        <p:tav tm="100000">
                                          <p:val>
                                            <p:strVal val="#ppt_y"/>
                                          </p:val>
                                        </p:tav>
                                      </p:tavLst>
                                    </p:anim>
                                  </p:childTnLst>
                                </p:cTn>
                              </p:par>
                            </p:childTnLst>
                          </p:cTn>
                        </p:par>
                        <p:par>
                          <p:cTn id="16" fill="hold">
                            <p:stCondLst>
                              <p:cond delay="42700"/>
                            </p:stCondLst>
                            <p:childTnLst>
                              <p:par>
                                <p:cTn id="17" presetID="40" presetClass="entr" presetSubtype="0" fill="hold" grpId="0" nodeType="afterEffect">
                                  <p:stCondLst>
                                    <p:cond delay="1000"/>
                                  </p:stCondLst>
                                  <p:iterate type="lt">
                                    <p:tmPct val="10000"/>
                                  </p:iterate>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1"/>
                                          </p:val>
                                        </p:tav>
                                        <p:tav tm="100000">
                                          <p:val>
                                            <p:strVal val="#ppt_x"/>
                                          </p:val>
                                        </p:tav>
                                      </p:tavLst>
                                    </p:anim>
                                    <p:anim calcmode="lin" valueType="num">
                                      <p:cBhvr>
                                        <p:cTn id="2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4" grpId="0"/>
      <p:bldP spid="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3" descr="E:\MIS COSAS\DOCUMENTOS ANA\PAISAJES\MONTAÑAS\portitsa_canyon_by_pestilence-d2y011e.jpg"/>
          <p:cNvPicPr>
            <a:picLocks noChangeAspect="1" noChangeArrowheads="1"/>
          </p:cNvPicPr>
          <p:nvPr/>
        </p:nvPicPr>
        <p:blipFill>
          <a:blip r:embed="rId3"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8" name="17 Imagen" descr="bird-the-atlantic-deadlock-fratercula-arctica-puffins.jpg"/>
          <p:cNvPicPr>
            <a:picLocks noGrp="1" noChangeAspect="1"/>
          </p:cNvPicPr>
          <p:nvPr isPhoto="1"/>
        </p:nvPicPr>
        <p:blipFill>
          <a:blip r:embed="rId4"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395536" y="4657700"/>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primer Festival de San Isidro tuvo lugar el 15 de mayo de 1620 en la Plaza Mayor. Las festividades duraron ocho días. La tradición continúa, ya que la apertura oficial del festival todavía se lleva a cabo en el centro de la ciudad.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5000">
        <p14:vortex dir="r"/>
        <p:sndAc>
          <p:stSnd loop="1">
            <p:snd r:embed="rId2" name="Variadas.wav"/>
          </p:stSnd>
        </p:sndAc>
      </p:transition>
    </mc:Choice>
    <mc:Fallback xmlns="">
      <p:transition spd="slow" advTm="35000">
        <p:fade/>
        <p:sndAc>
          <p:stSnd loop="1">
            <p:snd r:embed="rId5"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diamond(out)">
                                      <p:cBhvr>
                                        <p:cTn id="7" dur="4000"/>
                                        <p:tgtEl>
                                          <p:spTgt spid="17"/>
                                        </p:tgtEl>
                                      </p:cBhvr>
                                    </p:animEffect>
                                  </p:childTnLst>
                                </p:cTn>
                              </p:par>
                              <p:par>
                                <p:cTn id="8" presetID="23" presetClass="entr" presetSubtype="288" fill="hold" nodeType="withEffect">
                                  <p:stCondLst>
                                    <p:cond delay="0"/>
                                  </p:stCondLst>
                                  <p:childTnLst>
                                    <p:set>
                                      <p:cBhvr>
                                        <p:cTn id="9" dur="1" fill="hold">
                                          <p:stCondLst>
                                            <p:cond delay="0"/>
                                          </p:stCondLst>
                                        </p:cTn>
                                        <p:tgtEl>
                                          <p:spTgt spid="17"/>
                                        </p:tgtEl>
                                        <p:attrNameLst>
                                          <p:attrName>style.visibility</p:attrName>
                                        </p:attrNameLst>
                                      </p:cBhvr>
                                      <p:to>
                                        <p:strVal val="visible"/>
                                      </p:to>
                                    </p:set>
                                    <p:anim calcmode="lin" valueType="num">
                                      <p:cBhvr>
                                        <p:cTn id="10" dur="4000" fill="hold"/>
                                        <p:tgtEl>
                                          <p:spTgt spid="17"/>
                                        </p:tgtEl>
                                        <p:attrNameLst>
                                          <p:attrName>ppt_w</p:attrName>
                                        </p:attrNameLst>
                                      </p:cBhvr>
                                      <p:tavLst>
                                        <p:tav tm="0">
                                          <p:val>
                                            <p:strVal val="4/3*#ppt_w"/>
                                          </p:val>
                                        </p:tav>
                                        <p:tav tm="100000">
                                          <p:val>
                                            <p:strVal val="#ppt_w"/>
                                          </p:val>
                                        </p:tav>
                                      </p:tavLst>
                                    </p:anim>
                                    <p:anim calcmode="lin" valueType="num">
                                      <p:cBhvr>
                                        <p:cTn id="11" dur="4000" fill="hold"/>
                                        <p:tgtEl>
                                          <p:spTgt spid="17"/>
                                        </p:tgtEl>
                                        <p:attrNameLst>
                                          <p:attrName>ppt_h</p:attrName>
                                        </p:attrNameLst>
                                      </p:cBhvr>
                                      <p:tavLst>
                                        <p:tav tm="0">
                                          <p:val>
                                            <p:strVal val="4/3*#ppt_h"/>
                                          </p:val>
                                        </p:tav>
                                        <p:tav tm="100000">
                                          <p:val>
                                            <p:strVal val="#ppt_h"/>
                                          </p:val>
                                        </p:tav>
                                      </p:tavLst>
                                    </p:anim>
                                  </p:childTnLst>
                                </p:cTn>
                              </p:par>
                            </p:childTnLst>
                          </p:cTn>
                        </p:par>
                        <p:par>
                          <p:cTn id="12" fill="hold">
                            <p:stCondLst>
                              <p:cond delay="4000"/>
                            </p:stCondLst>
                            <p:childTnLst>
                              <p:par>
                                <p:cTn id="13" presetID="10" presetClass="exit" presetSubtype="0" fill="hold" nodeType="afterEffect">
                                  <p:stCondLst>
                                    <p:cond delay="3000"/>
                                  </p:stCondLst>
                                  <p:childTnLst>
                                    <p:animEffect transition="out" filter="fade">
                                      <p:cBhvr>
                                        <p:cTn id="14" dur="4000"/>
                                        <p:tgtEl>
                                          <p:spTgt spid="17"/>
                                        </p:tgtEl>
                                      </p:cBhvr>
                                    </p:animEffect>
                                    <p:set>
                                      <p:cBhvr>
                                        <p:cTn id="15" dur="1" fill="hold">
                                          <p:stCondLst>
                                            <p:cond delay="3999"/>
                                          </p:stCondLst>
                                        </p:cTn>
                                        <p:tgtEl>
                                          <p:spTgt spid="17"/>
                                        </p:tgtEl>
                                        <p:attrNameLst>
                                          <p:attrName>style.visibility</p:attrName>
                                        </p:attrNameLst>
                                      </p:cBhvr>
                                      <p:to>
                                        <p:strVal val="hidden"/>
                                      </p:to>
                                    </p:set>
                                  </p:childTnLst>
                                </p:cTn>
                              </p:par>
                              <p:par>
                                <p:cTn id="16" presetID="23" presetClass="exit" presetSubtype="272" fill="hold" nodeType="withEffect">
                                  <p:stCondLst>
                                    <p:cond delay="3000"/>
                                  </p:stCondLst>
                                  <p:childTnLst>
                                    <p:anim calcmode="lin" valueType="num">
                                      <p:cBhvr>
                                        <p:cTn id="17" dur="4000"/>
                                        <p:tgtEl>
                                          <p:spTgt spid="17"/>
                                        </p:tgtEl>
                                        <p:attrNameLst>
                                          <p:attrName>ppt_w</p:attrName>
                                        </p:attrNameLst>
                                      </p:cBhvr>
                                      <p:tavLst>
                                        <p:tav tm="0">
                                          <p:val>
                                            <p:strVal val="ppt_w"/>
                                          </p:val>
                                        </p:tav>
                                        <p:tav tm="100000">
                                          <p:val>
                                            <p:strVal val="4/3*ppt_w"/>
                                          </p:val>
                                        </p:tav>
                                      </p:tavLst>
                                    </p:anim>
                                    <p:anim calcmode="lin" valueType="num">
                                      <p:cBhvr>
                                        <p:cTn id="18" dur="4000"/>
                                        <p:tgtEl>
                                          <p:spTgt spid="17"/>
                                        </p:tgtEl>
                                        <p:attrNameLst>
                                          <p:attrName>ppt_h</p:attrName>
                                        </p:attrNameLst>
                                      </p:cBhvr>
                                      <p:tavLst>
                                        <p:tav tm="0">
                                          <p:val>
                                            <p:strVal val="ppt_h"/>
                                          </p:val>
                                        </p:tav>
                                        <p:tav tm="100000">
                                          <p:val>
                                            <p:strVal val="4/3*ppt_h"/>
                                          </p:val>
                                        </p:tav>
                                      </p:tavLst>
                                    </p:anim>
                                    <p:set>
                                      <p:cBhvr>
                                        <p:cTn id="19" dur="1" fill="hold">
                                          <p:stCondLst>
                                            <p:cond delay="3999"/>
                                          </p:stCondLst>
                                        </p:cTn>
                                        <p:tgtEl>
                                          <p:spTgt spid="17"/>
                                        </p:tgtEl>
                                        <p:attrNameLst>
                                          <p:attrName>style.visibility</p:attrName>
                                        </p:attrNameLst>
                                      </p:cBhvr>
                                      <p:to>
                                        <p:strVal val="hidden"/>
                                      </p:to>
                                    </p:set>
                                  </p:childTnLst>
                                </p:cTn>
                              </p:par>
                              <p:par>
                                <p:cTn id="20" presetID="23" presetClass="entr" presetSubtype="288" fill="hold" nodeType="withEffect">
                                  <p:stCondLst>
                                    <p:cond delay="3000"/>
                                  </p:stCondLst>
                                  <p:childTnLst>
                                    <p:set>
                                      <p:cBhvr>
                                        <p:cTn id="21" dur="1" fill="hold">
                                          <p:stCondLst>
                                            <p:cond delay="0"/>
                                          </p:stCondLst>
                                        </p:cTn>
                                        <p:tgtEl>
                                          <p:spTgt spid="18"/>
                                        </p:tgtEl>
                                        <p:attrNameLst>
                                          <p:attrName>style.visibility</p:attrName>
                                        </p:attrNameLst>
                                      </p:cBhvr>
                                      <p:to>
                                        <p:strVal val="visible"/>
                                      </p:to>
                                    </p:set>
                                    <p:anim calcmode="lin" valueType="num">
                                      <p:cBhvr>
                                        <p:cTn id="22" dur="4000" fill="hold"/>
                                        <p:tgtEl>
                                          <p:spTgt spid="18"/>
                                        </p:tgtEl>
                                        <p:attrNameLst>
                                          <p:attrName>ppt_w</p:attrName>
                                        </p:attrNameLst>
                                      </p:cBhvr>
                                      <p:tavLst>
                                        <p:tav tm="0">
                                          <p:val>
                                            <p:strVal val="4/3*#ppt_w"/>
                                          </p:val>
                                        </p:tav>
                                        <p:tav tm="100000">
                                          <p:val>
                                            <p:strVal val="#ppt_w"/>
                                          </p:val>
                                        </p:tav>
                                      </p:tavLst>
                                    </p:anim>
                                    <p:anim calcmode="lin" valueType="num">
                                      <p:cBhvr>
                                        <p:cTn id="23" dur="4000" fill="hold"/>
                                        <p:tgtEl>
                                          <p:spTgt spid="18"/>
                                        </p:tgtEl>
                                        <p:attrNameLst>
                                          <p:attrName>ppt_h</p:attrName>
                                        </p:attrNameLst>
                                      </p:cBhvr>
                                      <p:tavLst>
                                        <p:tav tm="0">
                                          <p:val>
                                            <p:strVal val="4/3*#ppt_h"/>
                                          </p:val>
                                        </p:tav>
                                        <p:tav tm="100000">
                                          <p:val>
                                            <p:strVal val="#ppt_h"/>
                                          </p:val>
                                        </p:tav>
                                      </p:tavLst>
                                    </p:anim>
                                  </p:childTnLst>
                                </p:cTn>
                              </p:par>
                              <p:par>
                                <p:cTn id="24" presetID="47" presetClass="entr" presetSubtype="0" fill="hold" nodeType="withEffect">
                                  <p:stCondLst>
                                    <p:cond delay="3000"/>
                                  </p:stCondLst>
                                  <p:childTnLst>
                                    <p:set>
                                      <p:cBhvr>
                                        <p:cTn id="25" dur="1" fill="hold">
                                          <p:stCondLst>
                                            <p:cond delay="0"/>
                                          </p:stCondLst>
                                        </p:cTn>
                                        <p:tgtEl>
                                          <p:spTgt spid="18"/>
                                        </p:tgtEl>
                                        <p:attrNameLst>
                                          <p:attrName>style.visibility</p:attrName>
                                        </p:attrNameLst>
                                      </p:cBhvr>
                                      <p:to>
                                        <p:strVal val="visible"/>
                                      </p:to>
                                    </p:set>
                                    <p:animEffect transition="in" filter="fade">
                                      <p:cBhvr>
                                        <p:cTn id="26" dur="4000"/>
                                        <p:tgtEl>
                                          <p:spTgt spid="18"/>
                                        </p:tgtEl>
                                      </p:cBhvr>
                                    </p:animEffect>
                                    <p:anim calcmode="lin" valueType="num">
                                      <p:cBhvr>
                                        <p:cTn id="27" dur="4000" fill="hold"/>
                                        <p:tgtEl>
                                          <p:spTgt spid="18"/>
                                        </p:tgtEl>
                                        <p:attrNameLst>
                                          <p:attrName>ppt_x</p:attrName>
                                        </p:attrNameLst>
                                      </p:cBhvr>
                                      <p:tavLst>
                                        <p:tav tm="0">
                                          <p:val>
                                            <p:strVal val="#ppt_x"/>
                                          </p:val>
                                        </p:tav>
                                        <p:tav tm="100000">
                                          <p:val>
                                            <p:strVal val="#ppt_x"/>
                                          </p:val>
                                        </p:tav>
                                      </p:tavLst>
                                    </p:anim>
                                    <p:anim calcmode="lin" valueType="num">
                                      <p:cBhvr>
                                        <p:cTn id="28" dur="4000" fill="hold"/>
                                        <p:tgtEl>
                                          <p:spTgt spid="18"/>
                                        </p:tgtEl>
                                        <p:attrNameLst>
                                          <p:attrName>ppt_y</p:attrName>
                                        </p:attrNameLst>
                                      </p:cBhvr>
                                      <p:tavLst>
                                        <p:tav tm="0">
                                          <p:val>
                                            <p:strVal val="#ppt_y-.1"/>
                                          </p:val>
                                        </p:tav>
                                        <p:tav tm="100000">
                                          <p:val>
                                            <p:strVal val="#ppt_y"/>
                                          </p:val>
                                        </p:tav>
                                      </p:tavLst>
                                    </p:anim>
                                  </p:childTnLst>
                                </p:cTn>
                              </p:par>
                            </p:childTnLst>
                          </p:cTn>
                        </p:par>
                        <p:par>
                          <p:cTn id="29" fill="hold">
                            <p:stCondLst>
                              <p:cond delay="110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4"/>
                                        </p:tgtEl>
                                        <p:attrNameLst>
                                          <p:attrName>style.visibility</p:attrName>
                                        </p:attrNameLst>
                                      </p:cBhvr>
                                      <p:to>
                                        <p:strVal val="visible"/>
                                      </p:to>
                                    </p:set>
                                    <p:animEffect transition="in" filter="fade">
                                      <p:cBhvr>
                                        <p:cTn id="32" dur="1000"/>
                                        <p:tgtEl>
                                          <p:spTgt spid="4"/>
                                        </p:tgtEl>
                                      </p:cBhvr>
                                    </p:animEffect>
                                    <p:anim calcmode="lin" valueType="num">
                                      <p:cBhvr>
                                        <p:cTn id="33" dur="1000" fill="hold"/>
                                        <p:tgtEl>
                                          <p:spTgt spid="4"/>
                                        </p:tgtEl>
                                        <p:attrNameLst>
                                          <p:attrName>ppt_x</p:attrName>
                                        </p:attrNameLst>
                                      </p:cBhvr>
                                      <p:tavLst>
                                        <p:tav tm="0">
                                          <p:val>
                                            <p:strVal val="#ppt_x-.1"/>
                                          </p:val>
                                        </p:tav>
                                        <p:tav tm="100000">
                                          <p:val>
                                            <p:strVal val="#ppt_x"/>
                                          </p:val>
                                        </p:tav>
                                      </p:tavLst>
                                    </p:anim>
                                    <p:anim calcmode="lin" valueType="num">
                                      <p:cBhvr>
                                        <p:cTn id="3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2993983350_953e8e3e6b_o.jpg"/>
          <p:cNvPicPr>
            <a:picLocks noGrp="1" noChangeAspect="1"/>
          </p:cNvPicPr>
          <p:nvPr>
            <p:ph idx="4294967295"/>
          </p:nvPr>
        </p:nvPicPr>
        <p:blipFill>
          <a:blip r:embed="rId3" cstate="print"/>
          <a:stretch>
            <a:fillRect/>
          </a:stretch>
        </p:blipFill>
        <p:spPr>
          <a:xfrm>
            <a:off x="0" y="0"/>
            <a:ext cx="9144000" cy="571500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23528"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Cada 15 de mayo el pueblo de Madrid conmemora los milagros de nuestro patrón, San Isidro Labrador. Inciso: un patrón en España es una figura del tema religioso que un colectivo, barrio o pueblo entiende como vínculo directo con el todopoderoso.</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30" name="3 Marcador de contenido" descr="2993983350_953e8e3e6b_o.jpg"/>
          <p:cNvPicPr>
            <a:picLocks noChangeAspect="1"/>
          </p:cNvPicPr>
          <p:nvPr/>
        </p:nvPicPr>
        <p:blipFill>
          <a:blip r:embed="rId4" cstate="print"/>
          <a:stretch>
            <a:fillRect/>
          </a:stretch>
        </p:blipFill>
        <p:spPr bwMode="auto">
          <a:xfrm>
            <a:off x="0" y="0"/>
            <a:ext cx="5833837"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6012160" y="1417340"/>
            <a:ext cx="2952328" cy="2554545"/>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En este caso hablamos de un santo de 1080, muy unido a la agricultura, capaz de hacer brotar el agua golpeando el suelo, entre otros 100 milagros más.</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49000">
        <p14:vortex dir="r"/>
      </p:transition>
    </mc:Choice>
    <mc:Fallback xmlns="">
      <p:transition spd="slow" advTm="4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4/3*#ppt_w"/>
                                          </p:val>
                                        </p:tav>
                                        <p:tav tm="100000">
                                          <p:val>
                                            <p:strVal val="#ppt_w"/>
                                          </p:val>
                                        </p:tav>
                                      </p:tavLst>
                                    </p:anim>
                                    <p:anim calcmode="lin" valueType="num">
                                      <p:cBhvr>
                                        <p:cTn id="11" dur="4000" fill="hold"/>
                                        <p:tgtEl>
                                          <p:spTgt spid="4"/>
                                        </p:tgtEl>
                                        <p:attrNameLst>
                                          <p:attrName>ppt_h</p:attrName>
                                        </p:attrNameLst>
                                      </p:cBhvr>
                                      <p:tavLst>
                                        <p:tav tm="0">
                                          <p:val>
                                            <p:strVal val="4/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25300"/>
                            </p:stCondLst>
                            <p:childTnLst>
                              <p:par>
                                <p:cTn id="19" presetID="10" presetClass="exit" presetSubtype="0" fill="hold" grpId="1" nodeType="afterEffect">
                                  <p:stCondLst>
                                    <p:cond delay="2000"/>
                                  </p:stCondLst>
                                  <p:iterate type="lt">
                                    <p:tmPct val="0"/>
                                  </p:iterate>
                                  <p:childTnLst>
                                    <p:animEffect transition="out" filter="fade">
                                      <p:cBhvr>
                                        <p:cTn id="20" dur="3000"/>
                                        <p:tgtEl>
                                          <p:spTgt spid="5"/>
                                        </p:tgtEl>
                                      </p:cBhvr>
                                    </p:animEffect>
                                    <p:set>
                                      <p:cBhvr>
                                        <p:cTn id="21" dur="1" fill="hold">
                                          <p:stCondLst>
                                            <p:cond delay="2999"/>
                                          </p:stCondLst>
                                        </p:cTn>
                                        <p:tgtEl>
                                          <p:spTgt spid="5"/>
                                        </p:tgtEl>
                                        <p:attrNameLst>
                                          <p:attrName>style.visibility</p:attrName>
                                        </p:attrNameLst>
                                      </p:cBhvr>
                                      <p:to>
                                        <p:strVal val="hidden"/>
                                      </p:to>
                                    </p:set>
                                  </p:childTnLst>
                                </p:cTn>
                              </p:par>
                              <p:par>
                                <p:cTn id="22" presetID="10" presetClass="exit" presetSubtype="0" fill="hold" nodeType="withEffect">
                                  <p:stCondLst>
                                    <p:cond delay="2000"/>
                                  </p:stCondLst>
                                  <p:childTnLst>
                                    <p:animEffect transition="out" filter="fade">
                                      <p:cBhvr>
                                        <p:cTn id="23" dur="4000"/>
                                        <p:tgtEl>
                                          <p:spTgt spid="4"/>
                                        </p:tgtEl>
                                      </p:cBhvr>
                                    </p:animEffect>
                                    <p:set>
                                      <p:cBhvr>
                                        <p:cTn id="24" dur="1" fill="hold">
                                          <p:stCondLst>
                                            <p:cond delay="3999"/>
                                          </p:stCondLst>
                                        </p:cTn>
                                        <p:tgtEl>
                                          <p:spTgt spid="4"/>
                                        </p:tgtEl>
                                        <p:attrNameLst>
                                          <p:attrName>style.visibility</p:attrName>
                                        </p:attrNameLst>
                                      </p:cBhvr>
                                      <p:to>
                                        <p:strVal val="hidden"/>
                                      </p:to>
                                    </p:set>
                                  </p:childTnLst>
                                </p:cTn>
                              </p:par>
                              <p:par>
                                <p:cTn id="25" presetID="23" presetClass="exit" presetSubtype="272" fill="hold" nodeType="withEffect">
                                  <p:stCondLst>
                                    <p:cond delay="2000"/>
                                  </p:stCondLst>
                                  <p:childTnLst>
                                    <p:anim calcmode="lin" valueType="num">
                                      <p:cBhvr>
                                        <p:cTn id="26" dur="4000"/>
                                        <p:tgtEl>
                                          <p:spTgt spid="4"/>
                                        </p:tgtEl>
                                        <p:attrNameLst>
                                          <p:attrName>ppt_w</p:attrName>
                                        </p:attrNameLst>
                                      </p:cBhvr>
                                      <p:tavLst>
                                        <p:tav tm="0">
                                          <p:val>
                                            <p:strVal val="ppt_w"/>
                                          </p:val>
                                        </p:tav>
                                        <p:tav tm="100000">
                                          <p:val>
                                            <p:strVal val="4/3*ppt_w"/>
                                          </p:val>
                                        </p:tav>
                                      </p:tavLst>
                                    </p:anim>
                                    <p:anim calcmode="lin" valueType="num">
                                      <p:cBhvr>
                                        <p:cTn id="27" dur="4000"/>
                                        <p:tgtEl>
                                          <p:spTgt spid="4"/>
                                        </p:tgtEl>
                                        <p:attrNameLst>
                                          <p:attrName>ppt_h</p:attrName>
                                        </p:attrNameLst>
                                      </p:cBhvr>
                                      <p:tavLst>
                                        <p:tav tm="0">
                                          <p:val>
                                            <p:strVal val="ppt_h"/>
                                          </p:val>
                                        </p:tav>
                                        <p:tav tm="100000">
                                          <p:val>
                                            <p:strVal val="4/3*ppt_h"/>
                                          </p:val>
                                        </p:tav>
                                      </p:tavLst>
                                    </p:anim>
                                    <p:set>
                                      <p:cBhvr>
                                        <p:cTn id="28" dur="1" fill="hold">
                                          <p:stCondLst>
                                            <p:cond delay="3999"/>
                                          </p:stCondLst>
                                        </p:cTn>
                                        <p:tgtEl>
                                          <p:spTgt spid="4"/>
                                        </p:tgtEl>
                                        <p:attrNameLst>
                                          <p:attrName>style.visibility</p:attrName>
                                        </p:attrNameLst>
                                      </p:cBhvr>
                                      <p:to>
                                        <p:strVal val="hidden"/>
                                      </p:to>
                                    </p:set>
                                  </p:childTnLst>
                                </p:cTn>
                              </p:par>
                              <p:par>
                                <p:cTn id="29" presetID="10" presetClass="entr" presetSubtype="0" fill="hold" nodeType="withEffect">
                                  <p:stCondLst>
                                    <p:cond delay="2000"/>
                                  </p:stCondLst>
                                  <p:childTnLst>
                                    <p:set>
                                      <p:cBhvr>
                                        <p:cTn id="30" dur="1" fill="hold">
                                          <p:stCondLst>
                                            <p:cond delay="0"/>
                                          </p:stCondLst>
                                        </p:cTn>
                                        <p:tgtEl>
                                          <p:spTgt spid="30"/>
                                        </p:tgtEl>
                                        <p:attrNameLst>
                                          <p:attrName>style.visibility</p:attrName>
                                        </p:attrNameLst>
                                      </p:cBhvr>
                                      <p:to>
                                        <p:strVal val="visible"/>
                                      </p:to>
                                    </p:set>
                                    <p:animEffect transition="in" filter="fade">
                                      <p:cBhvr>
                                        <p:cTn id="31" dur="4000"/>
                                        <p:tgtEl>
                                          <p:spTgt spid="30"/>
                                        </p:tgtEl>
                                      </p:cBhvr>
                                    </p:animEffect>
                                  </p:childTnLst>
                                </p:cTn>
                              </p:par>
                              <p:par>
                                <p:cTn id="32" presetID="23" presetClass="entr" presetSubtype="288" fill="hold" nodeType="withEffect">
                                  <p:stCondLst>
                                    <p:cond delay="2000"/>
                                  </p:stCondLst>
                                  <p:childTnLst>
                                    <p:set>
                                      <p:cBhvr>
                                        <p:cTn id="33" dur="1" fill="hold">
                                          <p:stCondLst>
                                            <p:cond delay="0"/>
                                          </p:stCondLst>
                                        </p:cTn>
                                        <p:tgtEl>
                                          <p:spTgt spid="30"/>
                                        </p:tgtEl>
                                        <p:attrNameLst>
                                          <p:attrName>style.visibility</p:attrName>
                                        </p:attrNameLst>
                                      </p:cBhvr>
                                      <p:to>
                                        <p:strVal val="visible"/>
                                      </p:to>
                                    </p:set>
                                    <p:anim calcmode="lin" valueType="num">
                                      <p:cBhvr>
                                        <p:cTn id="34" dur="4000" fill="hold"/>
                                        <p:tgtEl>
                                          <p:spTgt spid="30"/>
                                        </p:tgtEl>
                                        <p:attrNameLst>
                                          <p:attrName>ppt_w</p:attrName>
                                        </p:attrNameLst>
                                      </p:cBhvr>
                                      <p:tavLst>
                                        <p:tav tm="0">
                                          <p:val>
                                            <p:strVal val="4/3*#ppt_w"/>
                                          </p:val>
                                        </p:tav>
                                        <p:tav tm="100000">
                                          <p:val>
                                            <p:strVal val="#ppt_w"/>
                                          </p:val>
                                        </p:tav>
                                      </p:tavLst>
                                    </p:anim>
                                    <p:anim calcmode="lin" valueType="num">
                                      <p:cBhvr>
                                        <p:cTn id="35" dur="4000" fill="hold"/>
                                        <p:tgtEl>
                                          <p:spTgt spid="30"/>
                                        </p:tgtEl>
                                        <p:attrNameLst>
                                          <p:attrName>ppt_h</p:attrName>
                                        </p:attrNameLst>
                                      </p:cBhvr>
                                      <p:tavLst>
                                        <p:tav tm="0">
                                          <p:val>
                                            <p:strVal val="4/3*#ppt_h"/>
                                          </p:val>
                                        </p:tav>
                                        <p:tav tm="100000">
                                          <p:val>
                                            <p:strVal val="#ppt_h"/>
                                          </p:val>
                                        </p:tav>
                                      </p:tavLst>
                                    </p:anim>
                                  </p:childTnLst>
                                </p:cTn>
                              </p:par>
                            </p:childTnLst>
                          </p:cTn>
                        </p:par>
                        <p:par>
                          <p:cTn id="36" fill="hold">
                            <p:stCondLst>
                              <p:cond delay="313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6"/>
                                        </p:tgtEl>
                                        <p:attrNameLst>
                                          <p:attrName>style.visibility</p:attrName>
                                        </p:attrNameLst>
                                      </p:cBhvr>
                                      <p:to>
                                        <p:strVal val="visible"/>
                                      </p:to>
                                    </p:set>
                                    <p:animEffect transition="in" filter="fade">
                                      <p:cBhvr>
                                        <p:cTn id="39" dur="1000"/>
                                        <p:tgtEl>
                                          <p:spTgt spid="6"/>
                                        </p:tgtEl>
                                      </p:cBhvr>
                                    </p:animEffect>
                                    <p:anim calcmode="lin" valueType="num">
                                      <p:cBhvr>
                                        <p:cTn id="40" dur="1000" fill="hold"/>
                                        <p:tgtEl>
                                          <p:spTgt spid="6"/>
                                        </p:tgtEl>
                                        <p:attrNameLst>
                                          <p:attrName>ppt_x</p:attrName>
                                        </p:attrNameLst>
                                      </p:cBhvr>
                                      <p:tavLst>
                                        <p:tav tm="0">
                                          <p:val>
                                            <p:strVal val="#ppt_x-.1"/>
                                          </p:val>
                                        </p:tav>
                                        <p:tav tm="100000">
                                          <p:val>
                                            <p:strVal val="#ppt_x"/>
                                          </p:val>
                                        </p:tav>
                                      </p:tavLst>
                                    </p:anim>
                                    <p:anim calcmode="lin" valueType="num">
                                      <p:cBhvr>
                                        <p:cTn id="41"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descr="C:\Documents and Settings\Ana María\Escritorio\muchosarboles.jpg"/>
          <p:cNvPicPr>
            <a:picLocks noChangeAspect="1" noChangeArrowheads="1"/>
          </p:cNvPicPr>
          <p:nvPr/>
        </p:nvPicPr>
        <p:blipFill>
          <a:blip r:embed="rId2" cstate="print"/>
          <a:stretch>
            <a:fillRect/>
          </a:stretch>
        </p:blipFill>
        <p:spPr bwMode="auto">
          <a:xfrm>
            <a:off x="0" y="0"/>
            <a:ext cx="9143999" cy="572072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179512" y="4657700"/>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María de la Cabeza nació en Madrid o no lejos de esta localidad. Sus padres, piadosos y honestos, pertenecían al grupo de los llamados mozárabes. Fue esposa de san Isidro Labrador.</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7" name="6 Imagen" descr="2048x1365_puffin-atlanticheskij-tupik.jpg"/>
          <p:cNvPicPr>
            <a:picLocks noGrp="1" noChangeAspect="1"/>
          </p:cNvPicPr>
          <p:nvPr isPhoto="1"/>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251520"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Estamos sin duda, ante la festividad más castiza, una cita anual con la diversión que en los últimos años ha adoptado un universo de formas y alternativas de todos los gustos y colores.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46000">
        <p14:vortex dir="r"/>
      </p:transition>
    </mc:Choice>
    <mc:Fallback xmlns="">
      <p:transition spd="slow" advTm="4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4000" fill="hold"/>
                                        <p:tgtEl>
                                          <p:spTgt spid="8"/>
                                        </p:tgtEl>
                                        <p:attrNameLst>
                                          <p:attrName>ppt_w</p:attrName>
                                        </p:attrNameLst>
                                      </p:cBhvr>
                                      <p:tavLst>
                                        <p:tav tm="0">
                                          <p:val>
                                            <p:fltVal val="0"/>
                                          </p:val>
                                        </p:tav>
                                        <p:tav tm="100000">
                                          <p:val>
                                            <p:strVal val="#ppt_w"/>
                                          </p:val>
                                        </p:tav>
                                      </p:tavLst>
                                    </p:anim>
                                    <p:anim calcmode="lin" valueType="num">
                                      <p:cBhvr>
                                        <p:cTn id="8" dur="4000" fill="hold"/>
                                        <p:tgtEl>
                                          <p:spTgt spid="8"/>
                                        </p:tgtEl>
                                        <p:attrNameLst>
                                          <p:attrName>ppt_h</p:attrName>
                                        </p:attrNameLst>
                                      </p:cBhvr>
                                      <p:tavLst>
                                        <p:tav tm="0">
                                          <p:val>
                                            <p:fltVal val="0"/>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plus(out)">
                                      <p:cBhvr>
                                        <p:cTn id="11" dur="4000"/>
                                        <p:tgtEl>
                                          <p:spTgt spid="8"/>
                                        </p:tgtEl>
                                      </p:cBhvr>
                                    </p:animEffect>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19900"/>
                            </p:stCondLst>
                            <p:childTnLst>
                              <p:par>
                                <p:cTn id="19" presetID="10" presetClass="exit" presetSubtype="0" fill="hold" grpId="1" nodeType="afterEffect">
                                  <p:stCondLst>
                                    <p:cond delay="2000"/>
                                  </p:stCondLst>
                                  <p:iterate type="lt">
                                    <p:tmPct val="0"/>
                                  </p:iterate>
                                  <p:childTnLst>
                                    <p:animEffect transition="out" filter="fade">
                                      <p:cBhvr>
                                        <p:cTn id="20" dur="2000"/>
                                        <p:tgtEl>
                                          <p:spTgt spid="5"/>
                                        </p:tgtEl>
                                      </p:cBhvr>
                                    </p:animEffect>
                                    <p:set>
                                      <p:cBhvr>
                                        <p:cTn id="21" dur="1" fill="hold">
                                          <p:stCondLst>
                                            <p:cond delay="1999"/>
                                          </p:stCondLst>
                                        </p:cTn>
                                        <p:tgtEl>
                                          <p:spTgt spid="5"/>
                                        </p:tgtEl>
                                        <p:attrNameLst>
                                          <p:attrName>style.visibility</p:attrName>
                                        </p:attrNameLst>
                                      </p:cBhvr>
                                      <p:to>
                                        <p:strVal val="hidden"/>
                                      </p:to>
                                    </p:set>
                                  </p:childTnLst>
                                </p:cTn>
                              </p:par>
                              <p:par>
                                <p:cTn id="22" presetID="10" presetClass="exit" presetSubtype="0" fill="hold" nodeType="withEffect">
                                  <p:stCondLst>
                                    <p:cond delay="2000"/>
                                  </p:stCondLst>
                                  <p:childTnLst>
                                    <p:animEffect transition="out" filter="fade">
                                      <p:cBhvr>
                                        <p:cTn id="23" dur="4000"/>
                                        <p:tgtEl>
                                          <p:spTgt spid="8"/>
                                        </p:tgtEl>
                                      </p:cBhvr>
                                    </p:animEffect>
                                    <p:set>
                                      <p:cBhvr>
                                        <p:cTn id="24" dur="1" fill="hold">
                                          <p:stCondLst>
                                            <p:cond delay="3999"/>
                                          </p:stCondLst>
                                        </p:cTn>
                                        <p:tgtEl>
                                          <p:spTgt spid="8"/>
                                        </p:tgtEl>
                                        <p:attrNameLst>
                                          <p:attrName>style.visibility</p:attrName>
                                        </p:attrNameLst>
                                      </p:cBhvr>
                                      <p:to>
                                        <p:strVal val="hidden"/>
                                      </p:to>
                                    </p:set>
                                  </p:childTnLst>
                                </p:cTn>
                              </p:par>
                              <p:par>
                                <p:cTn id="25" presetID="23" presetClass="exit" presetSubtype="272" fill="hold" nodeType="withEffect">
                                  <p:stCondLst>
                                    <p:cond delay="2000"/>
                                  </p:stCondLst>
                                  <p:childTnLst>
                                    <p:anim calcmode="lin" valueType="num">
                                      <p:cBhvr>
                                        <p:cTn id="26" dur="4000"/>
                                        <p:tgtEl>
                                          <p:spTgt spid="8"/>
                                        </p:tgtEl>
                                        <p:attrNameLst>
                                          <p:attrName>ppt_w</p:attrName>
                                        </p:attrNameLst>
                                      </p:cBhvr>
                                      <p:tavLst>
                                        <p:tav tm="0">
                                          <p:val>
                                            <p:strVal val="ppt_w"/>
                                          </p:val>
                                        </p:tav>
                                        <p:tav tm="100000">
                                          <p:val>
                                            <p:strVal val="4/3*ppt_w"/>
                                          </p:val>
                                        </p:tav>
                                      </p:tavLst>
                                    </p:anim>
                                    <p:anim calcmode="lin" valueType="num">
                                      <p:cBhvr>
                                        <p:cTn id="27" dur="4000"/>
                                        <p:tgtEl>
                                          <p:spTgt spid="8"/>
                                        </p:tgtEl>
                                        <p:attrNameLst>
                                          <p:attrName>ppt_h</p:attrName>
                                        </p:attrNameLst>
                                      </p:cBhvr>
                                      <p:tavLst>
                                        <p:tav tm="0">
                                          <p:val>
                                            <p:strVal val="ppt_h"/>
                                          </p:val>
                                        </p:tav>
                                        <p:tav tm="100000">
                                          <p:val>
                                            <p:strVal val="4/3*ppt_h"/>
                                          </p:val>
                                        </p:tav>
                                      </p:tavLst>
                                    </p:anim>
                                    <p:set>
                                      <p:cBhvr>
                                        <p:cTn id="28" dur="1" fill="hold">
                                          <p:stCondLst>
                                            <p:cond delay="3999"/>
                                          </p:stCondLst>
                                        </p:cTn>
                                        <p:tgtEl>
                                          <p:spTgt spid="8"/>
                                        </p:tgtEl>
                                        <p:attrNameLst>
                                          <p:attrName>style.visibility</p:attrName>
                                        </p:attrNameLst>
                                      </p:cBhvr>
                                      <p:to>
                                        <p:strVal val="hidden"/>
                                      </p:to>
                                    </p:set>
                                  </p:childTnLst>
                                </p:cTn>
                              </p:par>
                              <p:par>
                                <p:cTn id="29" presetID="23" presetClass="entr" presetSubtype="288" fill="hold" nodeType="withEffect">
                                  <p:stCondLst>
                                    <p:cond delay="2000"/>
                                  </p:stCondLst>
                                  <p:childTnLst>
                                    <p:set>
                                      <p:cBhvr>
                                        <p:cTn id="30" dur="1" fill="hold">
                                          <p:stCondLst>
                                            <p:cond delay="0"/>
                                          </p:stCondLst>
                                        </p:cTn>
                                        <p:tgtEl>
                                          <p:spTgt spid="7"/>
                                        </p:tgtEl>
                                        <p:attrNameLst>
                                          <p:attrName>style.visibility</p:attrName>
                                        </p:attrNameLst>
                                      </p:cBhvr>
                                      <p:to>
                                        <p:strVal val="visible"/>
                                      </p:to>
                                    </p:set>
                                    <p:anim calcmode="lin" valueType="num">
                                      <p:cBhvr>
                                        <p:cTn id="31" dur="4000" fill="hold"/>
                                        <p:tgtEl>
                                          <p:spTgt spid="7"/>
                                        </p:tgtEl>
                                        <p:attrNameLst>
                                          <p:attrName>ppt_w</p:attrName>
                                        </p:attrNameLst>
                                      </p:cBhvr>
                                      <p:tavLst>
                                        <p:tav tm="0">
                                          <p:val>
                                            <p:strVal val="4/3*#ppt_w"/>
                                          </p:val>
                                        </p:tav>
                                        <p:tav tm="100000">
                                          <p:val>
                                            <p:strVal val="#ppt_w"/>
                                          </p:val>
                                        </p:tav>
                                      </p:tavLst>
                                    </p:anim>
                                    <p:anim calcmode="lin" valueType="num">
                                      <p:cBhvr>
                                        <p:cTn id="32" dur="4000" fill="hold"/>
                                        <p:tgtEl>
                                          <p:spTgt spid="7"/>
                                        </p:tgtEl>
                                        <p:attrNameLst>
                                          <p:attrName>ppt_h</p:attrName>
                                        </p:attrNameLst>
                                      </p:cBhvr>
                                      <p:tavLst>
                                        <p:tav tm="0">
                                          <p:val>
                                            <p:strVal val="4/3*#ppt_h"/>
                                          </p:val>
                                        </p:tav>
                                        <p:tav tm="100000">
                                          <p:val>
                                            <p:strVal val="#ppt_h"/>
                                          </p:val>
                                        </p:tav>
                                      </p:tavLst>
                                    </p:anim>
                                  </p:childTnLst>
                                </p:cTn>
                              </p:par>
                              <p:par>
                                <p:cTn id="33" presetID="42" presetClass="entr" presetSubtype="0" fill="hold" nodeType="withEffect">
                                  <p:stCondLst>
                                    <p:cond delay="2000"/>
                                  </p:stCondLst>
                                  <p:childTnLst>
                                    <p:set>
                                      <p:cBhvr>
                                        <p:cTn id="34" dur="1" fill="hold">
                                          <p:stCondLst>
                                            <p:cond delay="0"/>
                                          </p:stCondLst>
                                        </p:cTn>
                                        <p:tgtEl>
                                          <p:spTgt spid="7"/>
                                        </p:tgtEl>
                                        <p:attrNameLst>
                                          <p:attrName>style.visibility</p:attrName>
                                        </p:attrNameLst>
                                      </p:cBhvr>
                                      <p:to>
                                        <p:strVal val="visible"/>
                                      </p:to>
                                    </p:set>
                                    <p:animEffect transition="in" filter="fade">
                                      <p:cBhvr>
                                        <p:cTn id="35" dur="4000"/>
                                        <p:tgtEl>
                                          <p:spTgt spid="7"/>
                                        </p:tgtEl>
                                      </p:cBhvr>
                                    </p:animEffect>
                                    <p:anim calcmode="lin" valueType="num">
                                      <p:cBhvr>
                                        <p:cTn id="36" dur="4000" fill="hold"/>
                                        <p:tgtEl>
                                          <p:spTgt spid="7"/>
                                        </p:tgtEl>
                                        <p:attrNameLst>
                                          <p:attrName>ppt_x</p:attrName>
                                        </p:attrNameLst>
                                      </p:cBhvr>
                                      <p:tavLst>
                                        <p:tav tm="0">
                                          <p:val>
                                            <p:strVal val="#ppt_x"/>
                                          </p:val>
                                        </p:tav>
                                        <p:tav tm="100000">
                                          <p:val>
                                            <p:strVal val="#ppt_x"/>
                                          </p:val>
                                        </p:tav>
                                      </p:tavLst>
                                    </p:anim>
                                    <p:anim calcmode="lin" valueType="num">
                                      <p:cBhvr>
                                        <p:cTn id="37" dur="4000" fill="hold"/>
                                        <p:tgtEl>
                                          <p:spTgt spid="7"/>
                                        </p:tgtEl>
                                        <p:attrNameLst>
                                          <p:attrName>ppt_y</p:attrName>
                                        </p:attrNameLst>
                                      </p:cBhvr>
                                      <p:tavLst>
                                        <p:tav tm="0">
                                          <p:val>
                                            <p:strVal val="#ppt_y+.1"/>
                                          </p:val>
                                        </p:tav>
                                        <p:tav tm="100000">
                                          <p:val>
                                            <p:strVal val="#ppt_y"/>
                                          </p:val>
                                        </p:tav>
                                      </p:tavLst>
                                    </p:anim>
                                  </p:childTnLst>
                                </p:cTn>
                              </p:par>
                            </p:childTnLst>
                          </p:cTn>
                        </p:par>
                        <p:par>
                          <p:cTn id="38" fill="hold">
                            <p:stCondLst>
                              <p:cond delay="25900"/>
                            </p:stCondLst>
                            <p:childTnLst>
                              <p:par>
                                <p:cTn id="39" presetID="40" presetClass="entr" presetSubtype="0" fill="hold" grpId="0" nodeType="afterEffect">
                                  <p:stCondLst>
                                    <p:cond delay="0"/>
                                  </p:stCondLst>
                                  <p:iterate type="lt">
                                    <p:tmPct val="10000"/>
                                  </p:iterate>
                                  <p:childTnLst>
                                    <p:set>
                                      <p:cBhvr>
                                        <p:cTn id="40" dur="1" fill="hold">
                                          <p:stCondLst>
                                            <p:cond delay="0"/>
                                          </p:stCondLst>
                                        </p:cTn>
                                        <p:tgtEl>
                                          <p:spTgt spid="4"/>
                                        </p:tgtEl>
                                        <p:attrNameLst>
                                          <p:attrName>style.visibility</p:attrName>
                                        </p:attrNameLst>
                                      </p:cBhvr>
                                      <p:to>
                                        <p:strVal val="visible"/>
                                      </p:to>
                                    </p:set>
                                    <p:animEffect transition="in" filter="fade">
                                      <p:cBhvr>
                                        <p:cTn id="41" dur="1000"/>
                                        <p:tgtEl>
                                          <p:spTgt spid="4"/>
                                        </p:tgtEl>
                                      </p:cBhvr>
                                    </p:animEffect>
                                    <p:anim calcmode="lin" valueType="num">
                                      <p:cBhvr>
                                        <p:cTn id="42" dur="1000" fill="hold"/>
                                        <p:tgtEl>
                                          <p:spTgt spid="4"/>
                                        </p:tgtEl>
                                        <p:attrNameLst>
                                          <p:attrName>ppt_x</p:attrName>
                                        </p:attrNameLst>
                                      </p:cBhvr>
                                      <p:tavLst>
                                        <p:tav tm="0">
                                          <p:val>
                                            <p:strVal val="#ppt_x-.1"/>
                                          </p:val>
                                        </p:tav>
                                        <p:tav tm="100000">
                                          <p:val>
                                            <p:strVal val="#ppt_x"/>
                                          </p:val>
                                        </p:tav>
                                      </p:tavLst>
                                    </p:anim>
                                    <p:anim calcmode="lin" valueType="num">
                                      <p:cBhvr>
                                        <p:cTn id="43"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1 Imagen" descr="fondohojas.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395536" y="4585692"/>
            <a:ext cx="8352928" cy="923330"/>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CHULAPO/A:</a:t>
            </a:r>
            <a:r>
              <a:rPr lang="es-ES" i="1" dirty="0" smtClean="0">
                <a:effectLst>
                  <a:glow rad="101600">
                    <a:srgbClr val="C00000">
                      <a:alpha val="60000"/>
                    </a:srgbClr>
                  </a:glow>
                  <a:outerShdw blurRad="38100" dist="38100" dir="2700000" algn="tl">
                    <a:srgbClr val="000000">
                      <a:alpha val="43137"/>
                    </a:srgbClr>
                  </a:outerShdw>
                </a:effectLst>
              </a:rPr>
              <a:t> es como se conocían a los habitantes de la Villa de Madrid en el siglo XIX. En esta clase de fiestas aún hoy los reconocerás por su vestimenta –trajes de chulapos- y el aire chulesco con el caminan, se expresan y bailan.</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3" name="12 Imagen" descr="45ae5ef3b9e000df40c16ee12fcb028e.jpg"/>
          <p:cNvPicPr>
            <a:picLocks noGrp="1" noChangeAspect="1"/>
          </p:cNvPicPr>
          <p:nvPr isPhoto="1"/>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467544" y="4369668"/>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celebración más tradicional, y por tanto, el plan básico que todo visitante debe contemplar si quiere sentir el espíritu madrileño es ir a la Pradera de San Isidro. Es el epicentro de las fiestas, donde se concentra la gente desde hace siglos para visitar en romería al santo.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58000">
        <p15:prstTrans prst="peelOff"/>
      </p:transition>
    </mc:Choice>
    <mc:Fallback xmlns="">
      <p:transition spd="slow" advTm="5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heel(4)">
                                      <p:cBhvr>
                                        <p:cTn id="7" dur="4000"/>
                                        <p:tgtEl>
                                          <p:spTgt spid="12"/>
                                        </p:tgtEl>
                                      </p:cBhvr>
                                    </p:animEffect>
                                  </p:childTnLst>
                                </p:cTn>
                              </p:par>
                              <p:par>
                                <p:cTn id="8" presetID="23" presetClass="entr" presetSubtype="288"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 calcmode="lin" valueType="num">
                                      <p:cBhvr>
                                        <p:cTn id="10" dur="4000" fill="hold"/>
                                        <p:tgtEl>
                                          <p:spTgt spid="12"/>
                                        </p:tgtEl>
                                        <p:attrNameLst>
                                          <p:attrName>ppt_w</p:attrName>
                                        </p:attrNameLst>
                                      </p:cBhvr>
                                      <p:tavLst>
                                        <p:tav tm="0">
                                          <p:val>
                                            <p:strVal val="4/3*#ppt_w"/>
                                          </p:val>
                                        </p:tav>
                                        <p:tav tm="100000">
                                          <p:val>
                                            <p:strVal val="#ppt_w"/>
                                          </p:val>
                                        </p:tav>
                                      </p:tavLst>
                                    </p:anim>
                                    <p:anim calcmode="lin" valueType="num">
                                      <p:cBhvr>
                                        <p:cTn id="11" dur="4000" fill="hold"/>
                                        <p:tgtEl>
                                          <p:spTgt spid="12"/>
                                        </p:tgtEl>
                                        <p:attrNameLst>
                                          <p:attrName>ppt_h</p:attrName>
                                        </p:attrNameLst>
                                      </p:cBhvr>
                                      <p:tavLst>
                                        <p:tav tm="0">
                                          <p:val>
                                            <p:strVal val="4/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23800"/>
                            </p:stCondLst>
                            <p:childTnLst>
                              <p:par>
                                <p:cTn id="19" presetID="10" presetClass="exit" presetSubtype="0" fill="hold" grpId="1" nodeType="afterEffect">
                                  <p:stCondLst>
                                    <p:cond delay="2000"/>
                                  </p:stCondLst>
                                  <p:iterate type="lt">
                                    <p:tmPct val="0"/>
                                  </p:iterate>
                                  <p:childTnLst>
                                    <p:animEffect transition="out" filter="fade">
                                      <p:cBhvr>
                                        <p:cTn id="20" dur="2000"/>
                                        <p:tgtEl>
                                          <p:spTgt spid="4"/>
                                        </p:tgtEl>
                                      </p:cBhvr>
                                    </p:animEffect>
                                    <p:set>
                                      <p:cBhvr>
                                        <p:cTn id="21" dur="1" fill="hold">
                                          <p:stCondLst>
                                            <p:cond delay="1999"/>
                                          </p:stCondLst>
                                        </p:cTn>
                                        <p:tgtEl>
                                          <p:spTgt spid="4"/>
                                        </p:tgtEl>
                                        <p:attrNameLst>
                                          <p:attrName>style.visibility</p:attrName>
                                        </p:attrNameLst>
                                      </p:cBhvr>
                                      <p:to>
                                        <p:strVal val="hidden"/>
                                      </p:to>
                                    </p:set>
                                  </p:childTnLst>
                                </p:cTn>
                              </p:par>
                              <p:par>
                                <p:cTn id="22" presetID="47" presetClass="exit" presetSubtype="0" fill="hold" nodeType="withEffect">
                                  <p:stCondLst>
                                    <p:cond delay="2000"/>
                                  </p:stCondLst>
                                  <p:childTnLst>
                                    <p:animEffect transition="out" filter="fade">
                                      <p:cBhvr>
                                        <p:cTn id="23" dur="4000"/>
                                        <p:tgtEl>
                                          <p:spTgt spid="12"/>
                                        </p:tgtEl>
                                      </p:cBhvr>
                                    </p:animEffect>
                                    <p:anim calcmode="lin" valueType="num">
                                      <p:cBhvr>
                                        <p:cTn id="24" dur="4000"/>
                                        <p:tgtEl>
                                          <p:spTgt spid="12"/>
                                        </p:tgtEl>
                                        <p:attrNameLst>
                                          <p:attrName>ppt_x</p:attrName>
                                        </p:attrNameLst>
                                      </p:cBhvr>
                                      <p:tavLst>
                                        <p:tav tm="0">
                                          <p:val>
                                            <p:strVal val="ppt_x"/>
                                          </p:val>
                                        </p:tav>
                                        <p:tav tm="100000">
                                          <p:val>
                                            <p:strVal val="ppt_x"/>
                                          </p:val>
                                        </p:tav>
                                      </p:tavLst>
                                    </p:anim>
                                    <p:anim calcmode="lin" valueType="num">
                                      <p:cBhvr>
                                        <p:cTn id="25" dur="4000"/>
                                        <p:tgtEl>
                                          <p:spTgt spid="12"/>
                                        </p:tgtEl>
                                        <p:attrNameLst>
                                          <p:attrName>ppt_y</p:attrName>
                                        </p:attrNameLst>
                                      </p:cBhvr>
                                      <p:tavLst>
                                        <p:tav tm="0">
                                          <p:val>
                                            <p:strVal val="ppt_y"/>
                                          </p:val>
                                        </p:tav>
                                        <p:tav tm="100000">
                                          <p:val>
                                            <p:strVal val="ppt_y-.1"/>
                                          </p:val>
                                        </p:tav>
                                      </p:tavLst>
                                    </p:anim>
                                    <p:set>
                                      <p:cBhvr>
                                        <p:cTn id="26" dur="1" fill="hold">
                                          <p:stCondLst>
                                            <p:cond delay="3999"/>
                                          </p:stCondLst>
                                        </p:cTn>
                                        <p:tgtEl>
                                          <p:spTgt spid="12"/>
                                        </p:tgtEl>
                                        <p:attrNameLst>
                                          <p:attrName>style.visibility</p:attrName>
                                        </p:attrNameLst>
                                      </p:cBhvr>
                                      <p:to>
                                        <p:strVal val="hidden"/>
                                      </p:to>
                                    </p:set>
                                  </p:childTnLst>
                                </p:cTn>
                              </p:par>
                              <p:par>
                                <p:cTn id="27" presetID="23" presetClass="exit" presetSubtype="272" fill="hold" nodeType="withEffect">
                                  <p:stCondLst>
                                    <p:cond delay="2000"/>
                                  </p:stCondLst>
                                  <p:childTnLst>
                                    <p:anim calcmode="lin" valueType="num">
                                      <p:cBhvr>
                                        <p:cTn id="28" dur="4000"/>
                                        <p:tgtEl>
                                          <p:spTgt spid="12"/>
                                        </p:tgtEl>
                                        <p:attrNameLst>
                                          <p:attrName>ppt_w</p:attrName>
                                        </p:attrNameLst>
                                      </p:cBhvr>
                                      <p:tavLst>
                                        <p:tav tm="0">
                                          <p:val>
                                            <p:strVal val="ppt_w"/>
                                          </p:val>
                                        </p:tav>
                                        <p:tav tm="100000">
                                          <p:val>
                                            <p:strVal val="4/3*ppt_w"/>
                                          </p:val>
                                        </p:tav>
                                      </p:tavLst>
                                    </p:anim>
                                    <p:anim calcmode="lin" valueType="num">
                                      <p:cBhvr>
                                        <p:cTn id="29" dur="4000"/>
                                        <p:tgtEl>
                                          <p:spTgt spid="12"/>
                                        </p:tgtEl>
                                        <p:attrNameLst>
                                          <p:attrName>ppt_h</p:attrName>
                                        </p:attrNameLst>
                                      </p:cBhvr>
                                      <p:tavLst>
                                        <p:tav tm="0">
                                          <p:val>
                                            <p:strVal val="ppt_h"/>
                                          </p:val>
                                        </p:tav>
                                        <p:tav tm="100000">
                                          <p:val>
                                            <p:strVal val="4/3*ppt_h"/>
                                          </p:val>
                                        </p:tav>
                                      </p:tavLst>
                                    </p:anim>
                                    <p:set>
                                      <p:cBhvr>
                                        <p:cTn id="30" dur="1" fill="hold">
                                          <p:stCondLst>
                                            <p:cond delay="3999"/>
                                          </p:stCondLst>
                                        </p:cTn>
                                        <p:tgtEl>
                                          <p:spTgt spid="12"/>
                                        </p:tgtEl>
                                        <p:attrNameLst>
                                          <p:attrName>style.visibility</p:attrName>
                                        </p:attrNameLst>
                                      </p:cBhvr>
                                      <p:to>
                                        <p:strVal val="hidden"/>
                                      </p:to>
                                    </p:set>
                                  </p:childTnLst>
                                </p:cTn>
                              </p:par>
                              <p:par>
                                <p:cTn id="31" presetID="23" presetClass="entr" presetSubtype="288" fill="hold" nodeType="withEffect">
                                  <p:stCondLst>
                                    <p:cond delay="2000"/>
                                  </p:stCondLst>
                                  <p:childTnLst>
                                    <p:set>
                                      <p:cBhvr>
                                        <p:cTn id="32" dur="1" fill="hold">
                                          <p:stCondLst>
                                            <p:cond delay="0"/>
                                          </p:stCondLst>
                                        </p:cTn>
                                        <p:tgtEl>
                                          <p:spTgt spid="13"/>
                                        </p:tgtEl>
                                        <p:attrNameLst>
                                          <p:attrName>style.visibility</p:attrName>
                                        </p:attrNameLst>
                                      </p:cBhvr>
                                      <p:to>
                                        <p:strVal val="visible"/>
                                      </p:to>
                                    </p:set>
                                    <p:anim calcmode="lin" valueType="num">
                                      <p:cBhvr>
                                        <p:cTn id="33" dur="4000" fill="hold"/>
                                        <p:tgtEl>
                                          <p:spTgt spid="13"/>
                                        </p:tgtEl>
                                        <p:attrNameLst>
                                          <p:attrName>ppt_w</p:attrName>
                                        </p:attrNameLst>
                                      </p:cBhvr>
                                      <p:tavLst>
                                        <p:tav tm="0">
                                          <p:val>
                                            <p:strVal val="4/3*#ppt_w"/>
                                          </p:val>
                                        </p:tav>
                                        <p:tav tm="100000">
                                          <p:val>
                                            <p:strVal val="#ppt_w"/>
                                          </p:val>
                                        </p:tav>
                                      </p:tavLst>
                                    </p:anim>
                                    <p:anim calcmode="lin" valueType="num">
                                      <p:cBhvr>
                                        <p:cTn id="34" dur="4000" fill="hold"/>
                                        <p:tgtEl>
                                          <p:spTgt spid="13"/>
                                        </p:tgtEl>
                                        <p:attrNameLst>
                                          <p:attrName>ppt_h</p:attrName>
                                        </p:attrNameLst>
                                      </p:cBhvr>
                                      <p:tavLst>
                                        <p:tav tm="0">
                                          <p:val>
                                            <p:strVal val="4/3*#ppt_h"/>
                                          </p:val>
                                        </p:tav>
                                        <p:tav tm="100000">
                                          <p:val>
                                            <p:strVal val="#ppt_h"/>
                                          </p:val>
                                        </p:tav>
                                      </p:tavLst>
                                    </p:anim>
                                  </p:childTnLst>
                                </p:cTn>
                              </p:par>
                              <p:par>
                                <p:cTn id="35" presetID="47" presetClass="entr" presetSubtype="0" fill="hold" nodeType="withEffect">
                                  <p:stCondLst>
                                    <p:cond delay="2000"/>
                                  </p:stCondLst>
                                  <p:childTnLst>
                                    <p:set>
                                      <p:cBhvr>
                                        <p:cTn id="36" dur="1" fill="hold">
                                          <p:stCondLst>
                                            <p:cond delay="0"/>
                                          </p:stCondLst>
                                        </p:cTn>
                                        <p:tgtEl>
                                          <p:spTgt spid="13"/>
                                        </p:tgtEl>
                                        <p:attrNameLst>
                                          <p:attrName>style.visibility</p:attrName>
                                        </p:attrNameLst>
                                      </p:cBhvr>
                                      <p:to>
                                        <p:strVal val="visible"/>
                                      </p:to>
                                    </p:set>
                                    <p:animEffect transition="in" filter="fade">
                                      <p:cBhvr>
                                        <p:cTn id="37" dur="4000"/>
                                        <p:tgtEl>
                                          <p:spTgt spid="13"/>
                                        </p:tgtEl>
                                      </p:cBhvr>
                                    </p:animEffect>
                                    <p:anim calcmode="lin" valueType="num">
                                      <p:cBhvr>
                                        <p:cTn id="38" dur="4000" fill="hold"/>
                                        <p:tgtEl>
                                          <p:spTgt spid="13"/>
                                        </p:tgtEl>
                                        <p:attrNameLst>
                                          <p:attrName>ppt_x</p:attrName>
                                        </p:attrNameLst>
                                      </p:cBhvr>
                                      <p:tavLst>
                                        <p:tav tm="0">
                                          <p:val>
                                            <p:strVal val="#ppt_x"/>
                                          </p:val>
                                        </p:tav>
                                        <p:tav tm="100000">
                                          <p:val>
                                            <p:strVal val="#ppt_x"/>
                                          </p:val>
                                        </p:tav>
                                      </p:tavLst>
                                    </p:anim>
                                    <p:anim calcmode="lin" valueType="num">
                                      <p:cBhvr>
                                        <p:cTn id="39" dur="4000" fill="hold"/>
                                        <p:tgtEl>
                                          <p:spTgt spid="13"/>
                                        </p:tgtEl>
                                        <p:attrNameLst>
                                          <p:attrName>ppt_y</p:attrName>
                                        </p:attrNameLst>
                                      </p:cBhvr>
                                      <p:tavLst>
                                        <p:tav tm="0">
                                          <p:val>
                                            <p:strVal val="#ppt_y-.1"/>
                                          </p:val>
                                        </p:tav>
                                        <p:tav tm="100000">
                                          <p:val>
                                            <p:strVal val="#ppt_y"/>
                                          </p:val>
                                        </p:tav>
                                      </p:tavLst>
                                    </p:anim>
                                  </p:childTnLst>
                                </p:cTn>
                              </p:par>
                            </p:childTnLst>
                          </p:cTn>
                        </p:par>
                        <p:par>
                          <p:cTn id="40" fill="hold">
                            <p:stCondLst>
                              <p:cond delay="298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5"/>
                                        </p:tgtEl>
                                        <p:attrNameLst>
                                          <p:attrName>style.visibility</p:attrName>
                                        </p:attrNameLst>
                                      </p:cBhvr>
                                      <p:to>
                                        <p:strVal val="visible"/>
                                      </p:to>
                                    </p:set>
                                    <p:animEffect transition="in" filter="fade">
                                      <p:cBhvr>
                                        <p:cTn id="43" dur="1000"/>
                                        <p:tgtEl>
                                          <p:spTgt spid="5"/>
                                        </p:tgtEl>
                                      </p:cBhvr>
                                    </p:animEffect>
                                    <p:anim calcmode="lin" valueType="num">
                                      <p:cBhvr>
                                        <p:cTn id="44" dur="1000" fill="hold"/>
                                        <p:tgtEl>
                                          <p:spTgt spid="5"/>
                                        </p:tgtEl>
                                        <p:attrNameLst>
                                          <p:attrName>ppt_x</p:attrName>
                                        </p:attrNameLst>
                                      </p:cBhvr>
                                      <p:tavLst>
                                        <p:tav tm="0">
                                          <p:val>
                                            <p:strVal val="#ppt_x-.1"/>
                                          </p:val>
                                        </p:tav>
                                        <p:tav tm="100000">
                                          <p:val>
                                            <p:strVal val="#ppt_x"/>
                                          </p:val>
                                        </p:tav>
                                      </p:tavLst>
                                    </p:anim>
                                    <p:anim calcmode="lin" valueType="num">
                                      <p:cBhvr>
                                        <p:cTn id="4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fd9476e7c0c1ff1a8d02f0b489eb290.jpg"/>
          <p:cNvPicPr>
            <a:picLocks noGrp="1" noChangeAspect="1"/>
          </p:cNvPicPr>
          <p:nvPr isPhoto="1"/>
        </p:nvPicPr>
        <p:blipFill>
          <a:blip r:embed="rId2" cstate="print"/>
          <a:stretch>
            <a:fillRect/>
          </a:stretch>
        </p:blipFill>
        <p:spPr bwMode="auto">
          <a:xfrm>
            <a:off x="-540568" y="0"/>
            <a:ext cx="10225136"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95536"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MANTÓN DE MANILA: la prenda de gala por antonomasia de las chulapas. Su origen se sitúa en la China milenaria del año 600, y llegó a España a través de las rutas comerciales que pasaban por Islas Filipinas, antiguo territorio español. </a:t>
            </a:r>
            <a:endParaRPr lang="es-ES" dirty="0">
              <a:effectLst>
                <a:glow rad="101600">
                  <a:srgbClr val="C00000">
                    <a:alpha val="60000"/>
                  </a:srgbClr>
                </a:glow>
                <a:outerShdw blurRad="38100" dist="38100" dir="2700000" algn="tl">
                  <a:srgbClr val="000000">
                    <a:alpha val="43137"/>
                  </a:srgbClr>
                </a:outerShdw>
              </a:effectLst>
            </a:endParaRPr>
          </a:p>
        </p:txBody>
      </p:sp>
      <p:pic>
        <p:nvPicPr>
          <p:cNvPr id="4" name="3 Imagen" descr="0fd9476e7c0c1ff1a8d02f0b489eb290.jpg"/>
          <p:cNvPicPr>
            <a:picLocks noGrp="1" noChangeAspect="1"/>
          </p:cNvPicPr>
          <p:nvPr isPhoto="1"/>
        </p:nvPicPr>
        <p:blipFill>
          <a:blip r:embed="rId3" cstate="print"/>
          <a:stretch>
            <a:fillRect/>
          </a:stretch>
        </p:blipFill>
        <p:spPr bwMode="auto">
          <a:xfrm>
            <a:off x="-540568" y="0"/>
            <a:ext cx="10225136"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323528" y="4657700"/>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fiestas giran en torno al agua; como podrás ver si disfrutas de la romería que tiene lugar en la pradera de San Isidro; en la cual los chulapos y chulapas beben “agua del santo” que brota de un manantial junto a la Ermita de San Isidro.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55000">
        <p14:glitter pattern="hexagon"/>
      </p:transition>
    </mc:Choice>
    <mc:Fallback xmlns="">
      <p:transition spd="slow" advTm="5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4000" fill="hold"/>
                                        <p:tgtEl>
                                          <p:spTgt spid="2"/>
                                        </p:tgtEl>
                                        <p:attrNameLst>
                                          <p:attrName>ppt_w</p:attrName>
                                        </p:attrNameLst>
                                      </p:cBhvr>
                                      <p:tavLst>
                                        <p:tav tm="0">
                                          <p:val>
                                            <p:strVal val="4/3*#ppt_w"/>
                                          </p:val>
                                        </p:tav>
                                        <p:tav tm="100000">
                                          <p:val>
                                            <p:strVal val="#ppt_w"/>
                                          </p:val>
                                        </p:tav>
                                      </p:tavLst>
                                    </p:anim>
                                    <p:anim calcmode="lin" valueType="num">
                                      <p:cBhvr>
                                        <p:cTn id="8" dur="4000" fill="hold"/>
                                        <p:tgtEl>
                                          <p:spTgt spid="2"/>
                                        </p:tgtEl>
                                        <p:attrNameLst>
                                          <p:attrName>ppt_h</p:attrName>
                                        </p:attrNameLst>
                                      </p:cBhvr>
                                      <p:tavLst>
                                        <p:tav tm="0">
                                          <p:val>
                                            <p:strVal val="4/3*#ppt_h"/>
                                          </p:val>
                                        </p:tav>
                                        <p:tav tm="100000">
                                          <p:val>
                                            <p:strVal val="#ppt_h"/>
                                          </p:val>
                                        </p:tav>
                                      </p:tavLst>
                                    </p:anim>
                                  </p:childTnLst>
                                </p:cTn>
                              </p:par>
                              <p:par>
                                <p:cTn id="9" presetID="16" presetClass="entr" presetSubtype="42"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barn(outHorizontal)">
                                      <p:cBhvr>
                                        <p:cTn id="11" dur="4000"/>
                                        <p:tgtEl>
                                          <p:spTgt spid="2"/>
                                        </p:tgtEl>
                                      </p:cBhvr>
                                    </p:animEffect>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24300"/>
                            </p:stCondLst>
                            <p:childTnLst>
                              <p:par>
                                <p:cTn id="19" presetID="10" presetClass="exit" presetSubtype="0" fill="hold" grpId="1" nodeType="afterEffect">
                                  <p:stCondLst>
                                    <p:cond delay="2000"/>
                                  </p:stCondLst>
                                  <p:iterate type="lt">
                                    <p:tmPct val="0"/>
                                  </p:iterate>
                                  <p:childTnLst>
                                    <p:animEffect transition="out" filter="fade">
                                      <p:cBhvr>
                                        <p:cTn id="20" dur="2000"/>
                                        <p:tgtEl>
                                          <p:spTgt spid="5"/>
                                        </p:tgtEl>
                                      </p:cBhvr>
                                    </p:animEffect>
                                    <p:set>
                                      <p:cBhvr>
                                        <p:cTn id="21" dur="1" fill="hold">
                                          <p:stCondLst>
                                            <p:cond delay="1999"/>
                                          </p:stCondLst>
                                        </p:cTn>
                                        <p:tgtEl>
                                          <p:spTgt spid="5"/>
                                        </p:tgtEl>
                                        <p:attrNameLst>
                                          <p:attrName>style.visibility</p:attrName>
                                        </p:attrNameLst>
                                      </p:cBhvr>
                                      <p:to>
                                        <p:strVal val="hidden"/>
                                      </p:to>
                                    </p:set>
                                  </p:childTnLst>
                                </p:cTn>
                              </p:par>
                              <p:par>
                                <p:cTn id="22" presetID="10" presetClass="exit" presetSubtype="0" fill="hold" nodeType="withEffect">
                                  <p:stCondLst>
                                    <p:cond delay="2000"/>
                                  </p:stCondLst>
                                  <p:childTnLst>
                                    <p:animEffect transition="out" filter="fade">
                                      <p:cBhvr>
                                        <p:cTn id="23" dur="4000"/>
                                        <p:tgtEl>
                                          <p:spTgt spid="2"/>
                                        </p:tgtEl>
                                      </p:cBhvr>
                                    </p:animEffect>
                                    <p:set>
                                      <p:cBhvr>
                                        <p:cTn id="24" dur="1" fill="hold">
                                          <p:stCondLst>
                                            <p:cond delay="3999"/>
                                          </p:stCondLst>
                                        </p:cTn>
                                        <p:tgtEl>
                                          <p:spTgt spid="2"/>
                                        </p:tgtEl>
                                        <p:attrNameLst>
                                          <p:attrName>style.visibility</p:attrName>
                                        </p:attrNameLst>
                                      </p:cBhvr>
                                      <p:to>
                                        <p:strVal val="hidden"/>
                                      </p:to>
                                    </p:set>
                                  </p:childTnLst>
                                </p:cTn>
                              </p:par>
                              <p:par>
                                <p:cTn id="25" presetID="23" presetClass="entr" presetSubtype="288" fill="hold" nodeType="withEffect">
                                  <p:stCondLst>
                                    <p:cond delay="2000"/>
                                  </p:stCondLst>
                                  <p:childTnLst>
                                    <p:set>
                                      <p:cBhvr>
                                        <p:cTn id="26" dur="1" fill="hold">
                                          <p:stCondLst>
                                            <p:cond delay="0"/>
                                          </p:stCondLst>
                                        </p:cTn>
                                        <p:tgtEl>
                                          <p:spTgt spid="4"/>
                                        </p:tgtEl>
                                        <p:attrNameLst>
                                          <p:attrName>style.visibility</p:attrName>
                                        </p:attrNameLst>
                                      </p:cBhvr>
                                      <p:to>
                                        <p:strVal val="visible"/>
                                      </p:to>
                                    </p:set>
                                    <p:anim calcmode="lin" valueType="num">
                                      <p:cBhvr>
                                        <p:cTn id="27" dur="4000" fill="hold"/>
                                        <p:tgtEl>
                                          <p:spTgt spid="4"/>
                                        </p:tgtEl>
                                        <p:attrNameLst>
                                          <p:attrName>ppt_w</p:attrName>
                                        </p:attrNameLst>
                                      </p:cBhvr>
                                      <p:tavLst>
                                        <p:tav tm="0">
                                          <p:val>
                                            <p:strVal val="4/3*#ppt_w"/>
                                          </p:val>
                                        </p:tav>
                                        <p:tav tm="100000">
                                          <p:val>
                                            <p:strVal val="#ppt_w"/>
                                          </p:val>
                                        </p:tav>
                                      </p:tavLst>
                                    </p:anim>
                                    <p:anim calcmode="lin" valueType="num">
                                      <p:cBhvr>
                                        <p:cTn id="28" dur="4000" fill="hold"/>
                                        <p:tgtEl>
                                          <p:spTgt spid="4"/>
                                        </p:tgtEl>
                                        <p:attrNameLst>
                                          <p:attrName>ppt_h</p:attrName>
                                        </p:attrNameLst>
                                      </p:cBhvr>
                                      <p:tavLst>
                                        <p:tav tm="0">
                                          <p:val>
                                            <p:strVal val="4/3*#ppt_h"/>
                                          </p:val>
                                        </p:tav>
                                        <p:tav tm="100000">
                                          <p:val>
                                            <p:strVal val="#ppt_h"/>
                                          </p:val>
                                        </p:tav>
                                      </p:tavLst>
                                    </p:anim>
                                  </p:childTnLst>
                                </p:cTn>
                              </p:par>
                              <p:par>
                                <p:cTn id="29" presetID="10" presetClass="entr" presetSubtype="0" fill="hold" nodeType="withEffect">
                                  <p:stCondLst>
                                    <p:cond delay="2000"/>
                                  </p:stCondLst>
                                  <p:childTnLst>
                                    <p:set>
                                      <p:cBhvr>
                                        <p:cTn id="30" dur="1" fill="hold">
                                          <p:stCondLst>
                                            <p:cond delay="0"/>
                                          </p:stCondLst>
                                        </p:cTn>
                                        <p:tgtEl>
                                          <p:spTgt spid="4"/>
                                        </p:tgtEl>
                                        <p:attrNameLst>
                                          <p:attrName>style.visibility</p:attrName>
                                        </p:attrNameLst>
                                      </p:cBhvr>
                                      <p:to>
                                        <p:strVal val="visible"/>
                                      </p:to>
                                    </p:set>
                                    <p:animEffect transition="in" filter="fade">
                                      <p:cBhvr>
                                        <p:cTn id="31" dur="4000"/>
                                        <p:tgtEl>
                                          <p:spTgt spid="4"/>
                                        </p:tgtEl>
                                      </p:cBhvr>
                                    </p:animEffect>
                                  </p:childTnLst>
                                </p:cTn>
                              </p:par>
                            </p:childTnLst>
                          </p:cTn>
                        </p:par>
                        <p:par>
                          <p:cTn id="32" fill="hold">
                            <p:stCondLst>
                              <p:cond delay="30300"/>
                            </p:stCondLst>
                            <p:childTnLst>
                              <p:par>
                                <p:cTn id="33" presetID="40" presetClass="entr" presetSubtype="0" fill="hold" grpId="0" nodeType="afterEffect">
                                  <p:stCondLst>
                                    <p:cond delay="0"/>
                                  </p:stCondLst>
                                  <p:iterate type="lt">
                                    <p:tmPct val="10000"/>
                                  </p:iterate>
                                  <p:childTnLst>
                                    <p:set>
                                      <p:cBhvr>
                                        <p:cTn id="34" dur="1" fill="hold">
                                          <p:stCondLst>
                                            <p:cond delay="0"/>
                                          </p:stCondLst>
                                        </p:cTn>
                                        <p:tgtEl>
                                          <p:spTgt spid="6"/>
                                        </p:tgtEl>
                                        <p:attrNameLst>
                                          <p:attrName>style.visibility</p:attrName>
                                        </p:attrNameLst>
                                      </p:cBhvr>
                                      <p:to>
                                        <p:strVal val="visible"/>
                                      </p:to>
                                    </p:set>
                                    <p:animEffect transition="in" filter="fade">
                                      <p:cBhvr>
                                        <p:cTn id="35" dur="1000"/>
                                        <p:tgtEl>
                                          <p:spTgt spid="6"/>
                                        </p:tgtEl>
                                      </p:cBhvr>
                                    </p:animEffect>
                                    <p:anim calcmode="lin" valueType="num">
                                      <p:cBhvr>
                                        <p:cTn id="36" dur="1000" fill="hold"/>
                                        <p:tgtEl>
                                          <p:spTgt spid="6"/>
                                        </p:tgtEl>
                                        <p:attrNameLst>
                                          <p:attrName>ppt_x</p:attrName>
                                        </p:attrNameLst>
                                      </p:cBhvr>
                                      <p:tavLst>
                                        <p:tav tm="0">
                                          <p:val>
                                            <p:strVal val="#ppt_x-.1"/>
                                          </p:val>
                                        </p:tav>
                                        <p:tav tm="100000">
                                          <p:val>
                                            <p:strVal val="#ppt_x"/>
                                          </p:val>
                                        </p:tav>
                                      </p:tavLst>
                                    </p:anim>
                                    <p:anim calcmode="lin" valueType="num">
                                      <p:cBhvr>
                                        <p:cTn id="37"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C:\Documents and Settings\Ana María\Escritorio\Hermosos Wallpapers De Paisajes - Www.10Pixeles.jpg"/>
          <p:cNvPicPr>
            <a:picLocks noChangeAspect="1" noChangeArrowheads="1"/>
          </p:cNvPicPr>
          <p:nvPr/>
        </p:nvPicPr>
        <p:blipFill>
          <a:blip r:embed="rId2"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467544" y="4369668"/>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Ninguna de las fiestas típicas de Madrid conjuga mejor la autenticidad y la diversión. Entre el 10 y el 15 de mayo vivimos una celebración que toca lo más profundo de nuestras raíces y que al mismo tiempo se adapta sin complejos al ocio global.</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8" name="7 Imagen" descr="706c329b28a7ad873fd18e0fd15fea43.jpg"/>
          <p:cNvPicPr>
            <a:picLocks noGrp="1" noChangeAspect="1"/>
          </p:cNvPicPr>
          <p:nvPr isPhoto="1"/>
        </p:nvPicPr>
        <p:blipFill>
          <a:blip r:embed="rId3" cstate="print"/>
          <a:stretch>
            <a:fillRect/>
          </a:stretch>
        </p:blipFill>
        <p:spPr bwMode="auto">
          <a:xfrm>
            <a:off x="-396552" y="1"/>
            <a:ext cx="10225136"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467544" y="4369668"/>
            <a:ext cx="8352928" cy="1200329"/>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El Retiro</a:t>
            </a:r>
            <a:r>
              <a:rPr lang="es-ES" i="1" dirty="0" smtClean="0">
                <a:effectLst>
                  <a:glow rad="101600">
                    <a:srgbClr val="C00000">
                      <a:alpha val="60000"/>
                    </a:srgbClr>
                  </a:glow>
                  <a:outerShdw blurRad="38100" dist="38100" dir="2700000" algn="tl">
                    <a:srgbClr val="000000">
                      <a:alpha val="43137"/>
                    </a:srgbClr>
                  </a:outerShdw>
                </a:effectLst>
              </a:rPr>
              <a:t> acogerá actuaciones de zarzuela. El parque servirá como el escenario perfecto para interpretar estas obras tradicionales castizas, llenas de humor y música. El barrio de Lavapiés ofrecerá el 15 de mayo a las 12:30h un espectáculo chulapo y romántico.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58000">
        <p14:glitter pattern="hexagon"/>
      </p:transition>
    </mc:Choice>
    <mc:Fallback xmlns="">
      <p:transition spd="slow" advTm="5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4000" fill="hold"/>
                                        <p:tgtEl>
                                          <p:spTgt spid="10"/>
                                        </p:tgtEl>
                                        <p:attrNameLst>
                                          <p:attrName>ppt_w</p:attrName>
                                        </p:attrNameLst>
                                      </p:cBhvr>
                                      <p:tavLst>
                                        <p:tav tm="0">
                                          <p:val>
                                            <p:fltVal val="0"/>
                                          </p:val>
                                        </p:tav>
                                        <p:tav tm="100000">
                                          <p:val>
                                            <p:strVal val="#ppt_w"/>
                                          </p:val>
                                        </p:tav>
                                      </p:tavLst>
                                    </p:anim>
                                    <p:anim calcmode="lin" valueType="num">
                                      <p:cBhvr>
                                        <p:cTn id="8" dur="4000" fill="hold"/>
                                        <p:tgtEl>
                                          <p:spTgt spid="10"/>
                                        </p:tgtEl>
                                        <p:attrNameLst>
                                          <p:attrName>ppt_h</p:attrName>
                                        </p:attrNameLst>
                                      </p:cBhvr>
                                      <p:tavLst>
                                        <p:tav tm="0">
                                          <p:val>
                                            <p:strVal val="#ppt_h"/>
                                          </p:val>
                                        </p:tav>
                                        <p:tav tm="100000">
                                          <p:val>
                                            <p:strVal val="#ppt_h"/>
                                          </p:val>
                                        </p:tav>
                                      </p:tavLst>
                                    </p:anim>
                                  </p:childTnLst>
                                </p:cTn>
                              </p:par>
                              <p:par>
                                <p:cTn id="9" presetID="21" presetClass="entr" presetSubtype="3"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heel(3)">
                                      <p:cBhvr>
                                        <p:cTn id="11" dur="4000"/>
                                        <p:tgtEl>
                                          <p:spTgt spid="10"/>
                                        </p:tgtEl>
                                      </p:cBhvr>
                                    </p:animEffect>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24900"/>
                            </p:stCondLst>
                            <p:childTnLst>
                              <p:par>
                                <p:cTn id="19" presetID="10" presetClass="exit" presetSubtype="0" fill="hold" grpId="1" nodeType="afterEffect">
                                  <p:stCondLst>
                                    <p:cond delay="2000"/>
                                  </p:stCondLst>
                                  <p:iterate type="lt">
                                    <p:tmPct val="0"/>
                                  </p:iterate>
                                  <p:childTnLst>
                                    <p:animEffect transition="out" filter="fade">
                                      <p:cBhvr>
                                        <p:cTn id="20" dur="2000"/>
                                        <p:tgtEl>
                                          <p:spTgt spid="4"/>
                                        </p:tgtEl>
                                      </p:cBhvr>
                                    </p:animEffect>
                                    <p:set>
                                      <p:cBhvr>
                                        <p:cTn id="21" dur="1" fill="hold">
                                          <p:stCondLst>
                                            <p:cond delay="1999"/>
                                          </p:stCondLst>
                                        </p:cTn>
                                        <p:tgtEl>
                                          <p:spTgt spid="4"/>
                                        </p:tgtEl>
                                        <p:attrNameLst>
                                          <p:attrName>style.visibility</p:attrName>
                                        </p:attrNameLst>
                                      </p:cBhvr>
                                      <p:to>
                                        <p:strVal val="hidden"/>
                                      </p:to>
                                    </p:set>
                                  </p:childTnLst>
                                </p:cTn>
                              </p:par>
                              <p:par>
                                <p:cTn id="22" presetID="10" presetClass="exit" presetSubtype="0" fill="hold" nodeType="withEffect">
                                  <p:stCondLst>
                                    <p:cond delay="2000"/>
                                  </p:stCondLst>
                                  <p:childTnLst>
                                    <p:animEffect transition="out" filter="fade">
                                      <p:cBhvr>
                                        <p:cTn id="23" dur="4000"/>
                                        <p:tgtEl>
                                          <p:spTgt spid="10"/>
                                        </p:tgtEl>
                                      </p:cBhvr>
                                    </p:animEffect>
                                    <p:set>
                                      <p:cBhvr>
                                        <p:cTn id="24" dur="1" fill="hold">
                                          <p:stCondLst>
                                            <p:cond delay="3999"/>
                                          </p:stCondLst>
                                        </p:cTn>
                                        <p:tgtEl>
                                          <p:spTgt spid="10"/>
                                        </p:tgtEl>
                                        <p:attrNameLst>
                                          <p:attrName>style.visibility</p:attrName>
                                        </p:attrNameLst>
                                      </p:cBhvr>
                                      <p:to>
                                        <p:strVal val="hidden"/>
                                      </p:to>
                                    </p:set>
                                  </p:childTnLst>
                                </p:cTn>
                              </p:par>
                              <p:par>
                                <p:cTn id="25" presetID="23" presetClass="exit" presetSubtype="272" fill="hold" nodeType="withEffect">
                                  <p:stCondLst>
                                    <p:cond delay="2000"/>
                                  </p:stCondLst>
                                  <p:childTnLst>
                                    <p:anim calcmode="lin" valueType="num">
                                      <p:cBhvr>
                                        <p:cTn id="26" dur="4000"/>
                                        <p:tgtEl>
                                          <p:spTgt spid="10"/>
                                        </p:tgtEl>
                                        <p:attrNameLst>
                                          <p:attrName>ppt_w</p:attrName>
                                        </p:attrNameLst>
                                      </p:cBhvr>
                                      <p:tavLst>
                                        <p:tav tm="0">
                                          <p:val>
                                            <p:strVal val="ppt_w"/>
                                          </p:val>
                                        </p:tav>
                                        <p:tav tm="100000">
                                          <p:val>
                                            <p:strVal val="4/3*ppt_w"/>
                                          </p:val>
                                        </p:tav>
                                      </p:tavLst>
                                    </p:anim>
                                    <p:anim calcmode="lin" valueType="num">
                                      <p:cBhvr>
                                        <p:cTn id="27" dur="4000"/>
                                        <p:tgtEl>
                                          <p:spTgt spid="10"/>
                                        </p:tgtEl>
                                        <p:attrNameLst>
                                          <p:attrName>ppt_h</p:attrName>
                                        </p:attrNameLst>
                                      </p:cBhvr>
                                      <p:tavLst>
                                        <p:tav tm="0">
                                          <p:val>
                                            <p:strVal val="ppt_h"/>
                                          </p:val>
                                        </p:tav>
                                        <p:tav tm="100000">
                                          <p:val>
                                            <p:strVal val="4/3*ppt_h"/>
                                          </p:val>
                                        </p:tav>
                                      </p:tavLst>
                                    </p:anim>
                                    <p:set>
                                      <p:cBhvr>
                                        <p:cTn id="28" dur="1" fill="hold">
                                          <p:stCondLst>
                                            <p:cond delay="3999"/>
                                          </p:stCondLst>
                                        </p:cTn>
                                        <p:tgtEl>
                                          <p:spTgt spid="10"/>
                                        </p:tgtEl>
                                        <p:attrNameLst>
                                          <p:attrName>style.visibility</p:attrName>
                                        </p:attrNameLst>
                                      </p:cBhvr>
                                      <p:to>
                                        <p:strVal val="hidden"/>
                                      </p:to>
                                    </p:set>
                                  </p:childTnLst>
                                </p:cTn>
                              </p:par>
                              <p:par>
                                <p:cTn id="29" presetID="42" presetClass="entr" presetSubtype="0" fill="hold" nodeType="withEffect">
                                  <p:stCondLst>
                                    <p:cond delay="200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4000"/>
                                        <p:tgtEl>
                                          <p:spTgt spid="8"/>
                                        </p:tgtEl>
                                      </p:cBhvr>
                                    </p:animEffect>
                                    <p:anim calcmode="lin" valueType="num">
                                      <p:cBhvr>
                                        <p:cTn id="32" dur="4000" fill="hold"/>
                                        <p:tgtEl>
                                          <p:spTgt spid="8"/>
                                        </p:tgtEl>
                                        <p:attrNameLst>
                                          <p:attrName>ppt_x</p:attrName>
                                        </p:attrNameLst>
                                      </p:cBhvr>
                                      <p:tavLst>
                                        <p:tav tm="0">
                                          <p:val>
                                            <p:strVal val="#ppt_x"/>
                                          </p:val>
                                        </p:tav>
                                        <p:tav tm="100000">
                                          <p:val>
                                            <p:strVal val="#ppt_x"/>
                                          </p:val>
                                        </p:tav>
                                      </p:tavLst>
                                    </p:anim>
                                    <p:anim calcmode="lin" valueType="num">
                                      <p:cBhvr>
                                        <p:cTn id="33" dur="4000" fill="hold"/>
                                        <p:tgtEl>
                                          <p:spTgt spid="8"/>
                                        </p:tgtEl>
                                        <p:attrNameLst>
                                          <p:attrName>ppt_y</p:attrName>
                                        </p:attrNameLst>
                                      </p:cBhvr>
                                      <p:tavLst>
                                        <p:tav tm="0">
                                          <p:val>
                                            <p:strVal val="#ppt_y+.1"/>
                                          </p:val>
                                        </p:tav>
                                        <p:tav tm="100000">
                                          <p:val>
                                            <p:strVal val="#ppt_y"/>
                                          </p:val>
                                        </p:tav>
                                      </p:tavLst>
                                    </p:anim>
                                  </p:childTnLst>
                                </p:cTn>
                              </p:par>
                              <p:par>
                                <p:cTn id="34" presetID="23" presetClass="entr" presetSubtype="288" fill="hold" nodeType="withEffect">
                                  <p:stCondLst>
                                    <p:cond delay="2000"/>
                                  </p:stCondLst>
                                  <p:childTnLst>
                                    <p:set>
                                      <p:cBhvr>
                                        <p:cTn id="35" dur="1" fill="hold">
                                          <p:stCondLst>
                                            <p:cond delay="0"/>
                                          </p:stCondLst>
                                        </p:cTn>
                                        <p:tgtEl>
                                          <p:spTgt spid="8"/>
                                        </p:tgtEl>
                                        <p:attrNameLst>
                                          <p:attrName>style.visibility</p:attrName>
                                        </p:attrNameLst>
                                      </p:cBhvr>
                                      <p:to>
                                        <p:strVal val="visible"/>
                                      </p:to>
                                    </p:set>
                                    <p:anim calcmode="lin" valueType="num">
                                      <p:cBhvr>
                                        <p:cTn id="36" dur="4000" fill="hold"/>
                                        <p:tgtEl>
                                          <p:spTgt spid="8"/>
                                        </p:tgtEl>
                                        <p:attrNameLst>
                                          <p:attrName>ppt_w</p:attrName>
                                        </p:attrNameLst>
                                      </p:cBhvr>
                                      <p:tavLst>
                                        <p:tav tm="0">
                                          <p:val>
                                            <p:strVal val="4/3*#ppt_w"/>
                                          </p:val>
                                        </p:tav>
                                        <p:tav tm="100000">
                                          <p:val>
                                            <p:strVal val="#ppt_w"/>
                                          </p:val>
                                        </p:tav>
                                      </p:tavLst>
                                    </p:anim>
                                    <p:anim calcmode="lin" valueType="num">
                                      <p:cBhvr>
                                        <p:cTn id="37" dur="4000" fill="hold"/>
                                        <p:tgtEl>
                                          <p:spTgt spid="8"/>
                                        </p:tgtEl>
                                        <p:attrNameLst>
                                          <p:attrName>ppt_h</p:attrName>
                                        </p:attrNameLst>
                                      </p:cBhvr>
                                      <p:tavLst>
                                        <p:tav tm="0">
                                          <p:val>
                                            <p:strVal val="4/3*#ppt_h"/>
                                          </p:val>
                                        </p:tav>
                                        <p:tav tm="100000">
                                          <p:val>
                                            <p:strVal val="#ppt_h"/>
                                          </p:val>
                                        </p:tav>
                                      </p:tavLst>
                                    </p:anim>
                                  </p:childTnLst>
                                </p:cTn>
                              </p:par>
                            </p:childTnLst>
                          </p:cTn>
                        </p:par>
                        <p:par>
                          <p:cTn id="38" fill="hold">
                            <p:stCondLst>
                              <p:cond delay="30900"/>
                            </p:stCondLst>
                            <p:childTnLst>
                              <p:par>
                                <p:cTn id="39" presetID="40" presetClass="entr" presetSubtype="0" fill="hold" grpId="0" nodeType="afterEffect">
                                  <p:stCondLst>
                                    <p:cond delay="0"/>
                                  </p:stCondLst>
                                  <p:iterate type="lt">
                                    <p:tmPct val="10000"/>
                                  </p:iterate>
                                  <p:childTnLst>
                                    <p:set>
                                      <p:cBhvr>
                                        <p:cTn id="40" dur="1" fill="hold">
                                          <p:stCondLst>
                                            <p:cond delay="0"/>
                                          </p:stCondLst>
                                        </p:cTn>
                                        <p:tgtEl>
                                          <p:spTgt spid="5"/>
                                        </p:tgtEl>
                                        <p:attrNameLst>
                                          <p:attrName>style.visibility</p:attrName>
                                        </p:attrNameLst>
                                      </p:cBhvr>
                                      <p:to>
                                        <p:strVal val="visible"/>
                                      </p:to>
                                    </p:set>
                                    <p:animEffect transition="in" filter="fade">
                                      <p:cBhvr>
                                        <p:cTn id="41" dur="1000"/>
                                        <p:tgtEl>
                                          <p:spTgt spid="5"/>
                                        </p:tgtEl>
                                      </p:cBhvr>
                                    </p:animEffect>
                                    <p:anim calcmode="lin" valueType="num">
                                      <p:cBhvr>
                                        <p:cTn id="42" dur="1000" fill="hold"/>
                                        <p:tgtEl>
                                          <p:spTgt spid="5"/>
                                        </p:tgtEl>
                                        <p:attrNameLst>
                                          <p:attrName>ppt_x</p:attrName>
                                        </p:attrNameLst>
                                      </p:cBhvr>
                                      <p:tavLst>
                                        <p:tav tm="0">
                                          <p:val>
                                            <p:strVal val="#ppt_x-.1"/>
                                          </p:val>
                                        </p:tav>
                                        <p:tav tm="100000">
                                          <p:val>
                                            <p:strVal val="#ppt_x"/>
                                          </p:val>
                                        </p:tav>
                                      </p:tavLst>
                                    </p:anim>
                                    <p:anim calcmode="lin" valueType="num">
                                      <p:cBhvr>
                                        <p:cTn id="4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9 Imagen" descr="48860-1417129347-1600.jpe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863588" y="4945732"/>
            <a:ext cx="741682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los Jardines de las Vistillas tendréis la oportunidad de aprender los tradicionales bailes goyescos junto a la Escuela Bolera Madrileña.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22000">
        <p14:glitter pattern="hexagon"/>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Scale>
                                      <p:cBhvr>
                                        <p:cTn id="7" dur="4000" decel="50000" fill="hold">
                                          <p:stCondLst>
                                            <p:cond delay="0"/>
                                          </p:stCondLst>
                                        </p:cTn>
                                        <p:tgtEl>
                                          <p:spTgt spid="1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4000" decel="50000" fill="hold">
                                          <p:stCondLst>
                                            <p:cond delay="0"/>
                                          </p:stCondLst>
                                        </p:cTn>
                                        <p:tgtEl>
                                          <p:spTgt spid="10"/>
                                        </p:tgtEl>
                                        <p:attrNameLst>
                                          <p:attrName>ppt_x</p:attrName>
                                          <p:attrName>ppt_y</p:attrName>
                                        </p:attrNameLst>
                                      </p:cBhvr>
                                    </p:animMotion>
                                    <p:animEffect transition="in" filter="fade">
                                      <p:cBhvr>
                                        <p:cTn id="9" dur="4000"/>
                                        <p:tgtEl>
                                          <p:spTgt spid="10"/>
                                        </p:tgtEl>
                                      </p:cBhvr>
                                    </p:animEffect>
                                  </p:childTnLst>
                                </p:cTn>
                              </p:par>
                              <p:par>
                                <p:cTn id="10" presetID="23" presetClass="entr" presetSubtype="288" fill="hold" nodeType="with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p:cTn id="12" dur="5000" fill="hold"/>
                                        <p:tgtEl>
                                          <p:spTgt spid="10"/>
                                        </p:tgtEl>
                                        <p:attrNameLst>
                                          <p:attrName>ppt_w</p:attrName>
                                        </p:attrNameLst>
                                      </p:cBhvr>
                                      <p:tavLst>
                                        <p:tav tm="0">
                                          <p:val>
                                            <p:strVal val="4/3*#ppt_w"/>
                                          </p:val>
                                        </p:tav>
                                        <p:tav tm="100000">
                                          <p:val>
                                            <p:strVal val="#ppt_w"/>
                                          </p:val>
                                        </p:tav>
                                      </p:tavLst>
                                    </p:anim>
                                    <p:anim calcmode="lin" valueType="num">
                                      <p:cBhvr>
                                        <p:cTn id="13" dur="5000" fill="hold"/>
                                        <p:tgtEl>
                                          <p:spTgt spid="10"/>
                                        </p:tgtEl>
                                        <p:attrNameLst>
                                          <p:attrName>ppt_h</p:attrName>
                                        </p:attrNameLst>
                                      </p:cBhvr>
                                      <p:tavLst>
                                        <p:tav tm="0">
                                          <p:val>
                                            <p:strVal val="4/3*#ppt_h"/>
                                          </p:val>
                                        </p:tav>
                                        <p:tav tm="100000">
                                          <p:val>
                                            <p:strVal val="#ppt_h"/>
                                          </p:val>
                                        </p:tav>
                                      </p:tavLst>
                                    </p:anim>
                                  </p:childTnLst>
                                </p:cTn>
                              </p:par>
                            </p:childTnLst>
                          </p:cTn>
                        </p:par>
                        <p:par>
                          <p:cTn id="14" fill="hold">
                            <p:stCondLst>
                              <p:cond delay="5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1"/>
                                          </p:val>
                                        </p:tav>
                                        <p:tav tm="100000">
                                          <p:val>
                                            <p:strVal val="#ppt_x"/>
                                          </p:val>
                                        </p:tav>
                                      </p:tavLst>
                                    </p:anim>
                                    <p:anim calcmode="lin" valueType="num">
                                      <p:cBhvr>
                                        <p:cTn id="19"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17 Imagen" descr="140915_ptaki-maskonury-skala-kwiatkbi.jpg"/>
          <p:cNvPicPr>
            <a:picLocks noChangeAspect="1"/>
          </p:cNvPicPr>
          <p:nvPr/>
        </p:nvPicPr>
        <p:blipFill>
          <a:blip r:embed="rId2" cstate="print"/>
          <a:stretch>
            <a:fillRect/>
          </a:stretch>
        </p:blipFill>
        <p:spPr bwMode="auto">
          <a:xfrm>
            <a:off x="-468560" y="0"/>
            <a:ext cx="1008112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467544" y="4585692"/>
            <a:ext cx="802838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Y no podemos olvidarnos de la gastronomía típica de San Isidro. Una de las tradiciones que más gustan a los madrileños es tomar una limonada con rosquillas en las praderas de San Isidro.</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7" name="16 Imagen" descr="140915_ptaki-maskonury-skala-kwiatki.jpg"/>
          <p:cNvPicPr>
            <a:picLocks noGrp="1" noChangeAspect="1"/>
          </p:cNvPicPr>
          <p:nvPr isPhoto="1"/>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539552" y="4657700"/>
            <a:ext cx="792088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Pero no cualquier rosquilla, las rosquillas elegidas deben ser: listas, tontas, francesas o de Santa Clara. Y la limonada tampoco es una limonada cualquiera, se trata de una mezcla de vino, azúcar, limón y fruta troceada.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50000">
        <p14:glitter pattern="hexagon"/>
      </p:transition>
    </mc:Choice>
    <mc:Fallback xmlns="">
      <p:transition spd="slow" advTm="5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4000" fill="hold"/>
                                        <p:tgtEl>
                                          <p:spTgt spid="18"/>
                                        </p:tgtEl>
                                        <p:attrNameLst>
                                          <p:attrName>ppt_w</p:attrName>
                                        </p:attrNameLst>
                                      </p:cBhvr>
                                      <p:tavLst>
                                        <p:tav tm="0">
                                          <p:val>
                                            <p:strVal val="2/3*#ppt_w"/>
                                          </p:val>
                                        </p:tav>
                                        <p:tav tm="100000">
                                          <p:val>
                                            <p:strVal val="#ppt_w"/>
                                          </p:val>
                                        </p:tav>
                                      </p:tavLst>
                                    </p:anim>
                                    <p:anim calcmode="lin" valueType="num">
                                      <p:cBhvr>
                                        <p:cTn id="8" dur="4000" fill="hold"/>
                                        <p:tgtEl>
                                          <p:spTgt spid="18"/>
                                        </p:tgtEl>
                                        <p:attrNameLst>
                                          <p:attrName>ppt_h</p:attrName>
                                        </p:attrNameLst>
                                      </p:cBhvr>
                                      <p:tavLst>
                                        <p:tav tm="0">
                                          <p:val>
                                            <p:strVal val="2/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box(out)">
                                      <p:cBhvr>
                                        <p:cTn id="11" dur="4000"/>
                                        <p:tgtEl>
                                          <p:spTgt spid="18"/>
                                        </p:tgtEl>
                                      </p:cBhvr>
                                    </p:animEffect>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20300"/>
                            </p:stCondLst>
                            <p:childTnLst>
                              <p:par>
                                <p:cTn id="19" presetID="10" presetClass="exit" presetSubtype="0" fill="hold" grpId="1" nodeType="afterEffect">
                                  <p:stCondLst>
                                    <p:cond delay="2000"/>
                                  </p:stCondLst>
                                  <p:iterate type="lt">
                                    <p:tmPct val="0"/>
                                  </p:iterate>
                                  <p:childTnLst>
                                    <p:animEffect transition="out" filter="fade">
                                      <p:cBhvr>
                                        <p:cTn id="20" dur="2000"/>
                                        <p:tgtEl>
                                          <p:spTgt spid="4"/>
                                        </p:tgtEl>
                                      </p:cBhvr>
                                    </p:animEffect>
                                    <p:set>
                                      <p:cBhvr>
                                        <p:cTn id="21" dur="1" fill="hold">
                                          <p:stCondLst>
                                            <p:cond delay="1999"/>
                                          </p:stCondLst>
                                        </p:cTn>
                                        <p:tgtEl>
                                          <p:spTgt spid="4"/>
                                        </p:tgtEl>
                                        <p:attrNameLst>
                                          <p:attrName>style.visibility</p:attrName>
                                        </p:attrNameLst>
                                      </p:cBhvr>
                                      <p:to>
                                        <p:strVal val="hidden"/>
                                      </p:to>
                                    </p:set>
                                  </p:childTnLst>
                                </p:cTn>
                              </p:par>
                              <p:par>
                                <p:cTn id="22" presetID="23" presetClass="exit" presetSubtype="272" fill="hold" nodeType="withEffect">
                                  <p:stCondLst>
                                    <p:cond delay="2000"/>
                                  </p:stCondLst>
                                  <p:childTnLst>
                                    <p:anim calcmode="lin" valueType="num">
                                      <p:cBhvr>
                                        <p:cTn id="23" dur="4000"/>
                                        <p:tgtEl>
                                          <p:spTgt spid="18"/>
                                        </p:tgtEl>
                                        <p:attrNameLst>
                                          <p:attrName>ppt_w</p:attrName>
                                        </p:attrNameLst>
                                      </p:cBhvr>
                                      <p:tavLst>
                                        <p:tav tm="0">
                                          <p:val>
                                            <p:strVal val="ppt_w"/>
                                          </p:val>
                                        </p:tav>
                                        <p:tav tm="100000">
                                          <p:val>
                                            <p:strVal val="4/3*ppt_w"/>
                                          </p:val>
                                        </p:tav>
                                      </p:tavLst>
                                    </p:anim>
                                    <p:anim calcmode="lin" valueType="num">
                                      <p:cBhvr>
                                        <p:cTn id="24" dur="4000"/>
                                        <p:tgtEl>
                                          <p:spTgt spid="18"/>
                                        </p:tgtEl>
                                        <p:attrNameLst>
                                          <p:attrName>ppt_h</p:attrName>
                                        </p:attrNameLst>
                                      </p:cBhvr>
                                      <p:tavLst>
                                        <p:tav tm="0">
                                          <p:val>
                                            <p:strVal val="ppt_h"/>
                                          </p:val>
                                        </p:tav>
                                        <p:tav tm="100000">
                                          <p:val>
                                            <p:strVal val="4/3*ppt_h"/>
                                          </p:val>
                                        </p:tav>
                                      </p:tavLst>
                                    </p:anim>
                                    <p:set>
                                      <p:cBhvr>
                                        <p:cTn id="25" dur="1" fill="hold">
                                          <p:stCondLst>
                                            <p:cond delay="3999"/>
                                          </p:stCondLst>
                                        </p:cTn>
                                        <p:tgtEl>
                                          <p:spTgt spid="18"/>
                                        </p:tgtEl>
                                        <p:attrNameLst>
                                          <p:attrName>style.visibility</p:attrName>
                                        </p:attrNameLst>
                                      </p:cBhvr>
                                      <p:to>
                                        <p:strVal val="hidden"/>
                                      </p:to>
                                    </p:set>
                                  </p:childTnLst>
                                </p:cTn>
                              </p:par>
                              <p:par>
                                <p:cTn id="26" presetID="29" presetClass="exit" presetSubtype="0" fill="hold" nodeType="withEffect">
                                  <p:stCondLst>
                                    <p:cond delay="2000"/>
                                  </p:stCondLst>
                                  <p:childTnLst>
                                    <p:anim calcmode="lin" valueType="num">
                                      <p:cBhvr>
                                        <p:cTn id="27" dur="4000"/>
                                        <p:tgtEl>
                                          <p:spTgt spid="18"/>
                                        </p:tgtEl>
                                        <p:attrNameLst>
                                          <p:attrName>ppt_x</p:attrName>
                                        </p:attrNameLst>
                                      </p:cBhvr>
                                      <p:tavLst>
                                        <p:tav tm="0">
                                          <p:val>
                                            <p:strVal val="ppt_x"/>
                                          </p:val>
                                        </p:tav>
                                        <p:tav tm="100000">
                                          <p:val>
                                            <p:strVal val="ppt_x-.2"/>
                                          </p:val>
                                        </p:tav>
                                      </p:tavLst>
                                    </p:anim>
                                    <p:anim calcmode="lin" valueType="num">
                                      <p:cBhvr>
                                        <p:cTn id="28" dur="4000"/>
                                        <p:tgtEl>
                                          <p:spTgt spid="18"/>
                                        </p:tgtEl>
                                        <p:attrNameLst>
                                          <p:attrName>ppt_y</p:attrName>
                                        </p:attrNameLst>
                                      </p:cBhvr>
                                      <p:tavLst>
                                        <p:tav tm="0">
                                          <p:val>
                                            <p:strVal val="ppt_y"/>
                                          </p:val>
                                        </p:tav>
                                        <p:tav tm="100000">
                                          <p:val>
                                            <p:strVal val="ppt_y"/>
                                          </p:val>
                                        </p:tav>
                                      </p:tavLst>
                                    </p:anim>
                                    <p:animEffect transition="out" filter="fade">
                                      <p:cBhvr>
                                        <p:cTn id="29" dur="4000"/>
                                        <p:tgtEl>
                                          <p:spTgt spid="18"/>
                                        </p:tgtEl>
                                      </p:cBhvr>
                                    </p:animEffect>
                                    <p:set>
                                      <p:cBhvr>
                                        <p:cTn id="30" dur="1" fill="hold">
                                          <p:stCondLst>
                                            <p:cond delay="3999"/>
                                          </p:stCondLst>
                                        </p:cTn>
                                        <p:tgtEl>
                                          <p:spTgt spid="18"/>
                                        </p:tgtEl>
                                        <p:attrNameLst>
                                          <p:attrName>style.visibility</p:attrName>
                                        </p:attrNameLst>
                                      </p:cBhvr>
                                      <p:to>
                                        <p:strVal val="hidden"/>
                                      </p:to>
                                    </p:set>
                                  </p:childTnLst>
                                </p:cTn>
                              </p:par>
                              <p:par>
                                <p:cTn id="31" presetID="23" presetClass="entr" presetSubtype="288" fill="hold" nodeType="withEffect">
                                  <p:stCondLst>
                                    <p:cond delay="2000"/>
                                  </p:stCondLst>
                                  <p:childTnLst>
                                    <p:set>
                                      <p:cBhvr>
                                        <p:cTn id="32" dur="1" fill="hold">
                                          <p:stCondLst>
                                            <p:cond delay="0"/>
                                          </p:stCondLst>
                                        </p:cTn>
                                        <p:tgtEl>
                                          <p:spTgt spid="17"/>
                                        </p:tgtEl>
                                        <p:attrNameLst>
                                          <p:attrName>style.visibility</p:attrName>
                                        </p:attrNameLst>
                                      </p:cBhvr>
                                      <p:to>
                                        <p:strVal val="visible"/>
                                      </p:to>
                                    </p:set>
                                    <p:anim calcmode="lin" valueType="num">
                                      <p:cBhvr>
                                        <p:cTn id="33" dur="4000" fill="hold"/>
                                        <p:tgtEl>
                                          <p:spTgt spid="17"/>
                                        </p:tgtEl>
                                        <p:attrNameLst>
                                          <p:attrName>ppt_w</p:attrName>
                                        </p:attrNameLst>
                                      </p:cBhvr>
                                      <p:tavLst>
                                        <p:tav tm="0">
                                          <p:val>
                                            <p:strVal val="4/3*#ppt_w"/>
                                          </p:val>
                                        </p:tav>
                                        <p:tav tm="100000">
                                          <p:val>
                                            <p:strVal val="#ppt_w"/>
                                          </p:val>
                                        </p:tav>
                                      </p:tavLst>
                                    </p:anim>
                                    <p:anim calcmode="lin" valueType="num">
                                      <p:cBhvr>
                                        <p:cTn id="34" dur="4000" fill="hold"/>
                                        <p:tgtEl>
                                          <p:spTgt spid="17"/>
                                        </p:tgtEl>
                                        <p:attrNameLst>
                                          <p:attrName>ppt_h</p:attrName>
                                        </p:attrNameLst>
                                      </p:cBhvr>
                                      <p:tavLst>
                                        <p:tav tm="0">
                                          <p:val>
                                            <p:strVal val="4/3*#ppt_h"/>
                                          </p:val>
                                        </p:tav>
                                        <p:tav tm="100000">
                                          <p:val>
                                            <p:strVal val="#ppt_h"/>
                                          </p:val>
                                        </p:tav>
                                      </p:tavLst>
                                    </p:anim>
                                  </p:childTnLst>
                                </p:cTn>
                              </p:par>
                              <p:par>
                                <p:cTn id="35" presetID="42" presetClass="entr" presetSubtype="0" fill="hold" nodeType="withEffect">
                                  <p:stCondLst>
                                    <p:cond delay="2000"/>
                                  </p:stCondLst>
                                  <p:childTnLst>
                                    <p:set>
                                      <p:cBhvr>
                                        <p:cTn id="36" dur="1" fill="hold">
                                          <p:stCondLst>
                                            <p:cond delay="0"/>
                                          </p:stCondLst>
                                        </p:cTn>
                                        <p:tgtEl>
                                          <p:spTgt spid="17"/>
                                        </p:tgtEl>
                                        <p:attrNameLst>
                                          <p:attrName>style.visibility</p:attrName>
                                        </p:attrNameLst>
                                      </p:cBhvr>
                                      <p:to>
                                        <p:strVal val="visible"/>
                                      </p:to>
                                    </p:set>
                                    <p:animEffect transition="in" filter="fade">
                                      <p:cBhvr>
                                        <p:cTn id="37" dur="4000"/>
                                        <p:tgtEl>
                                          <p:spTgt spid="17"/>
                                        </p:tgtEl>
                                      </p:cBhvr>
                                    </p:animEffect>
                                    <p:anim calcmode="lin" valueType="num">
                                      <p:cBhvr>
                                        <p:cTn id="38" dur="4000" fill="hold"/>
                                        <p:tgtEl>
                                          <p:spTgt spid="17"/>
                                        </p:tgtEl>
                                        <p:attrNameLst>
                                          <p:attrName>ppt_x</p:attrName>
                                        </p:attrNameLst>
                                      </p:cBhvr>
                                      <p:tavLst>
                                        <p:tav tm="0">
                                          <p:val>
                                            <p:strVal val="#ppt_x"/>
                                          </p:val>
                                        </p:tav>
                                        <p:tav tm="100000">
                                          <p:val>
                                            <p:strVal val="#ppt_x"/>
                                          </p:val>
                                        </p:tav>
                                      </p:tavLst>
                                    </p:anim>
                                    <p:anim calcmode="lin" valueType="num">
                                      <p:cBhvr>
                                        <p:cTn id="39" dur="4000" fill="hold"/>
                                        <p:tgtEl>
                                          <p:spTgt spid="17"/>
                                        </p:tgtEl>
                                        <p:attrNameLst>
                                          <p:attrName>ppt_y</p:attrName>
                                        </p:attrNameLst>
                                      </p:cBhvr>
                                      <p:tavLst>
                                        <p:tav tm="0">
                                          <p:val>
                                            <p:strVal val="#ppt_y+.1"/>
                                          </p:val>
                                        </p:tav>
                                        <p:tav tm="100000">
                                          <p:val>
                                            <p:strVal val="#ppt_y"/>
                                          </p:val>
                                        </p:tav>
                                      </p:tavLst>
                                    </p:anim>
                                  </p:childTnLst>
                                </p:cTn>
                              </p:par>
                            </p:childTnLst>
                          </p:cTn>
                        </p:par>
                        <p:par>
                          <p:cTn id="40" fill="hold">
                            <p:stCondLst>
                              <p:cond delay="263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5"/>
                                        </p:tgtEl>
                                        <p:attrNameLst>
                                          <p:attrName>style.visibility</p:attrName>
                                        </p:attrNameLst>
                                      </p:cBhvr>
                                      <p:to>
                                        <p:strVal val="visible"/>
                                      </p:to>
                                    </p:set>
                                    <p:animEffect transition="in" filter="fade">
                                      <p:cBhvr>
                                        <p:cTn id="43" dur="1000"/>
                                        <p:tgtEl>
                                          <p:spTgt spid="5"/>
                                        </p:tgtEl>
                                      </p:cBhvr>
                                    </p:animEffect>
                                    <p:anim calcmode="lin" valueType="num">
                                      <p:cBhvr>
                                        <p:cTn id="44" dur="1000" fill="hold"/>
                                        <p:tgtEl>
                                          <p:spTgt spid="5"/>
                                        </p:tgtEl>
                                        <p:attrNameLst>
                                          <p:attrName>ppt_x</p:attrName>
                                        </p:attrNameLst>
                                      </p:cBhvr>
                                      <p:tavLst>
                                        <p:tav tm="0">
                                          <p:val>
                                            <p:strVal val="#ppt_x-.1"/>
                                          </p:val>
                                        </p:tav>
                                        <p:tav tm="100000">
                                          <p:val>
                                            <p:strVal val="#ppt_x"/>
                                          </p:val>
                                        </p:tav>
                                      </p:tavLst>
                                    </p:anim>
                                    <p:anim calcmode="lin" valueType="num">
                                      <p:cBhvr>
                                        <p:cTn id="4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G_1163.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611560" y="4657700"/>
            <a:ext cx="763284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Seas o no de acercarte a la pradera, echa un vistazo a todo lo que hay que hacer en Madrid en las fiestas de San Isidro y verás que encuentras algo que te motive.</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1" name="10 Imagen" descr="161056_piekny-ptak-maskonur.jpg"/>
          <p:cNvPicPr>
            <a:picLocks noGrp="1" noChangeAspect="1"/>
          </p:cNvPicPr>
          <p:nvPr isPhoto="1"/>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755576" y="4945732"/>
            <a:ext cx="741682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fiestas de San Isidro se celebran desde el 5 de mayo, aunque «lo gordo» empieza el 10 de mayo, hasta el 15 de mayo, el día del santo.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40000">
        <p14:glitter pattern="hexagon"/>
      </p:transition>
    </mc:Choice>
    <mc:Fallback xmlns="">
      <p:transition spd="slow" advTm="4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2/3*#ppt_w"/>
                                          </p:val>
                                        </p:tav>
                                        <p:tav tm="100000">
                                          <p:val>
                                            <p:strVal val="#ppt_w"/>
                                          </p:val>
                                        </p:tav>
                                      </p:tavLst>
                                    </p:anim>
                                    <p:anim calcmode="lin" valueType="num">
                                      <p:cBhvr>
                                        <p:cTn id="8" dur="4000" fill="hold"/>
                                        <p:tgtEl>
                                          <p:spTgt spid="4"/>
                                        </p:tgtEl>
                                        <p:attrNameLst>
                                          <p:attrName>ppt_h</p:attrName>
                                        </p:attrNameLst>
                                      </p:cBhvr>
                                      <p:tavLst>
                                        <p:tav tm="0">
                                          <p:val>
                                            <p:strVal val="2/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ox(out)">
                                      <p:cBhvr>
                                        <p:cTn id="11" dur="4000"/>
                                        <p:tgtEl>
                                          <p:spTgt spid="4"/>
                                        </p:tgtEl>
                                      </p:cBhvr>
                                    </p:animEffect>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17800"/>
                            </p:stCondLst>
                            <p:childTnLst>
                              <p:par>
                                <p:cTn id="19" presetID="10" presetClass="exit" presetSubtype="0" fill="hold" grpId="1" nodeType="afterEffect">
                                  <p:stCondLst>
                                    <p:cond delay="2000"/>
                                  </p:stCondLst>
                                  <p:iterate type="lt">
                                    <p:tmPct val="0"/>
                                  </p:iterate>
                                  <p:childTnLst>
                                    <p:animEffect transition="out" filter="fade">
                                      <p:cBhvr>
                                        <p:cTn id="20" dur="2000"/>
                                        <p:tgtEl>
                                          <p:spTgt spid="5"/>
                                        </p:tgtEl>
                                      </p:cBhvr>
                                    </p:animEffect>
                                    <p:set>
                                      <p:cBhvr>
                                        <p:cTn id="21" dur="1" fill="hold">
                                          <p:stCondLst>
                                            <p:cond delay="1999"/>
                                          </p:stCondLst>
                                        </p:cTn>
                                        <p:tgtEl>
                                          <p:spTgt spid="5"/>
                                        </p:tgtEl>
                                        <p:attrNameLst>
                                          <p:attrName>style.visibility</p:attrName>
                                        </p:attrNameLst>
                                      </p:cBhvr>
                                      <p:to>
                                        <p:strVal val="hidden"/>
                                      </p:to>
                                    </p:set>
                                  </p:childTnLst>
                                </p:cTn>
                              </p:par>
                              <p:par>
                                <p:cTn id="22" presetID="23" presetClass="exit" presetSubtype="272" fill="hold" nodeType="withEffect">
                                  <p:stCondLst>
                                    <p:cond delay="2000"/>
                                  </p:stCondLst>
                                  <p:childTnLst>
                                    <p:anim calcmode="lin" valueType="num">
                                      <p:cBhvr>
                                        <p:cTn id="23" dur="4000"/>
                                        <p:tgtEl>
                                          <p:spTgt spid="4"/>
                                        </p:tgtEl>
                                        <p:attrNameLst>
                                          <p:attrName>ppt_w</p:attrName>
                                        </p:attrNameLst>
                                      </p:cBhvr>
                                      <p:tavLst>
                                        <p:tav tm="0">
                                          <p:val>
                                            <p:strVal val="ppt_w"/>
                                          </p:val>
                                        </p:tav>
                                        <p:tav tm="100000">
                                          <p:val>
                                            <p:strVal val="4/3*ppt_w"/>
                                          </p:val>
                                        </p:tav>
                                      </p:tavLst>
                                    </p:anim>
                                    <p:anim calcmode="lin" valueType="num">
                                      <p:cBhvr>
                                        <p:cTn id="24" dur="4000"/>
                                        <p:tgtEl>
                                          <p:spTgt spid="4"/>
                                        </p:tgtEl>
                                        <p:attrNameLst>
                                          <p:attrName>ppt_h</p:attrName>
                                        </p:attrNameLst>
                                      </p:cBhvr>
                                      <p:tavLst>
                                        <p:tav tm="0">
                                          <p:val>
                                            <p:strVal val="ppt_h"/>
                                          </p:val>
                                        </p:tav>
                                        <p:tav tm="100000">
                                          <p:val>
                                            <p:strVal val="4/3*ppt_h"/>
                                          </p:val>
                                        </p:tav>
                                      </p:tavLst>
                                    </p:anim>
                                    <p:set>
                                      <p:cBhvr>
                                        <p:cTn id="25" dur="1" fill="hold">
                                          <p:stCondLst>
                                            <p:cond delay="3999"/>
                                          </p:stCondLst>
                                        </p:cTn>
                                        <p:tgtEl>
                                          <p:spTgt spid="4"/>
                                        </p:tgtEl>
                                        <p:attrNameLst>
                                          <p:attrName>style.visibility</p:attrName>
                                        </p:attrNameLst>
                                      </p:cBhvr>
                                      <p:to>
                                        <p:strVal val="hidden"/>
                                      </p:to>
                                    </p:set>
                                  </p:childTnLst>
                                </p:cTn>
                              </p:par>
                              <p:par>
                                <p:cTn id="26" presetID="52" presetClass="exit" presetSubtype="0" fill="hold" nodeType="withEffect">
                                  <p:stCondLst>
                                    <p:cond delay="2000"/>
                                  </p:stCondLst>
                                  <p:childTnLst>
                                    <p:animScale>
                                      <p:cBhvr>
                                        <p:cTn id="27" dur="4000" accel="50000">
                                          <p:stCondLst>
                                            <p:cond delay="0"/>
                                          </p:stCondLst>
                                        </p:cTn>
                                        <p:tgtEl>
                                          <p:spTgt spid="4"/>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28" dur="4000" accel="50000">
                                          <p:stCondLst>
                                            <p:cond delay="0"/>
                                          </p:stCondLst>
                                        </p:cTn>
                                        <p:tgtEl>
                                          <p:spTgt spid="4"/>
                                        </p:tgtEl>
                                        <p:attrNameLst>
                                          <p:attrName>ppt_x</p:attrName>
                                          <p:attrName>ppt_y</p:attrName>
                                        </p:attrNameLst>
                                      </p:cBhvr>
                                    </p:animMotion>
                                    <p:animEffect transition="out" filter="fade">
                                      <p:cBhvr>
                                        <p:cTn id="29" dur="4000"/>
                                        <p:tgtEl>
                                          <p:spTgt spid="4"/>
                                        </p:tgtEl>
                                      </p:cBhvr>
                                    </p:animEffect>
                                    <p:set>
                                      <p:cBhvr>
                                        <p:cTn id="30" dur="1" fill="hold">
                                          <p:stCondLst>
                                            <p:cond delay="3999"/>
                                          </p:stCondLst>
                                        </p:cTn>
                                        <p:tgtEl>
                                          <p:spTgt spid="4"/>
                                        </p:tgtEl>
                                        <p:attrNameLst>
                                          <p:attrName>style.visibility</p:attrName>
                                        </p:attrNameLst>
                                      </p:cBhvr>
                                      <p:to>
                                        <p:strVal val="hidden"/>
                                      </p:to>
                                    </p:set>
                                  </p:childTnLst>
                                </p:cTn>
                              </p:par>
                              <p:par>
                                <p:cTn id="31" presetID="23" presetClass="entr" presetSubtype="288" fill="hold" nodeType="withEffect">
                                  <p:stCondLst>
                                    <p:cond delay="2000"/>
                                  </p:stCondLst>
                                  <p:childTnLst>
                                    <p:set>
                                      <p:cBhvr>
                                        <p:cTn id="32" dur="1" fill="hold">
                                          <p:stCondLst>
                                            <p:cond delay="0"/>
                                          </p:stCondLst>
                                        </p:cTn>
                                        <p:tgtEl>
                                          <p:spTgt spid="11"/>
                                        </p:tgtEl>
                                        <p:attrNameLst>
                                          <p:attrName>style.visibility</p:attrName>
                                        </p:attrNameLst>
                                      </p:cBhvr>
                                      <p:to>
                                        <p:strVal val="visible"/>
                                      </p:to>
                                    </p:set>
                                    <p:anim calcmode="lin" valueType="num">
                                      <p:cBhvr>
                                        <p:cTn id="33" dur="4000" fill="hold"/>
                                        <p:tgtEl>
                                          <p:spTgt spid="11"/>
                                        </p:tgtEl>
                                        <p:attrNameLst>
                                          <p:attrName>ppt_w</p:attrName>
                                        </p:attrNameLst>
                                      </p:cBhvr>
                                      <p:tavLst>
                                        <p:tav tm="0">
                                          <p:val>
                                            <p:strVal val="4/3*#ppt_w"/>
                                          </p:val>
                                        </p:tav>
                                        <p:tav tm="100000">
                                          <p:val>
                                            <p:strVal val="#ppt_w"/>
                                          </p:val>
                                        </p:tav>
                                      </p:tavLst>
                                    </p:anim>
                                    <p:anim calcmode="lin" valueType="num">
                                      <p:cBhvr>
                                        <p:cTn id="34" dur="4000" fill="hold"/>
                                        <p:tgtEl>
                                          <p:spTgt spid="11"/>
                                        </p:tgtEl>
                                        <p:attrNameLst>
                                          <p:attrName>ppt_h</p:attrName>
                                        </p:attrNameLst>
                                      </p:cBhvr>
                                      <p:tavLst>
                                        <p:tav tm="0">
                                          <p:val>
                                            <p:strVal val="4/3*#ppt_h"/>
                                          </p:val>
                                        </p:tav>
                                        <p:tav tm="100000">
                                          <p:val>
                                            <p:strVal val="#ppt_h"/>
                                          </p:val>
                                        </p:tav>
                                      </p:tavLst>
                                    </p:anim>
                                  </p:childTnLst>
                                </p:cTn>
                              </p:par>
                              <p:par>
                                <p:cTn id="35" presetID="47" presetClass="entr" presetSubtype="0" fill="hold" nodeType="withEffect">
                                  <p:stCondLst>
                                    <p:cond delay="2000"/>
                                  </p:stCondLst>
                                  <p:childTnLst>
                                    <p:set>
                                      <p:cBhvr>
                                        <p:cTn id="36" dur="1" fill="hold">
                                          <p:stCondLst>
                                            <p:cond delay="0"/>
                                          </p:stCondLst>
                                        </p:cTn>
                                        <p:tgtEl>
                                          <p:spTgt spid="11"/>
                                        </p:tgtEl>
                                        <p:attrNameLst>
                                          <p:attrName>style.visibility</p:attrName>
                                        </p:attrNameLst>
                                      </p:cBhvr>
                                      <p:to>
                                        <p:strVal val="visible"/>
                                      </p:to>
                                    </p:set>
                                    <p:animEffect transition="in" filter="fade">
                                      <p:cBhvr>
                                        <p:cTn id="37" dur="4000"/>
                                        <p:tgtEl>
                                          <p:spTgt spid="11"/>
                                        </p:tgtEl>
                                      </p:cBhvr>
                                    </p:animEffect>
                                    <p:anim calcmode="lin" valueType="num">
                                      <p:cBhvr>
                                        <p:cTn id="38" dur="4000" fill="hold"/>
                                        <p:tgtEl>
                                          <p:spTgt spid="11"/>
                                        </p:tgtEl>
                                        <p:attrNameLst>
                                          <p:attrName>ppt_x</p:attrName>
                                        </p:attrNameLst>
                                      </p:cBhvr>
                                      <p:tavLst>
                                        <p:tav tm="0">
                                          <p:val>
                                            <p:strVal val="#ppt_x"/>
                                          </p:val>
                                        </p:tav>
                                        <p:tav tm="100000">
                                          <p:val>
                                            <p:strVal val="#ppt_x"/>
                                          </p:val>
                                        </p:tav>
                                      </p:tavLst>
                                    </p:anim>
                                    <p:anim calcmode="lin" valueType="num">
                                      <p:cBhvr>
                                        <p:cTn id="39" dur="4000" fill="hold"/>
                                        <p:tgtEl>
                                          <p:spTgt spid="11"/>
                                        </p:tgtEl>
                                        <p:attrNameLst>
                                          <p:attrName>ppt_y</p:attrName>
                                        </p:attrNameLst>
                                      </p:cBhvr>
                                      <p:tavLst>
                                        <p:tav tm="0">
                                          <p:val>
                                            <p:strVal val="#ppt_y-.1"/>
                                          </p:val>
                                        </p:tav>
                                        <p:tav tm="100000">
                                          <p:val>
                                            <p:strVal val="#ppt_y"/>
                                          </p:val>
                                        </p:tav>
                                      </p:tavLst>
                                    </p:anim>
                                  </p:childTnLst>
                                </p:cTn>
                              </p:par>
                            </p:childTnLst>
                          </p:cTn>
                        </p:par>
                        <p:par>
                          <p:cTn id="40" fill="hold">
                            <p:stCondLst>
                              <p:cond delay="238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6"/>
                                        </p:tgtEl>
                                        <p:attrNameLst>
                                          <p:attrName>style.visibility</p:attrName>
                                        </p:attrNameLst>
                                      </p:cBhvr>
                                      <p:to>
                                        <p:strVal val="visible"/>
                                      </p:to>
                                    </p:set>
                                    <p:animEffect transition="in" filter="fade">
                                      <p:cBhvr>
                                        <p:cTn id="43" dur="1000"/>
                                        <p:tgtEl>
                                          <p:spTgt spid="6"/>
                                        </p:tgtEl>
                                      </p:cBhvr>
                                    </p:animEffect>
                                    <p:anim calcmode="lin" valueType="num">
                                      <p:cBhvr>
                                        <p:cTn id="44" dur="1000" fill="hold"/>
                                        <p:tgtEl>
                                          <p:spTgt spid="6"/>
                                        </p:tgtEl>
                                        <p:attrNameLst>
                                          <p:attrName>ppt_x</p:attrName>
                                        </p:attrNameLst>
                                      </p:cBhvr>
                                      <p:tavLst>
                                        <p:tav tm="0">
                                          <p:val>
                                            <p:strVal val="#ppt_x-.1"/>
                                          </p:val>
                                        </p:tav>
                                        <p:tav tm="100000">
                                          <p:val>
                                            <p:strVal val="#ppt_x"/>
                                          </p:val>
                                        </p:tav>
                                      </p:tavLst>
                                    </p:anim>
                                    <p:anim calcmode="lin" valueType="num">
                                      <p:cBhvr>
                                        <p:cTn id="45"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47.jpg"/>
          <p:cNvPicPr>
            <a:picLocks noChangeAspect="1"/>
          </p:cNvPicPr>
          <p:nvPr/>
        </p:nvPicPr>
        <p:blipFill>
          <a:blip r:embed="rId2" cstate="print"/>
          <a:stretch>
            <a:fillRect/>
          </a:stretch>
        </p:blipFill>
        <p:spPr bwMode="auto">
          <a:xfrm>
            <a:off x="-540568" y="0"/>
            <a:ext cx="10225136"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755576" y="4873724"/>
            <a:ext cx="720080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Hay actividades en toda la ciudad, pero principalmente por el centro, las Vistillas y, por supuesto, la pradera de San Isidro.</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35" name="34 Imagen" descr="146123_maskonur-czerwony-dziob-roslinka.jpg"/>
          <p:cNvPicPr>
            <a:picLocks noGrp="1" noChangeAspect="1"/>
          </p:cNvPicPr>
          <p:nvPr isPhoto="1"/>
        </p:nvPicPr>
        <p:blipFill>
          <a:blip r:embed="rId3"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395536" y="4657700"/>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Toda fiesta que se respete empieza con un pregón y el de las fiestas de San Isidro suele tener lugar en la plaza de la Villa. Este año también será ahí, y el pregonero será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41000">
        <p15:prstTrans prst="wind"/>
      </p:transition>
    </mc:Choice>
    <mc:Fallback xmlns="">
      <p:transition spd="slow" advTm="4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4000" fill="hold"/>
                                        <p:tgtEl>
                                          <p:spTgt spid="4"/>
                                        </p:tgtEl>
                                        <p:attrNameLst>
                                          <p:attrName>ppt_x</p:attrName>
                                        </p:attrNameLst>
                                      </p:cBhvr>
                                      <p:tavLst>
                                        <p:tav tm="0">
                                          <p:val>
                                            <p:strVal val="1+#ppt_w/2"/>
                                          </p:val>
                                        </p:tav>
                                        <p:tav tm="100000">
                                          <p:val>
                                            <p:strVal val="#ppt_x"/>
                                          </p:val>
                                        </p:tav>
                                      </p:tavLst>
                                    </p:anim>
                                    <p:anim calcmode="lin" valueType="num">
                                      <p:cBhvr additive="base">
                                        <p:cTn id="8" dur="4000" fill="hold"/>
                                        <p:tgtEl>
                                          <p:spTgt spid="4"/>
                                        </p:tgtEl>
                                        <p:attrNameLst>
                                          <p:attrName>ppt_y</p:attrName>
                                        </p:attrNameLst>
                                      </p:cBhvr>
                                      <p:tavLst>
                                        <p:tav tm="0">
                                          <p:val>
                                            <p:strVal val="#ppt_y"/>
                                          </p:val>
                                        </p:tav>
                                        <p:tav tm="100000">
                                          <p:val>
                                            <p:strVal val="#ppt_y"/>
                                          </p:val>
                                        </p:tav>
                                      </p:tavLst>
                                    </p:anim>
                                  </p:childTnLst>
                                </p:cTn>
                              </p:par>
                              <p:par>
                                <p:cTn id="9" presetID="16" presetClass="entr" presetSubtype="4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Horizontal)">
                                      <p:cBhvr>
                                        <p:cTn id="11" dur="4000"/>
                                        <p:tgtEl>
                                          <p:spTgt spid="4"/>
                                        </p:tgtEl>
                                      </p:cBhvr>
                                    </p:animEffect>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15500"/>
                            </p:stCondLst>
                            <p:childTnLst>
                              <p:par>
                                <p:cTn id="19" presetID="10" presetClass="exit" presetSubtype="0" fill="hold" grpId="1" nodeType="afterEffect">
                                  <p:stCondLst>
                                    <p:cond delay="2000"/>
                                  </p:stCondLst>
                                  <p:iterate type="lt">
                                    <p:tmPct val="0"/>
                                  </p:iterate>
                                  <p:childTnLst>
                                    <p:animEffect transition="out" filter="fade">
                                      <p:cBhvr>
                                        <p:cTn id="20" dur="2000"/>
                                        <p:tgtEl>
                                          <p:spTgt spid="5"/>
                                        </p:tgtEl>
                                      </p:cBhvr>
                                    </p:animEffect>
                                    <p:set>
                                      <p:cBhvr>
                                        <p:cTn id="21" dur="1" fill="hold">
                                          <p:stCondLst>
                                            <p:cond delay="1999"/>
                                          </p:stCondLst>
                                        </p:cTn>
                                        <p:tgtEl>
                                          <p:spTgt spid="5"/>
                                        </p:tgtEl>
                                        <p:attrNameLst>
                                          <p:attrName>style.visibility</p:attrName>
                                        </p:attrNameLst>
                                      </p:cBhvr>
                                      <p:to>
                                        <p:strVal val="hidden"/>
                                      </p:to>
                                    </p:set>
                                  </p:childTnLst>
                                </p:cTn>
                              </p:par>
                              <p:par>
                                <p:cTn id="22" presetID="23" presetClass="exit" presetSubtype="272" fill="hold" nodeType="withEffect">
                                  <p:stCondLst>
                                    <p:cond delay="2000"/>
                                  </p:stCondLst>
                                  <p:childTnLst>
                                    <p:anim calcmode="lin" valueType="num">
                                      <p:cBhvr>
                                        <p:cTn id="23" dur="4000"/>
                                        <p:tgtEl>
                                          <p:spTgt spid="4"/>
                                        </p:tgtEl>
                                        <p:attrNameLst>
                                          <p:attrName>ppt_w</p:attrName>
                                        </p:attrNameLst>
                                      </p:cBhvr>
                                      <p:tavLst>
                                        <p:tav tm="0">
                                          <p:val>
                                            <p:strVal val="ppt_w"/>
                                          </p:val>
                                        </p:tav>
                                        <p:tav tm="100000">
                                          <p:val>
                                            <p:strVal val="4/3*ppt_w"/>
                                          </p:val>
                                        </p:tav>
                                      </p:tavLst>
                                    </p:anim>
                                    <p:anim calcmode="lin" valueType="num">
                                      <p:cBhvr>
                                        <p:cTn id="24" dur="4000"/>
                                        <p:tgtEl>
                                          <p:spTgt spid="4"/>
                                        </p:tgtEl>
                                        <p:attrNameLst>
                                          <p:attrName>ppt_h</p:attrName>
                                        </p:attrNameLst>
                                      </p:cBhvr>
                                      <p:tavLst>
                                        <p:tav tm="0">
                                          <p:val>
                                            <p:strVal val="ppt_h"/>
                                          </p:val>
                                        </p:tav>
                                        <p:tav tm="100000">
                                          <p:val>
                                            <p:strVal val="4/3*ppt_h"/>
                                          </p:val>
                                        </p:tav>
                                      </p:tavLst>
                                    </p:anim>
                                    <p:set>
                                      <p:cBhvr>
                                        <p:cTn id="25" dur="1" fill="hold">
                                          <p:stCondLst>
                                            <p:cond delay="3999"/>
                                          </p:stCondLst>
                                        </p:cTn>
                                        <p:tgtEl>
                                          <p:spTgt spid="4"/>
                                        </p:tgtEl>
                                        <p:attrNameLst>
                                          <p:attrName>style.visibility</p:attrName>
                                        </p:attrNameLst>
                                      </p:cBhvr>
                                      <p:to>
                                        <p:strVal val="hidden"/>
                                      </p:to>
                                    </p:set>
                                  </p:childTnLst>
                                </p:cTn>
                              </p:par>
                              <p:par>
                                <p:cTn id="26" presetID="50" presetClass="exit" presetSubtype="0" accel="100000" fill="hold" nodeType="withEffect">
                                  <p:stCondLst>
                                    <p:cond delay="2000"/>
                                  </p:stCondLst>
                                  <p:childTnLst>
                                    <p:anim calcmode="lin" valueType="num">
                                      <p:cBhvr>
                                        <p:cTn id="27" dur="4000"/>
                                        <p:tgtEl>
                                          <p:spTgt spid="4"/>
                                        </p:tgtEl>
                                        <p:attrNameLst>
                                          <p:attrName>ppt_w</p:attrName>
                                        </p:attrNameLst>
                                      </p:cBhvr>
                                      <p:tavLst>
                                        <p:tav tm="0">
                                          <p:val>
                                            <p:strVal val="ppt_w"/>
                                          </p:val>
                                        </p:tav>
                                        <p:tav tm="100000">
                                          <p:val>
                                            <p:strVal val="ppt_w+.3"/>
                                          </p:val>
                                        </p:tav>
                                      </p:tavLst>
                                    </p:anim>
                                    <p:anim calcmode="lin" valueType="num">
                                      <p:cBhvr>
                                        <p:cTn id="28" dur="4000"/>
                                        <p:tgtEl>
                                          <p:spTgt spid="4"/>
                                        </p:tgtEl>
                                        <p:attrNameLst>
                                          <p:attrName>ppt_h</p:attrName>
                                        </p:attrNameLst>
                                      </p:cBhvr>
                                      <p:tavLst>
                                        <p:tav tm="0">
                                          <p:val>
                                            <p:strVal val="ppt_h"/>
                                          </p:val>
                                        </p:tav>
                                        <p:tav tm="100000">
                                          <p:val>
                                            <p:strVal val="ppt_h"/>
                                          </p:val>
                                        </p:tav>
                                      </p:tavLst>
                                    </p:anim>
                                    <p:animEffect transition="out" filter="fade">
                                      <p:cBhvr>
                                        <p:cTn id="29" dur="4000"/>
                                        <p:tgtEl>
                                          <p:spTgt spid="4"/>
                                        </p:tgtEl>
                                      </p:cBhvr>
                                    </p:animEffect>
                                    <p:set>
                                      <p:cBhvr>
                                        <p:cTn id="30" dur="1" fill="hold">
                                          <p:stCondLst>
                                            <p:cond delay="3999"/>
                                          </p:stCondLst>
                                        </p:cTn>
                                        <p:tgtEl>
                                          <p:spTgt spid="4"/>
                                        </p:tgtEl>
                                        <p:attrNameLst>
                                          <p:attrName>style.visibility</p:attrName>
                                        </p:attrNameLst>
                                      </p:cBhvr>
                                      <p:to>
                                        <p:strVal val="hidden"/>
                                      </p:to>
                                    </p:set>
                                  </p:childTnLst>
                                </p:cTn>
                              </p:par>
                              <p:par>
                                <p:cTn id="31" presetID="23" presetClass="entr" presetSubtype="288" fill="hold" nodeType="withEffect">
                                  <p:stCondLst>
                                    <p:cond delay="2000"/>
                                  </p:stCondLst>
                                  <p:childTnLst>
                                    <p:set>
                                      <p:cBhvr>
                                        <p:cTn id="32" dur="1" fill="hold">
                                          <p:stCondLst>
                                            <p:cond delay="0"/>
                                          </p:stCondLst>
                                        </p:cTn>
                                        <p:tgtEl>
                                          <p:spTgt spid="35"/>
                                        </p:tgtEl>
                                        <p:attrNameLst>
                                          <p:attrName>style.visibility</p:attrName>
                                        </p:attrNameLst>
                                      </p:cBhvr>
                                      <p:to>
                                        <p:strVal val="visible"/>
                                      </p:to>
                                    </p:set>
                                    <p:anim calcmode="lin" valueType="num">
                                      <p:cBhvr>
                                        <p:cTn id="33" dur="4000" fill="hold"/>
                                        <p:tgtEl>
                                          <p:spTgt spid="35"/>
                                        </p:tgtEl>
                                        <p:attrNameLst>
                                          <p:attrName>ppt_w</p:attrName>
                                        </p:attrNameLst>
                                      </p:cBhvr>
                                      <p:tavLst>
                                        <p:tav tm="0">
                                          <p:val>
                                            <p:strVal val="4/3*#ppt_w"/>
                                          </p:val>
                                        </p:tav>
                                        <p:tav tm="100000">
                                          <p:val>
                                            <p:strVal val="#ppt_w"/>
                                          </p:val>
                                        </p:tav>
                                      </p:tavLst>
                                    </p:anim>
                                    <p:anim calcmode="lin" valueType="num">
                                      <p:cBhvr>
                                        <p:cTn id="34" dur="4000" fill="hold"/>
                                        <p:tgtEl>
                                          <p:spTgt spid="35"/>
                                        </p:tgtEl>
                                        <p:attrNameLst>
                                          <p:attrName>ppt_h</p:attrName>
                                        </p:attrNameLst>
                                      </p:cBhvr>
                                      <p:tavLst>
                                        <p:tav tm="0">
                                          <p:val>
                                            <p:strVal val="4/3*#ppt_h"/>
                                          </p:val>
                                        </p:tav>
                                        <p:tav tm="100000">
                                          <p:val>
                                            <p:strVal val="#ppt_h"/>
                                          </p:val>
                                        </p:tav>
                                      </p:tavLst>
                                    </p:anim>
                                  </p:childTnLst>
                                </p:cTn>
                              </p:par>
                              <p:par>
                                <p:cTn id="35" presetID="47" presetClass="entr" presetSubtype="0" fill="hold" nodeType="withEffect">
                                  <p:stCondLst>
                                    <p:cond delay="2000"/>
                                  </p:stCondLst>
                                  <p:childTnLst>
                                    <p:set>
                                      <p:cBhvr>
                                        <p:cTn id="36" dur="1" fill="hold">
                                          <p:stCondLst>
                                            <p:cond delay="0"/>
                                          </p:stCondLst>
                                        </p:cTn>
                                        <p:tgtEl>
                                          <p:spTgt spid="35"/>
                                        </p:tgtEl>
                                        <p:attrNameLst>
                                          <p:attrName>style.visibility</p:attrName>
                                        </p:attrNameLst>
                                      </p:cBhvr>
                                      <p:to>
                                        <p:strVal val="visible"/>
                                      </p:to>
                                    </p:set>
                                    <p:animEffect transition="in" filter="fade">
                                      <p:cBhvr>
                                        <p:cTn id="37" dur="4000"/>
                                        <p:tgtEl>
                                          <p:spTgt spid="35"/>
                                        </p:tgtEl>
                                      </p:cBhvr>
                                    </p:animEffect>
                                    <p:anim calcmode="lin" valueType="num">
                                      <p:cBhvr>
                                        <p:cTn id="38" dur="4000" fill="hold"/>
                                        <p:tgtEl>
                                          <p:spTgt spid="35"/>
                                        </p:tgtEl>
                                        <p:attrNameLst>
                                          <p:attrName>ppt_x</p:attrName>
                                        </p:attrNameLst>
                                      </p:cBhvr>
                                      <p:tavLst>
                                        <p:tav tm="0">
                                          <p:val>
                                            <p:strVal val="#ppt_x"/>
                                          </p:val>
                                        </p:tav>
                                        <p:tav tm="100000">
                                          <p:val>
                                            <p:strVal val="#ppt_x"/>
                                          </p:val>
                                        </p:tav>
                                      </p:tavLst>
                                    </p:anim>
                                    <p:anim calcmode="lin" valueType="num">
                                      <p:cBhvr>
                                        <p:cTn id="39" dur="4000" fill="hold"/>
                                        <p:tgtEl>
                                          <p:spTgt spid="35"/>
                                        </p:tgtEl>
                                        <p:attrNameLst>
                                          <p:attrName>ppt_y</p:attrName>
                                        </p:attrNameLst>
                                      </p:cBhvr>
                                      <p:tavLst>
                                        <p:tav tm="0">
                                          <p:val>
                                            <p:strVal val="#ppt_y-.1"/>
                                          </p:val>
                                        </p:tav>
                                        <p:tav tm="100000">
                                          <p:val>
                                            <p:strVal val="#ppt_y"/>
                                          </p:val>
                                        </p:tav>
                                      </p:tavLst>
                                    </p:anim>
                                  </p:childTnLst>
                                </p:cTn>
                              </p:par>
                            </p:childTnLst>
                          </p:cTn>
                        </p:par>
                        <p:par>
                          <p:cTn id="40" fill="hold">
                            <p:stCondLst>
                              <p:cond delay="215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6"/>
                                        </p:tgtEl>
                                        <p:attrNameLst>
                                          <p:attrName>style.visibility</p:attrName>
                                        </p:attrNameLst>
                                      </p:cBhvr>
                                      <p:to>
                                        <p:strVal val="visible"/>
                                      </p:to>
                                    </p:set>
                                    <p:animEffect transition="in" filter="fade">
                                      <p:cBhvr>
                                        <p:cTn id="43" dur="1000"/>
                                        <p:tgtEl>
                                          <p:spTgt spid="6"/>
                                        </p:tgtEl>
                                      </p:cBhvr>
                                    </p:animEffect>
                                    <p:anim calcmode="lin" valueType="num">
                                      <p:cBhvr>
                                        <p:cTn id="44" dur="1000" fill="hold"/>
                                        <p:tgtEl>
                                          <p:spTgt spid="6"/>
                                        </p:tgtEl>
                                        <p:attrNameLst>
                                          <p:attrName>ppt_x</p:attrName>
                                        </p:attrNameLst>
                                      </p:cBhvr>
                                      <p:tavLst>
                                        <p:tav tm="0">
                                          <p:val>
                                            <p:strVal val="#ppt_x-.1"/>
                                          </p:val>
                                        </p:tav>
                                        <p:tav tm="100000">
                                          <p:val>
                                            <p:strVal val="#ppt_x"/>
                                          </p:val>
                                        </p:tav>
                                      </p:tavLst>
                                    </p:anim>
                                    <p:anim calcmode="lin" valueType="num">
                                      <p:cBhvr>
                                        <p:cTn id="45"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280px-Jardin_Majorelle_25.03.2011_18-30-28.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467544"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Hay pasacalles, actuaciones, concurso de chotis –el tradicional baile madrileño muy pausado en el que la chulapa gira alrededor del chulapo, que a su vez gira sobre su propio eje y mirando siempre al frente</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3" name="12 Imagen" descr="1280px-Jardin_Majorelle_25.03.2011_18-30-28.JPG"/>
          <p:cNvPicPr>
            <a:picLocks noChangeAspect="1"/>
          </p:cNvPicPr>
          <p:nvPr/>
        </p:nvPicPr>
        <p:blipFill>
          <a:blip r:embed="rId3"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683568" y="4585692"/>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Reparto de cocido madrileño y claveles, y a media noche, fuegos artificiales. Bueno, se cree que habrá en la pradera también, hay en dos sitios y no se sabe todavía dónde…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47000">
        <p14:ripple/>
      </p:transition>
    </mc:Choice>
    <mc:Fallback xmlns="">
      <p:transition spd="slow" advTm="4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Vertical)">
                                      <p:cBhvr>
                                        <p:cTn id="11" dur="4000"/>
                                        <p:tgtEl>
                                          <p:spTgt spid="4"/>
                                        </p:tgtEl>
                                      </p:cBhvr>
                                    </p:animEffect>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6"/>
                                        </p:tgtEl>
                                        <p:attrNameLst>
                                          <p:attrName>style.visibility</p:attrName>
                                        </p:attrNameLst>
                                      </p:cBhvr>
                                      <p:to>
                                        <p:strVal val="visible"/>
                                      </p:to>
                                    </p:set>
                                    <p:animEffect transition="in" filter="fade">
                                      <p:cBhvr>
                                        <p:cTn id="15" dur="1000"/>
                                        <p:tgtEl>
                                          <p:spTgt spid="6"/>
                                        </p:tgtEl>
                                      </p:cBhvr>
                                    </p:animEffect>
                                    <p:anim calcmode="lin" valueType="num">
                                      <p:cBhvr>
                                        <p:cTn id="16" dur="1000" fill="hold"/>
                                        <p:tgtEl>
                                          <p:spTgt spid="6"/>
                                        </p:tgtEl>
                                        <p:attrNameLst>
                                          <p:attrName>ppt_x</p:attrName>
                                        </p:attrNameLst>
                                      </p:cBhvr>
                                      <p:tavLst>
                                        <p:tav tm="0">
                                          <p:val>
                                            <p:strVal val="#ppt_x-.1"/>
                                          </p:val>
                                        </p:tav>
                                        <p:tav tm="100000">
                                          <p:val>
                                            <p:strVal val="#ppt_x"/>
                                          </p:val>
                                        </p:tav>
                                      </p:tavLst>
                                    </p:anim>
                                    <p:anim calcmode="lin" valueType="num">
                                      <p:cBhvr>
                                        <p:cTn id="17" dur="1000" fill="hold"/>
                                        <p:tgtEl>
                                          <p:spTgt spid="6"/>
                                        </p:tgtEl>
                                        <p:attrNameLst>
                                          <p:attrName>ppt_y</p:attrName>
                                        </p:attrNameLst>
                                      </p:cBhvr>
                                      <p:tavLst>
                                        <p:tav tm="0">
                                          <p:val>
                                            <p:strVal val="#ppt_y"/>
                                          </p:val>
                                        </p:tav>
                                        <p:tav tm="100000">
                                          <p:val>
                                            <p:strVal val="#ppt_y"/>
                                          </p:val>
                                        </p:tav>
                                      </p:tavLst>
                                    </p:anim>
                                  </p:childTnLst>
                                </p:cTn>
                              </p:par>
                            </p:childTnLst>
                          </p:cTn>
                        </p:par>
                        <p:par>
                          <p:cTn id="18" fill="hold">
                            <p:stCondLst>
                              <p:cond delay="22100"/>
                            </p:stCondLst>
                            <p:childTnLst>
                              <p:par>
                                <p:cTn id="19" presetID="10" presetClass="exit" presetSubtype="0" fill="hold" grpId="1" nodeType="afterEffect">
                                  <p:stCondLst>
                                    <p:cond delay="2000"/>
                                  </p:stCondLst>
                                  <p:iterate type="lt">
                                    <p:tmPct val="0"/>
                                  </p:iterate>
                                  <p:childTnLst>
                                    <p:animEffect transition="out" filter="fade">
                                      <p:cBhvr>
                                        <p:cTn id="20" dur="2000"/>
                                        <p:tgtEl>
                                          <p:spTgt spid="6"/>
                                        </p:tgtEl>
                                      </p:cBhvr>
                                    </p:animEffect>
                                    <p:set>
                                      <p:cBhvr>
                                        <p:cTn id="21" dur="1" fill="hold">
                                          <p:stCondLst>
                                            <p:cond delay="1999"/>
                                          </p:stCondLst>
                                        </p:cTn>
                                        <p:tgtEl>
                                          <p:spTgt spid="6"/>
                                        </p:tgtEl>
                                        <p:attrNameLst>
                                          <p:attrName>style.visibility</p:attrName>
                                        </p:attrNameLst>
                                      </p:cBhvr>
                                      <p:to>
                                        <p:strVal val="hidden"/>
                                      </p:to>
                                    </p:set>
                                  </p:childTnLst>
                                </p:cTn>
                              </p:par>
                              <p:par>
                                <p:cTn id="22" presetID="10" presetClass="exit" presetSubtype="0" fill="hold" nodeType="withEffect">
                                  <p:stCondLst>
                                    <p:cond delay="2000"/>
                                  </p:stCondLst>
                                  <p:childTnLst>
                                    <p:animEffect transition="out" filter="fade">
                                      <p:cBhvr>
                                        <p:cTn id="23" dur="4000"/>
                                        <p:tgtEl>
                                          <p:spTgt spid="4"/>
                                        </p:tgtEl>
                                      </p:cBhvr>
                                    </p:animEffect>
                                    <p:set>
                                      <p:cBhvr>
                                        <p:cTn id="24" dur="1" fill="hold">
                                          <p:stCondLst>
                                            <p:cond delay="3999"/>
                                          </p:stCondLst>
                                        </p:cTn>
                                        <p:tgtEl>
                                          <p:spTgt spid="4"/>
                                        </p:tgtEl>
                                        <p:attrNameLst>
                                          <p:attrName>style.visibility</p:attrName>
                                        </p:attrNameLst>
                                      </p:cBhvr>
                                      <p:to>
                                        <p:strVal val="hidden"/>
                                      </p:to>
                                    </p:set>
                                  </p:childTnLst>
                                </p:cTn>
                              </p:par>
                              <p:par>
                                <p:cTn id="25" presetID="10" presetClass="entr" presetSubtype="0" fill="hold" nodeType="withEffect">
                                  <p:stCondLst>
                                    <p:cond delay="200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4000"/>
                                        <p:tgtEl>
                                          <p:spTgt spid="13"/>
                                        </p:tgtEl>
                                      </p:cBhvr>
                                    </p:animEffect>
                                  </p:childTnLst>
                                </p:cTn>
                              </p:par>
                              <p:par>
                                <p:cTn id="28" presetID="23" presetClass="entr" presetSubtype="288" fill="hold" nodeType="withEffect">
                                  <p:stCondLst>
                                    <p:cond delay="2000"/>
                                  </p:stCondLst>
                                  <p:childTnLst>
                                    <p:set>
                                      <p:cBhvr>
                                        <p:cTn id="29" dur="1" fill="hold">
                                          <p:stCondLst>
                                            <p:cond delay="0"/>
                                          </p:stCondLst>
                                        </p:cTn>
                                        <p:tgtEl>
                                          <p:spTgt spid="13"/>
                                        </p:tgtEl>
                                        <p:attrNameLst>
                                          <p:attrName>style.visibility</p:attrName>
                                        </p:attrNameLst>
                                      </p:cBhvr>
                                      <p:to>
                                        <p:strVal val="visible"/>
                                      </p:to>
                                    </p:set>
                                    <p:anim calcmode="lin" valueType="num">
                                      <p:cBhvr>
                                        <p:cTn id="30" dur="4000" fill="hold"/>
                                        <p:tgtEl>
                                          <p:spTgt spid="13"/>
                                        </p:tgtEl>
                                        <p:attrNameLst>
                                          <p:attrName>ppt_w</p:attrName>
                                        </p:attrNameLst>
                                      </p:cBhvr>
                                      <p:tavLst>
                                        <p:tav tm="0">
                                          <p:val>
                                            <p:strVal val="4/3*#ppt_w"/>
                                          </p:val>
                                        </p:tav>
                                        <p:tav tm="100000">
                                          <p:val>
                                            <p:strVal val="#ppt_w"/>
                                          </p:val>
                                        </p:tav>
                                      </p:tavLst>
                                    </p:anim>
                                    <p:anim calcmode="lin" valueType="num">
                                      <p:cBhvr>
                                        <p:cTn id="31" dur="4000" fill="hold"/>
                                        <p:tgtEl>
                                          <p:spTgt spid="13"/>
                                        </p:tgtEl>
                                        <p:attrNameLst>
                                          <p:attrName>ppt_h</p:attrName>
                                        </p:attrNameLst>
                                      </p:cBhvr>
                                      <p:tavLst>
                                        <p:tav tm="0">
                                          <p:val>
                                            <p:strVal val="4/3*#ppt_h"/>
                                          </p:val>
                                        </p:tav>
                                        <p:tav tm="100000">
                                          <p:val>
                                            <p:strVal val="#ppt_h"/>
                                          </p:val>
                                        </p:tav>
                                      </p:tavLst>
                                    </p:anim>
                                  </p:childTnLst>
                                </p:cTn>
                              </p:par>
                            </p:childTnLst>
                          </p:cTn>
                        </p:par>
                        <p:par>
                          <p:cTn id="32" fill="hold">
                            <p:stCondLst>
                              <p:cond delay="28100"/>
                            </p:stCondLst>
                            <p:childTnLst>
                              <p:par>
                                <p:cTn id="33" presetID="40" presetClass="entr" presetSubtype="0" fill="hold" grpId="0" nodeType="afterEffect">
                                  <p:stCondLst>
                                    <p:cond delay="0"/>
                                  </p:stCondLst>
                                  <p:iterate type="lt">
                                    <p:tmPct val="10000"/>
                                  </p:iterate>
                                  <p:childTnLst>
                                    <p:set>
                                      <p:cBhvr>
                                        <p:cTn id="34" dur="1" fill="hold">
                                          <p:stCondLst>
                                            <p:cond delay="0"/>
                                          </p:stCondLst>
                                        </p:cTn>
                                        <p:tgtEl>
                                          <p:spTgt spid="7"/>
                                        </p:tgtEl>
                                        <p:attrNameLst>
                                          <p:attrName>style.visibility</p:attrName>
                                        </p:attrNameLst>
                                      </p:cBhvr>
                                      <p:to>
                                        <p:strVal val="visible"/>
                                      </p:to>
                                    </p:set>
                                    <p:animEffect transition="in" filter="fade">
                                      <p:cBhvr>
                                        <p:cTn id="35" dur="1000"/>
                                        <p:tgtEl>
                                          <p:spTgt spid="7"/>
                                        </p:tgtEl>
                                      </p:cBhvr>
                                    </p:animEffect>
                                    <p:anim calcmode="lin" valueType="num">
                                      <p:cBhvr>
                                        <p:cTn id="36" dur="1000" fill="hold"/>
                                        <p:tgtEl>
                                          <p:spTgt spid="7"/>
                                        </p:tgtEl>
                                        <p:attrNameLst>
                                          <p:attrName>ppt_x</p:attrName>
                                        </p:attrNameLst>
                                      </p:cBhvr>
                                      <p:tavLst>
                                        <p:tav tm="0">
                                          <p:val>
                                            <p:strVal val="#ppt_x-.1"/>
                                          </p:val>
                                        </p:tav>
                                        <p:tav tm="100000">
                                          <p:val>
                                            <p:strVal val="#ppt_x"/>
                                          </p:val>
                                        </p:tav>
                                      </p:tavLst>
                                    </p:anim>
                                    <p:anim calcmode="lin" valueType="num">
                                      <p:cBhvr>
                                        <p:cTn id="37"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18 Imagen" descr="Diapositiva3.JPG"/>
          <p:cNvPicPr>
            <a:picLocks noGrp="1" noChangeAspect="1"/>
          </p:cNvPicPr>
          <p:nvPr isPhoto="1"/>
        </p:nvPicPr>
        <p:blipFill>
          <a:blip r:embed="rId2" cstate="print"/>
          <a:stretch>
            <a:fillRect/>
          </a:stretch>
        </p:blipFill>
        <p:spPr bwMode="auto">
          <a:xfrm>
            <a:off x="0" y="5292"/>
            <a:ext cx="9143999" cy="569383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611560" y="4585692"/>
            <a:ext cx="7920880" cy="923330"/>
          </a:xfrm>
          <a:prstGeom prst="rect">
            <a:avLst/>
          </a:prstGeom>
          <a:noFill/>
        </p:spPr>
        <p:txBody>
          <a:bodyPr wrap="square" rtlCol="0">
            <a:spAutoFit/>
          </a:bodyPr>
          <a:lstStyle/>
          <a:p>
            <a:r>
              <a:rPr lang="es-ES" i="1" cap="all" dirty="0" smtClean="0">
                <a:effectLst>
                  <a:glow rad="101600">
                    <a:srgbClr val="C00000">
                      <a:alpha val="60000"/>
                    </a:srgbClr>
                  </a:glow>
                  <a:outerShdw blurRad="38100" dist="38100" dir="2700000" algn="tl">
                    <a:srgbClr val="000000">
                      <a:alpha val="43137"/>
                    </a:srgbClr>
                  </a:outerShdw>
                </a:effectLst>
              </a:rPr>
              <a:t>LAS ROSQUILLAS DEL SANTO Y LA LIMONADA. </a:t>
            </a:r>
            <a:r>
              <a:rPr lang="es-ES" i="1" dirty="0" smtClean="0">
                <a:effectLst>
                  <a:glow rad="101600">
                    <a:srgbClr val="C00000">
                      <a:alpha val="60000"/>
                    </a:srgbClr>
                  </a:glow>
                  <a:outerShdw blurRad="38100" dist="38100" dir="2700000" algn="tl">
                    <a:srgbClr val="000000">
                      <a:alpha val="43137"/>
                    </a:srgbClr>
                  </a:outerShdw>
                </a:effectLst>
              </a:rPr>
              <a:t>Algo que hay que hacer en Madrid en San Isidro es comer rosquillas. Las encontrarás en todas las panaderías de la ciudad y, como no, en la pradera el día de San Isidro.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6000">
        <p14:ripple/>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barn(outHorizontal)">
                                      <p:cBhvr>
                                        <p:cTn id="7" dur="4000"/>
                                        <p:tgtEl>
                                          <p:spTgt spid="19"/>
                                        </p:tgtEl>
                                      </p:cBhvr>
                                    </p:animEffect>
                                  </p:childTnLst>
                                </p:cTn>
                              </p:par>
                              <p:par>
                                <p:cTn id="8" presetID="23" presetClass="entr" presetSubtype="272" fill="hold" nodeType="withEffect">
                                  <p:stCondLst>
                                    <p:cond delay="0"/>
                                  </p:stCondLst>
                                  <p:childTnLst>
                                    <p:set>
                                      <p:cBhvr>
                                        <p:cTn id="9" dur="1" fill="hold">
                                          <p:stCondLst>
                                            <p:cond delay="0"/>
                                          </p:stCondLst>
                                        </p:cTn>
                                        <p:tgtEl>
                                          <p:spTgt spid="19"/>
                                        </p:tgtEl>
                                        <p:attrNameLst>
                                          <p:attrName>style.visibility</p:attrName>
                                        </p:attrNameLst>
                                      </p:cBhvr>
                                      <p:to>
                                        <p:strVal val="visible"/>
                                      </p:to>
                                    </p:set>
                                    <p:anim calcmode="lin" valueType="num">
                                      <p:cBhvr>
                                        <p:cTn id="10" dur="4000" fill="hold"/>
                                        <p:tgtEl>
                                          <p:spTgt spid="19"/>
                                        </p:tgtEl>
                                        <p:attrNameLst>
                                          <p:attrName>ppt_w</p:attrName>
                                        </p:attrNameLst>
                                      </p:cBhvr>
                                      <p:tavLst>
                                        <p:tav tm="0">
                                          <p:val>
                                            <p:strVal val="2/3*#ppt_w"/>
                                          </p:val>
                                        </p:tav>
                                        <p:tav tm="100000">
                                          <p:val>
                                            <p:strVal val="#ppt_w"/>
                                          </p:val>
                                        </p:tav>
                                      </p:tavLst>
                                    </p:anim>
                                    <p:anim calcmode="lin" valueType="num">
                                      <p:cBhvr>
                                        <p:cTn id="11" dur="4000" fill="hold"/>
                                        <p:tgtEl>
                                          <p:spTgt spid="19"/>
                                        </p:tgtEl>
                                        <p:attrNameLst>
                                          <p:attrName>ppt_h</p:attrName>
                                        </p:attrNameLst>
                                      </p:cBhvr>
                                      <p:tavLst>
                                        <p:tav tm="0">
                                          <p:val>
                                            <p:strVal val="2/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Imagen1.png"/>
          <p:cNvPicPr>
            <a:picLocks noGrp="1" noChangeAspect="1"/>
          </p:cNvPicPr>
          <p:nvPr>
            <p:ph idx="1"/>
          </p:nvPr>
        </p:nvPicPr>
        <p:blipFill>
          <a:blip r:embed="rId2" cstate="print"/>
          <a:stretch>
            <a:fillRect/>
          </a:stretch>
        </p:blipFill>
        <p:spPr>
          <a:xfrm>
            <a:off x="0" y="0"/>
            <a:ext cx="9144000" cy="5714999"/>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467544"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Puedes elegir entre las “tontas”, con huevo; las “listas”, también con huevo pero recubiertas de azúcar glas; las “de Santa Clara”, recubiertas de una capa de merengue; y las “francesas”, con almendras en trocitos.</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7" name="3 Marcador de contenido" descr="Imagen1.pn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251520" y="4369668"/>
            <a:ext cx="8496944" cy="1200329"/>
          </a:xfrm>
          <a:prstGeom prst="rect">
            <a:avLst/>
          </a:prstGeom>
          <a:noFill/>
        </p:spPr>
        <p:txBody>
          <a:bodyPr wrap="square" rtlCol="0">
            <a:spAutoFit/>
          </a:bodyPr>
          <a:lstStyle/>
          <a:p>
            <a:r>
              <a:rPr lang="es-ES" i="1" cap="all" dirty="0" smtClean="0">
                <a:effectLst>
                  <a:glow rad="101600">
                    <a:srgbClr val="C00000">
                      <a:alpha val="60000"/>
                    </a:srgbClr>
                  </a:glow>
                  <a:outerShdw blurRad="38100" dist="38100" dir="2700000" algn="tl">
                    <a:srgbClr val="000000">
                      <a:alpha val="43137"/>
                    </a:srgbClr>
                  </a:outerShdw>
                </a:effectLst>
              </a:rPr>
              <a:t>ZARZUELA, CHOTIS Y DANZAS MADRILEÑAS. </a:t>
            </a:r>
            <a:r>
              <a:rPr lang="es-ES" i="1" dirty="0" smtClean="0">
                <a:effectLst>
                  <a:glow rad="101600">
                    <a:srgbClr val="C00000">
                      <a:alpha val="60000"/>
                    </a:srgbClr>
                  </a:glow>
                  <a:outerShdw blurRad="38100" dist="38100" dir="2700000" algn="tl">
                    <a:srgbClr val="000000">
                      <a:alpha val="43137"/>
                    </a:srgbClr>
                  </a:outerShdw>
                </a:effectLst>
              </a:rPr>
              <a:t>En San Isidro tampoco puede faltar la zarzuela. Además de la Antología de la zarzuela el 15 de mayo a las 19:30 en la pradera, habrá zarzuela monumental frente al monumento de Alfonso XII en el Retiro el mismo 15 de mayo a las 22 h.</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54000">
        <p14:ripple/>
      </p:transition>
    </mc:Choice>
    <mc:Fallback xmlns="">
      <p:transition spd="slow" advTm="5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3000"/>
                                        <p:tgtEl>
                                          <p:spTgt spid="4"/>
                                        </p:tgtEl>
                                      </p:cBhvr>
                                    </p:animEffect>
                                  </p:childTnLst>
                                </p:cTn>
                              </p:par>
                            </p:childTnLst>
                          </p:cTn>
                        </p:par>
                        <p:par>
                          <p:cTn id="8" fill="hold">
                            <p:stCondLst>
                              <p:cond delay="3000"/>
                            </p:stCondLst>
                            <p:childTnLst>
                              <p:par>
                                <p:cTn id="9" presetID="40" presetClass="entr" presetSubtype="0" fill="hold" grpId="0" nodeType="afterEffect">
                                  <p:stCondLst>
                                    <p:cond delay="0"/>
                                  </p:stCondLst>
                                  <p:iterate type="lt">
                                    <p:tmPct val="10000"/>
                                  </p:iterate>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1"/>
                                          </p:val>
                                        </p:tav>
                                        <p:tav tm="100000">
                                          <p:val>
                                            <p:strVal val="#ppt_x"/>
                                          </p:val>
                                        </p:tav>
                                      </p:tavLst>
                                    </p:anim>
                                    <p:anim calcmode="lin" valueType="num">
                                      <p:cBhvr>
                                        <p:cTn id="13" dur="1000" fill="hold"/>
                                        <p:tgtEl>
                                          <p:spTgt spid="5"/>
                                        </p:tgtEl>
                                        <p:attrNameLst>
                                          <p:attrName>ppt_y</p:attrName>
                                        </p:attrNameLst>
                                      </p:cBhvr>
                                      <p:tavLst>
                                        <p:tav tm="0">
                                          <p:val>
                                            <p:strVal val="#ppt_y"/>
                                          </p:val>
                                        </p:tav>
                                        <p:tav tm="100000">
                                          <p:val>
                                            <p:strVal val="#ppt_y"/>
                                          </p:val>
                                        </p:tav>
                                      </p:tavLst>
                                    </p:anim>
                                  </p:childTnLst>
                                </p:cTn>
                              </p:par>
                            </p:childTnLst>
                          </p:cTn>
                        </p:par>
                        <p:par>
                          <p:cTn id="14" fill="hold">
                            <p:stCondLst>
                              <p:cond delay="22000"/>
                            </p:stCondLst>
                            <p:childTnLst>
                              <p:par>
                                <p:cTn id="15" presetID="10" presetClass="exit" presetSubtype="0" fill="hold" grpId="1" nodeType="afterEffect">
                                  <p:stCondLst>
                                    <p:cond delay="2000"/>
                                  </p:stCondLst>
                                  <p:iterate type="lt">
                                    <p:tmPct val="0"/>
                                  </p:iterate>
                                  <p:childTnLst>
                                    <p:animEffect transition="out" filter="fade">
                                      <p:cBhvr>
                                        <p:cTn id="16" dur="2000"/>
                                        <p:tgtEl>
                                          <p:spTgt spid="5"/>
                                        </p:tgtEl>
                                      </p:cBhvr>
                                    </p:animEffect>
                                    <p:set>
                                      <p:cBhvr>
                                        <p:cTn id="17" dur="1" fill="hold">
                                          <p:stCondLst>
                                            <p:cond delay="1999"/>
                                          </p:stCondLst>
                                        </p:cTn>
                                        <p:tgtEl>
                                          <p:spTgt spid="5"/>
                                        </p:tgtEl>
                                        <p:attrNameLst>
                                          <p:attrName>style.visibility</p:attrName>
                                        </p:attrNameLst>
                                      </p:cBhvr>
                                      <p:to>
                                        <p:strVal val="hidden"/>
                                      </p:to>
                                    </p:set>
                                  </p:childTnLst>
                                </p:cTn>
                              </p:par>
                              <p:par>
                                <p:cTn id="18" presetID="10" presetClass="exit" presetSubtype="0" fill="hold" nodeType="withEffect">
                                  <p:stCondLst>
                                    <p:cond delay="2000"/>
                                  </p:stCondLst>
                                  <p:childTnLst>
                                    <p:animEffect transition="out" filter="fade">
                                      <p:cBhvr>
                                        <p:cTn id="19" dur="3000"/>
                                        <p:tgtEl>
                                          <p:spTgt spid="4"/>
                                        </p:tgtEl>
                                      </p:cBhvr>
                                    </p:animEffect>
                                    <p:set>
                                      <p:cBhvr>
                                        <p:cTn id="20" dur="1" fill="hold">
                                          <p:stCondLst>
                                            <p:cond delay="2999"/>
                                          </p:stCondLst>
                                        </p:cTn>
                                        <p:tgtEl>
                                          <p:spTgt spid="4"/>
                                        </p:tgtEl>
                                        <p:attrNameLst>
                                          <p:attrName>style.visibility</p:attrName>
                                        </p:attrNameLst>
                                      </p:cBhvr>
                                      <p:to>
                                        <p:strVal val="hidden"/>
                                      </p:to>
                                    </p:set>
                                  </p:childTnLst>
                                </p:cTn>
                              </p:par>
                              <p:par>
                                <p:cTn id="21" presetID="10" presetClass="entr" presetSubtype="0" fill="hold" nodeType="withEffect">
                                  <p:stCondLst>
                                    <p:cond delay="200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3000"/>
                                        <p:tgtEl>
                                          <p:spTgt spid="7"/>
                                        </p:tgtEl>
                                      </p:cBhvr>
                                    </p:animEffect>
                                  </p:childTnLst>
                                </p:cTn>
                              </p:par>
                            </p:childTnLst>
                          </p:cTn>
                        </p:par>
                        <p:par>
                          <p:cTn id="24" fill="hold">
                            <p:stCondLst>
                              <p:cond delay="27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6"/>
                                        </p:tgtEl>
                                        <p:attrNameLst>
                                          <p:attrName>style.visibility</p:attrName>
                                        </p:attrNameLst>
                                      </p:cBhvr>
                                      <p:to>
                                        <p:strVal val="visible"/>
                                      </p:to>
                                    </p:set>
                                    <p:animEffect transition="in" filter="fade">
                                      <p:cBhvr>
                                        <p:cTn id="27" dur="1000"/>
                                        <p:tgtEl>
                                          <p:spTgt spid="6"/>
                                        </p:tgtEl>
                                      </p:cBhvr>
                                    </p:animEffect>
                                    <p:anim calcmode="lin" valueType="num">
                                      <p:cBhvr>
                                        <p:cTn id="28" dur="1000" fill="hold"/>
                                        <p:tgtEl>
                                          <p:spTgt spid="6"/>
                                        </p:tgtEl>
                                        <p:attrNameLst>
                                          <p:attrName>ppt_x</p:attrName>
                                        </p:attrNameLst>
                                      </p:cBhvr>
                                      <p:tavLst>
                                        <p:tav tm="0">
                                          <p:val>
                                            <p:strVal val="#ppt_x-.1"/>
                                          </p:val>
                                        </p:tav>
                                        <p:tav tm="100000">
                                          <p:val>
                                            <p:strVal val="#ppt_x"/>
                                          </p:val>
                                        </p:tav>
                                      </p:tavLst>
                                    </p:anim>
                                    <p:anim calcmode="lin" valueType="num">
                                      <p:cBhvr>
                                        <p:cTn id="29"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Imagen1.png"/>
          <p:cNvPicPr>
            <a:picLocks noGrp="1" noChangeAspect="1"/>
          </p:cNvPicPr>
          <p:nvPr>
            <p:ph idx="1"/>
          </p:nvPr>
        </p:nvPicPr>
        <p:blipFill>
          <a:blip r:embed="rId2" cstate="print"/>
          <a:stretch>
            <a:fillRect/>
          </a:stretch>
        </p:blipFill>
        <p:spPr>
          <a:xfrm>
            <a:off x="0" y="0"/>
            <a:ext cx="9144000" cy="5714999"/>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95536" y="4585692"/>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También habrá ocasiones de ver bailar –o de bailar, si te animas– chotis. En la pradera hay concurso el 15 de mayo a las 20:30 pero siempre hay también en las Vistillas.</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7" name="3 Marcador de contenido" descr="Imagen1.png"/>
          <p:cNvPicPr>
            <a:picLocks noChangeAspect="1"/>
          </p:cNvPicPr>
          <p:nvPr/>
        </p:nvPicPr>
        <p:blipFill>
          <a:blip r:embed="rId3"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539552" y="4657700"/>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Además de la música y de los eventos de folclore o religioso, hay actividades de todo tipo en las fiestas de San Isidro, desde la feria de la cacharrería hasta una exhibición canina.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44000">
        <p14:ripple/>
      </p:transition>
    </mc:Choice>
    <mc:Fallback xmlns="">
      <p:transition spd="slow" advTm="4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3000"/>
                                        <p:tgtEl>
                                          <p:spTgt spid="4"/>
                                        </p:tgtEl>
                                      </p:cBhvr>
                                    </p:animEffect>
                                  </p:childTnLst>
                                </p:cTn>
                              </p:par>
                            </p:childTnLst>
                          </p:cTn>
                        </p:par>
                        <p:par>
                          <p:cTn id="8" fill="hold">
                            <p:stCondLst>
                              <p:cond delay="3000"/>
                            </p:stCondLst>
                            <p:childTnLst>
                              <p:par>
                                <p:cTn id="9" presetID="40" presetClass="entr" presetSubtype="0" fill="hold" grpId="0" nodeType="afterEffect">
                                  <p:stCondLst>
                                    <p:cond delay="0"/>
                                  </p:stCondLst>
                                  <p:iterate type="lt">
                                    <p:tmPct val="10000"/>
                                  </p:iterate>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1"/>
                                          </p:val>
                                        </p:tav>
                                        <p:tav tm="100000">
                                          <p:val>
                                            <p:strVal val="#ppt_x"/>
                                          </p:val>
                                        </p:tav>
                                      </p:tavLst>
                                    </p:anim>
                                    <p:anim calcmode="lin" valueType="num">
                                      <p:cBhvr>
                                        <p:cTn id="13" dur="1000" fill="hold"/>
                                        <p:tgtEl>
                                          <p:spTgt spid="5"/>
                                        </p:tgtEl>
                                        <p:attrNameLst>
                                          <p:attrName>ppt_y</p:attrName>
                                        </p:attrNameLst>
                                      </p:cBhvr>
                                      <p:tavLst>
                                        <p:tav tm="0">
                                          <p:val>
                                            <p:strVal val="#ppt_y"/>
                                          </p:val>
                                        </p:tav>
                                        <p:tav tm="100000">
                                          <p:val>
                                            <p:strVal val="#ppt_y"/>
                                          </p:val>
                                        </p:tav>
                                      </p:tavLst>
                                    </p:anim>
                                  </p:childTnLst>
                                </p:cTn>
                              </p:par>
                            </p:childTnLst>
                          </p:cTn>
                        </p:par>
                        <p:par>
                          <p:cTn id="14" fill="hold">
                            <p:stCondLst>
                              <p:cond delay="17700"/>
                            </p:stCondLst>
                            <p:childTnLst>
                              <p:par>
                                <p:cTn id="15" presetID="10" presetClass="exit" presetSubtype="0" fill="hold" grpId="1" nodeType="afterEffect">
                                  <p:stCondLst>
                                    <p:cond delay="2000"/>
                                  </p:stCondLst>
                                  <p:iterate type="lt">
                                    <p:tmPct val="0"/>
                                  </p:iterate>
                                  <p:childTnLst>
                                    <p:animEffect transition="out" filter="fade">
                                      <p:cBhvr>
                                        <p:cTn id="16" dur="2000"/>
                                        <p:tgtEl>
                                          <p:spTgt spid="5"/>
                                        </p:tgtEl>
                                      </p:cBhvr>
                                    </p:animEffect>
                                    <p:set>
                                      <p:cBhvr>
                                        <p:cTn id="17" dur="1" fill="hold">
                                          <p:stCondLst>
                                            <p:cond delay="1999"/>
                                          </p:stCondLst>
                                        </p:cTn>
                                        <p:tgtEl>
                                          <p:spTgt spid="5"/>
                                        </p:tgtEl>
                                        <p:attrNameLst>
                                          <p:attrName>style.visibility</p:attrName>
                                        </p:attrNameLst>
                                      </p:cBhvr>
                                      <p:to>
                                        <p:strVal val="hidden"/>
                                      </p:to>
                                    </p:set>
                                  </p:childTnLst>
                                </p:cTn>
                              </p:par>
                              <p:par>
                                <p:cTn id="18" presetID="10" presetClass="exit" presetSubtype="0" fill="hold" nodeType="withEffect">
                                  <p:stCondLst>
                                    <p:cond delay="2000"/>
                                  </p:stCondLst>
                                  <p:childTnLst>
                                    <p:animEffect transition="out" filter="fade">
                                      <p:cBhvr>
                                        <p:cTn id="19" dur="4000"/>
                                        <p:tgtEl>
                                          <p:spTgt spid="4"/>
                                        </p:tgtEl>
                                      </p:cBhvr>
                                    </p:animEffect>
                                    <p:set>
                                      <p:cBhvr>
                                        <p:cTn id="20" dur="1" fill="hold">
                                          <p:stCondLst>
                                            <p:cond delay="3999"/>
                                          </p:stCondLst>
                                        </p:cTn>
                                        <p:tgtEl>
                                          <p:spTgt spid="4"/>
                                        </p:tgtEl>
                                        <p:attrNameLst>
                                          <p:attrName>style.visibility</p:attrName>
                                        </p:attrNameLst>
                                      </p:cBhvr>
                                      <p:to>
                                        <p:strVal val="hidden"/>
                                      </p:to>
                                    </p:set>
                                  </p:childTnLst>
                                </p:cTn>
                              </p:par>
                              <p:par>
                                <p:cTn id="21" presetID="23" presetClass="exit" presetSubtype="272" fill="hold" nodeType="withEffect">
                                  <p:stCondLst>
                                    <p:cond delay="2000"/>
                                  </p:stCondLst>
                                  <p:childTnLst>
                                    <p:anim calcmode="lin" valueType="num">
                                      <p:cBhvr>
                                        <p:cTn id="22" dur="4000"/>
                                        <p:tgtEl>
                                          <p:spTgt spid="4"/>
                                        </p:tgtEl>
                                        <p:attrNameLst>
                                          <p:attrName>ppt_w</p:attrName>
                                        </p:attrNameLst>
                                      </p:cBhvr>
                                      <p:tavLst>
                                        <p:tav tm="0">
                                          <p:val>
                                            <p:strVal val="ppt_w"/>
                                          </p:val>
                                        </p:tav>
                                        <p:tav tm="100000">
                                          <p:val>
                                            <p:strVal val="4/3*ppt_w"/>
                                          </p:val>
                                        </p:tav>
                                      </p:tavLst>
                                    </p:anim>
                                    <p:anim calcmode="lin" valueType="num">
                                      <p:cBhvr>
                                        <p:cTn id="23" dur="4000"/>
                                        <p:tgtEl>
                                          <p:spTgt spid="4"/>
                                        </p:tgtEl>
                                        <p:attrNameLst>
                                          <p:attrName>ppt_h</p:attrName>
                                        </p:attrNameLst>
                                      </p:cBhvr>
                                      <p:tavLst>
                                        <p:tav tm="0">
                                          <p:val>
                                            <p:strVal val="ppt_h"/>
                                          </p:val>
                                        </p:tav>
                                        <p:tav tm="100000">
                                          <p:val>
                                            <p:strVal val="4/3*ppt_h"/>
                                          </p:val>
                                        </p:tav>
                                      </p:tavLst>
                                    </p:anim>
                                    <p:set>
                                      <p:cBhvr>
                                        <p:cTn id="24" dur="1" fill="hold">
                                          <p:stCondLst>
                                            <p:cond delay="3999"/>
                                          </p:stCondLst>
                                        </p:cTn>
                                        <p:tgtEl>
                                          <p:spTgt spid="4"/>
                                        </p:tgtEl>
                                        <p:attrNameLst>
                                          <p:attrName>style.visibility</p:attrName>
                                        </p:attrNameLst>
                                      </p:cBhvr>
                                      <p:to>
                                        <p:strVal val="hidden"/>
                                      </p:to>
                                    </p:set>
                                  </p:childTnLst>
                                </p:cTn>
                              </p:par>
                              <p:par>
                                <p:cTn id="25" presetID="10" presetClass="entr" presetSubtype="0" fill="hold" nodeType="withEffect">
                                  <p:stCondLst>
                                    <p:cond delay="200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4000"/>
                                        <p:tgtEl>
                                          <p:spTgt spid="7"/>
                                        </p:tgtEl>
                                      </p:cBhvr>
                                    </p:animEffect>
                                  </p:childTnLst>
                                </p:cTn>
                              </p:par>
                              <p:par>
                                <p:cTn id="28" presetID="23" presetClass="entr" presetSubtype="288" fill="hold" nodeType="withEffect">
                                  <p:stCondLst>
                                    <p:cond delay="2000"/>
                                  </p:stCondLst>
                                  <p:childTnLst>
                                    <p:set>
                                      <p:cBhvr>
                                        <p:cTn id="29" dur="1" fill="hold">
                                          <p:stCondLst>
                                            <p:cond delay="0"/>
                                          </p:stCondLst>
                                        </p:cTn>
                                        <p:tgtEl>
                                          <p:spTgt spid="7"/>
                                        </p:tgtEl>
                                        <p:attrNameLst>
                                          <p:attrName>style.visibility</p:attrName>
                                        </p:attrNameLst>
                                      </p:cBhvr>
                                      <p:to>
                                        <p:strVal val="visible"/>
                                      </p:to>
                                    </p:set>
                                    <p:anim calcmode="lin" valueType="num">
                                      <p:cBhvr>
                                        <p:cTn id="30" dur="4000" fill="hold"/>
                                        <p:tgtEl>
                                          <p:spTgt spid="7"/>
                                        </p:tgtEl>
                                        <p:attrNameLst>
                                          <p:attrName>ppt_w</p:attrName>
                                        </p:attrNameLst>
                                      </p:cBhvr>
                                      <p:tavLst>
                                        <p:tav tm="0">
                                          <p:val>
                                            <p:strVal val="4/3*#ppt_w"/>
                                          </p:val>
                                        </p:tav>
                                        <p:tav tm="100000">
                                          <p:val>
                                            <p:strVal val="#ppt_w"/>
                                          </p:val>
                                        </p:tav>
                                      </p:tavLst>
                                    </p:anim>
                                    <p:anim calcmode="lin" valueType="num">
                                      <p:cBhvr>
                                        <p:cTn id="31" dur="4000" fill="hold"/>
                                        <p:tgtEl>
                                          <p:spTgt spid="7"/>
                                        </p:tgtEl>
                                        <p:attrNameLst>
                                          <p:attrName>ppt_h</p:attrName>
                                        </p:attrNameLst>
                                      </p:cBhvr>
                                      <p:tavLst>
                                        <p:tav tm="0">
                                          <p:val>
                                            <p:strVal val="4/3*#ppt_h"/>
                                          </p:val>
                                        </p:tav>
                                        <p:tav tm="100000">
                                          <p:val>
                                            <p:strVal val="#ppt_h"/>
                                          </p:val>
                                        </p:tav>
                                      </p:tavLst>
                                    </p:anim>
                                  </p:childTnLst>
                                </p:cTn>
                              </p:par>
                            </p:childTnLst>
                          </p:cTn>
                        </p:par>
                        <p:par>
                          <p:cTn id="32" fill="hold">
                            <p:stCondLst>
                              <p:cond delay="23700"/>
                            </p:stCondLst>
                            <p:childTnLst>
                              <p:par>
                                <p:cTn id="33" presetID="40" presetClass="entr" presetSubtype="0" fill="hold" grpId="0" nodeType="afterEffect">
                                  <p:stCondLst>
                                    <p:cond delay="0"/>
                                  </p:stCondLst>
                                  <p:iterate type="lt">
                                    <p:tmPct val="10000"/>
                                  </p:iterate>
                                  <p:childTnLst>
                                    <p:set>
                                      <p:cBhvr>
                                        <p:cTn id="34" dur="1" fill="hold">
                                          <p:stCondLst>
                                            <p:cond delay="0"/>
                                          </p:stCondLst>
                                        </p:cTn>
                                        <p:tgtEl>
                                          <p:spTgt spid="6"/>
                                        </p:tgtEl>
                                        <p:attrNameLst>
                                          <p:attrName>style.visibility</p:attrName>
                                        </p:attrNameLst>
                                      </p:cBhvr>
                                      <p:to>
                                        <p:strVal val="visible"/>
                                      </p:to>
                                    </p:set>
                                    <p:animEffect transition="in" filter="fade">
                                      <p:cBhvr>
                                        <p:cTn id="35" dur="1000"/>
                                        <p:tgtEl>
                                          <p:spTgt spid="6"/>
                                        </p:tgtEl>
                                      </p:cBhvr>
                                    </p:animEffect>
                                    <p:anim calcmode="lin" valueType="num">
                                      <p:cBhvr>
                                        <p:cTn id="36" dur="1000" fill="hold"/>
                                        <p:tgtEl>
                                          <p:spTgt spid="6"/>
                                        </p:tgtEl>
                                        <p:attrNameLst>
                                          <p:attrName>ppt_x</p:attrName>
                                        </p:attrNameLst>
                                      </p:cBhvr>
                                      <p:tavLst>
                                        <p:tav tm="0">
                                          <p:val>
                                            <p:strVal val="#ppt_x-.1"/>
                                          </p:val>
                                        </p:tav>
                                        <p:tav tm="100000">
                                          <p:val>
                                            <p:strVal val="#ppt_x"/>
                                          </p:val>
                                        </p:tav>
                                      </p:tavLst>
                                    </p:anim>
                                    <p:anim calcmode="lin" valueType="num">
                                      <p:cBhvr>
                                        <p:cTn id="37"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869671835729217131701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539552" y="4657700"/>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Empresas de actividad feriante copan las casetas para comer y beber en la Pradera, aunque también hay hosteleros para los que las fiestas madrileñas tienen precios “similares” a los de sus establecimientos o negocios familiares.</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3" name="12 Imagen" descr="173956_skaly-maskonur.jpg"/>
          <p:cNvPicPr>
            <a:picLocks noGrp="1" noChangeAspect="1"/>
          </p:cNvPicPr>
          <p:nvPr isPhoto="1"/>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467544"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Caminar en plenas fiestas por la Pradera de San Isidro, a mediodía y en una jornada laborable, transmite una sensación muy extraña. Atracciones detenidas, espacios despejados, decenas de puestos cerrados y unos pocos que empiezan a ponerse en marcha.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56000">
        <p14:ripple/>
      </p:transition>
    </mc:Choice>
    <mc:Fallback xmlns="">
      <p:transition spd="slow" advTm="5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Horizontal)">
                                      <p:cBhvr>
                                        <p:cTn id="7" dur="4000"/>
                                        <p:tgtEl>
                                          <p:spTgt spid="4"/>
                                        </p:tgtEl>
                                      </p:cBhvr>
                                    </p:animEffect>
                                  </p:childTnLst>
                                </p:cTn>
                              </p:par>
                              <p:par>
                                <p:cTn id="8" presetID="2" presetClass="entr" presetSubtype="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4000" fill="hold"/>
                                        <p:tgtEl>
                                          <p:spTgt spid="4"/>
                                        </p:tgtEl>
                                        <p:attrNameLst>
                                          <p:attrName>ppt_x</p:attrName>
                                        </p:attrNameLst>
                                      </p:cBhvr>
                                      <p:tavLst>
                                        <p:tav tm="0">
                                          <p:val>
                                            <p:strVal val="1+#ppt_w/2"/>
                                          </p:val>
                                        </p:tav>
                                        <p:tav tm="100000">
                                          <p:val>
                                            <p:strVal val="#ppt_x"/>
                                          </p:val>
                                        </p:tav>
                                      </p:tavLst>
                                    </p:anim>
                                    <p:anim calcmode="lin" valueType="num">
                                      <p:cBhvr additive="base">
                                        <p:cTn id="11" dur="4000" fill="hold"/>
                                        <p:tgtEl>
                                          <p:spTgt spid="4"/>
                                        </p:tgtEl>
                                        <p:attrNameLst>
                                          <p:attrName>ppt_y</p:attrName>
                                        </p:attrNameLst>
                                      </p:cBhvr>
                                      <p:tavLst>
                                        <p:tav tm="0">
                                          <p:val>
                                            <p:strVal val="#ppt_y"/>
                                          </p:val>
                                        </p:tav>
                                        <p:tav tm="100000">
                                          <p:val>
                                            <p:strVal val="#ppt_y"/>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24300"/>
                            </p:stCondLst>
                            <p:childTnLst>
                              <p:par>
                                <p:cTn id="19" presetID="10" presetClass="exit" presetSubtype="0" fill="hold" grpId="1" nodeType="afterEffect">
                                  <p:stCondLst>
                                    <p:cond delay="2000"/>
                                  </p:stCondLst>
                                  <p:iterate type="lt">
                                    <p:tmPct val="0"/>
                                  </p:iterate>
                                  <p:childTnLst>
                                    <p:animEffect transition="out" filter="fade">
                                      <p:cBhvr>
                                        <p:cTn id="20" dur="2000"/>
                                        <p:tgtEl>
                                          <p:spTgt spid="5"/>
                                        </p:tgtEl>
                                      </p:cBhvr>
                                    </p:animEffect>
                                    <p:set>
                                      <p:cBhvr>
                                        <p:cTn id="21" dur="1" fill="hold">
                                          <p:stCondLst>
                                            <p:cond delay="1999"/>
                                          </p:stCondLst>
                                        </p:cTn>
                                        <p:tgtEl>
                                          <p:spTgt spid="5"/>
                                        </p:tgtEl>
                                        <p:attrNameLst>
                                          <p:attrName>style.visibility</p:attrName>
                                        </p:attrNameLst>
                                      </p:cBhvr>
                                      <p:to>
                                        <p:strVal val="hidden"/>
                                      </p:to>
                                    </p:set>
                                  </p:childTnLst>
                                </p:cTn>
                              </p:par>
                              <p:par>
                                <p:cTn id="22" presetID="23" presetClass="exit" presetSubtype="272" fill="hold" nodeType="withEffect">
                                  <p:stCondLst>
                                    <p:cond delay="2000"/>
                                  </p:stCondLst>
                                  <p:childTnLst>
                                    <p:anim calcmode="lin" valueType="num">
                                      <p:cBhvr>
                                        <p:cTn id="23" dur="4000"/>
                                        <p:tgtEl>
                                          <p:spTgt spid="4"/>
                                        </p:tgtEl>
                                        <p:attrNameLst>
                                          <p:attrName>ppt_w</p:attrName>
                                        </p:attrNameLst>
                                      </p:cBhvr>
                                      <p:tavLst>
                                        <p:tav tm="0">
                                          <p:val>
                                            <p:strVal val="ppt_w"/>
                                          </p:val>
                                        </p:tav>
                                        <p:tav tm="100000">
                                          <p:val>
                                            <p:strVal val="4/3*ppt_w"/>
                                          </p:val>
                                        </p:tav>
                                      </p:tavLst>
                                    </p:anim>
                                    <p:anim calcmode="lin" valueType="num">
                                      <p:cBhvr>
                                        <p:cTn id="24" dur="4000"/>
                                        <p:tgtEl>
                                          <p:spTgt spid="4"/>
                                        </p:tgtEl>
                                        <p:attrNameLst>
                                          <p:attrName>ppt_h</p:attrName>
                                        </p:attrNameLst>
                                      </p:cBhvr>
                                      <p:tavLst>
                                        <p:tav tm="0">
                                          <p:val>
                                            <p:strVal val="ppt_h"/>
                                          </p:val>
                                        </p:tav>
                                        <p:tav tm="100000">
                                          <p:val>
                                            <p:strVal val="4/3*ppt_h"/>
                                          </p:val>
                                        </p:tav>
                                      </p:tavLst>
                                    </p:anim>
                                    <p:set>
                                      <p:cBhvr>
                                        <p:cTn id="25" dur="1" fill="hold">
                                          <p:stCondLst>
                                            <p:cond delay="3999"/>
                                          </p:stCondLst>
                                        </p:cTn>
                                        <p:tgtEl>
                                          <p:spTgt spid="4"/>
                                        </p:tgtEl>
                                        <p:attrNameLst>
                                          <p:attrName>style.visibility</p:attrName>
                                        </p:attrNameLst>
                                      </p:cBhvr>
                                      <p:to>
                                        <p:strVal val="hidden"/>
                                      </p:to>
                                    </p:set>
                                  </p:childTnLst>
                                </p:cTn>
                              </p:par>
                              <p:par>
                                <p:cTn id="26" presetID="52" presetClass="exit" presetSubtype="0" fill="hold" nodeType="withEffect">
                                  <p:stCondLst>
                                    <p:cond delay="2000"/>
                                  </p:stCondLst>
                                  <p:childTnLst>
                                    <p:animScale>
                                      <p:cBhvr>
                                        <p:cTn id="27" dur="4000" accel="50000">
                                          <p:stCondLst>
                                            <p:cond delay="0"/>
                                          </p:stCondLst>
                                        </p:cTn>
                                        <p:tgtEl>
                                          <p:spTgt spid="4"/>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28" dur="4000" accel="50000">
                                          <p:stCondLst>
                                            <p:cond delay="0"/>
                                          </p:stCondLst>
                                        </p:cTn>
                                        <p:tgtEl>
                                          <p:spTgt spid="4"/>
                                        </p:tgtEl>
                                        <p:attrNameLst>
                                          <p:attrName>ppt_x</p:attrName>
                                          <p:attrName>ppt_y</p:attrName>
                                        </p:attrNameLst>
                                      </p:cBhvr>
                                    </p:animMotion>
                                    <p:animEffect transition="out" filter="fade">
                                      <p:cBhvr>
                                        <p:cTn id="29" dur="4000"/>
                                        <p:tgtEl>
                                          <p:spTgt spid="4"/>
                                        </p:tgtEl>
                                      </p:cBhvr>
                                    </p:animEffect>
                                    <p:set>
                                      <p:cBhvr>
                                        <p:cTn id="30" dur="1" fill="hold">
                                          <p:stCondLst>
                                            <p:cond delay="3999"/>
                                          </p:stCondLst>
                                        </p:cTn>
                                        <p:tgtEl>
                                          <p:spTgt spid="4"/>
                                        </p:tgtEl>
                                        <p:attrNameLst>
                                          <p:attrName>style.visibility</p:attrName>
                                        </p:attrNameLst>
                                      </p:cBhvr>
                                      <p:to>
                                        <p:strVal val="hidden"/>
                                      </p:to>
                                    </p:set>
                                  </p:childTnLst>
                                </p:cTn>
                              </p:par>
                              <p:par>
                                <p:cTn id="31" presetID="23" presetClass="entr" presetSubtype="288" fill="hold" nodeType="withEffect">
                                  <p:stCondLst>
                                    <p:cond delay="2000"/>
                                  </p:stCondLst>
                                  <p:childTnLst>
                                    <p:set>
                                      <p:cBhvr>
                                        <p:cTn id="32" dur="1" fill="hold">
                                          <p:stCondLst>
                                            <p:cond delay="0"/>
                                          </p:stCondLst>
                                        </p:cTn>
                                        <p:tgtEl>
                                          <p:spTgt spid="13"/>
                                        </p:tgtEl>
                                        <p:attrNameLst>
                                          <p:attrName>style.visibility</p:attrName>
                                        </p:attrNameLst>
                                      </p:cBhvr>
                                      <p:to>
                                        <p:strVal val="visible"/>
                                      </p:to>
                                    </p:set>
                                    <p:anim calcmode="lin" valueType="num">
                                      <p:cBhvr>
                                        <p:cTn id="33" dur="4000" fill="hold"/>
                                        <p:tgtEl>
                                          <p:spTgt spid="13"/>
                                        </p:tgtEl>
                                        <p:attrNameLst>
                                          <p:attrName>ppt_w</p:attrName>
                                        </p:attrNameLst>
                                      </p:cBhvr>
                                      <p:tavLst>
                                        <p:tav tm="0">
                                          <p:val>
                                            <p:strVal val="4/3*#ppt_w"/>
                                          </p:val>
                                        </p:tav>
                                        <p:tav tm="100000">
                                          <p:val>
                                            <p:strVal val="#ppt_w"/>
                                          </p:val>
                                        </p:tav>
                                      </p:tavLst>
                                    </p:anim>
                                    <p:anim calcmode="lin" valueType="num">
                                      <p:cBhvr>
                                        <p:cTn id="34" dur="4000" fill="hold"/>
                                        <p:tgtEl>
                                          <p:spTgt spid="13"/>
                                        </p:tgtEl>
                                        <p:attrNameLst>
                                          <p:attrName>ppt_h</p:attrName>
                                        </p:attrNameLst>
                                      </p:cBhvr>
                                      <p:tavLst>
                                        <p:tav tm="0">
                                          <p:val>
                                            <p:strVal val="4/3*#ppt_h"/>
                                          </p:val>
                                        </p:tav>
                                        <p:tav tm="100000">
                                          <p:val>
                                            <p:strVal val="#ppt_h"/>
                                          </p:val>
                                        </p:tav>
                                      </p:tavLst>
                                    </p:anim>
                                  </p:childTnLst>
                                </p:cTn>
                              </p:par>
                              <p:par>
                                <p:cTn id="35" presetID="42" presetClass="entr" presetSubtype="0" fill="hold" nodeType="withEffect">
                                  <p:stCondLst>
                                    <p:cond delay="2000"/>
                                  </p:stCondLst>
                                  <p:childTnLst>
                                    <p:set>
                                      <p:cBhvr>
                                        <p:cTn id="36" dur="1" fill="hold">
                                          <p:stCondLst>
                                            <p:cond delay="0"/>
                                          </p:stCondLst>
                                        </p:cTn>
                                        <p:tgtEl>
                                          <p:spTgt spid="13"/>
                                        </p:tgtEl>
                                        <p:attrNameLst>
                                          <p:attrName>style.visibility</p:attrName>
                                        </p:attrNameLst>
                                      </p:cBhvr>
                                      <p:to>
                                        <p:strVal val="visible"/>
                                      </p:to>
                                    </p:set>
                                    <p:animEffect transition="in" filter="fade">
                                      <p:cBhvr>
                                        <p:cTn id="37" dur="4000"/>
                                        <p:tgtEl>
                                          <p:spTgt spid="13"/>
                                        </p:tgtEl>
                                      </p:cBhvr>
                                    </p:animEffect>
                                    <p:anim calcmode="lin" valueType="num">
                                      <p:cBhvr>
                                        <p:cTn id="38" dur="4000" fill="hold"/>
                                        <p:tgtEl>
                                          <p:spTgt spid="13"/>
                                        </p:tgtEl>
                                        <p:attrNameLst>
                                          <p:attrName>ppt_x</p:attrName>
                                        </p:attrNameLst>
                                      </p:cBhvr>
                                      <p:tavLst>
                                        <p:tav tm="0">
                                          <p:val>
                                            <p:strVal val="#ppt_x"/>
                                          </p:val>
                                        </p:tav>
                                        <p:tav tm="100000">
                                          <p:val>
                                            <p:strVal val="#ppt_x"/>
                                          </p:val>
                                        </p:tav>
                                      </p:tavLst>
                                    </p:anim>
                                    <p:anim calcmode="lin" valueType="num">
                                      <p:cBhvr>
                                        <p:cTn id="39" dur="4000" fill="hold"/>
                                        <p:tgtEl>
                                          <p:spTgt spid="13"/>
                                        </p:tgtEl>
                                        <p:attrNameLst>
                                          <p:attrName>ppt_y</p:attrName>
                                        </p:attrNameLst>
                                      </p:cBhvr>
                                      <p:tavLst>
                                        <p:tav tm="0">
                                          <p:val>
                                            <p:strVal val="#ppt_y+.1"/>
                                          </p:val>
                                        </p:tav>
                                        <p:tav tm="100000">
                                          <p:val>
                                            <p:strVal val="#ppt_y"/>
                                          </p:val>
                                        </p:tav>
                                      </p:tavLst>
                                    </p:anim>
                                  </p:childTnLst>
                                </p:cTn>
                              </p:par>
                            </p:childTnLst>
                          </p:cTn>
                        </p:par>
                        <p:par>
                          <p:cTn id="40" fill="hold">
                            <p:stCondLst>
                              <p:cond delay="303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6"/>
                                        </p:tgtEl>
                                        <p:attrNameLst>
                                          <p:attrName>style.visibility</p:attrName>
                                        </p:attrNameLst>
                                      </p:cBhvr>
                                      <p:to>
                                        <p:strVal val="visible"/>
                                      </p:to>
                                    </p:set>
                                    <p:animEffect transition="in" filter="fade">
                                      <p:cBhvr>
                                        <p:cTn id="43" dur="1000"/>
                                        <p:tgtEl>
                                          <p:spTgt spid="6"/>
                                        </p:tgtEl>
                                      </p:cBhvr>
                                    </p:animEffect>
                                    <p:anim calcmode="lin" valueType="num">
                                      <p:cBhvr>
                                        <p:cTn id="44" dur="1000" fill="hold"/>
                                        <p:tgtEl>
                                          <p:spTgt spid="6"/>
                                        </p:tgtEl>
                                        <p:attrNameLst>
                                          <p:attrName>ppt_x</p:attrName>
                                        </p:attrNameLst>
                                      </p:cBhvr>
                                      <p:tavLst>
                                        <p:tav tm="0">
                                          <p:val>
                                            <p:strVal val="#ppt_x-.1"/>
                                          </p:val>
                                        </p:tav>
                                        <p:tav tm="100000">
                                          <p:val>
                                            <p:strVal val="#ppt_x"/>
                                          </p:val>
                                        </p:tav>
                                      </p:tavLst>
                                    </p:anim>
                                    <p:anim calcmode="lin" valueType="num">
                                      <p:cBhvr>
                                        <p:cTn id="45"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C:\Documents and Settings\Ana María\Escritorio\Hermosos Wallpapers De Paisajes - Www.10Pixeles.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395536"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unas horas habrá algo más de vida. Al menos eso esperan los empleados que ya limpian, recogen, encienden los primeros fuegos, se desesperan porque “¡tiene que haber mayonesa!” y hasta sacan tiempo para discutir de política. </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8" name="7 Imagen" descr="706c329b28a7ad873fd18e0fd15fea43.jpg"/>
          <p:cNvPicPr>
            <a:picLocks noGrp="1" noChangeAspect="1"/>
          </p:cNvPicPr>
          <p:nvPr isPhoto="1"/>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95536" y="4657700"/>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 pocos metros de este apasionado aunque cómplice debate, Raúl llega a su puesto de algodón de azúcar. Técnicamente no es suyo, sino de su jefe. Y no ofrecen solo este producto tan codiciado por los más pequeños.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53000">
        <p15:prstTrans prst="drape"/>
      </p:transition>
    </mc:Choice>
    <mc:Fallback xmlns="">
      <p:transition spd="slow" advTm="5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4000" fill="hold"/>
                                        <p:tgtEl>
                                          <p:spTgt spid="10"/>
                                        </p:tgtEl>
                                        <p:attrNameLst>
                                          <p:attrName>ppt_w</p:attrName>
                                        </p:attrNameLst>
                                      </p:cBhvr>
                                      <p:tavLst>
                                        <p:tav tm="0">
                                          <p:val>
                                            <p:fltVal val="0"/>
                                          </p:val>
                                        </p:tav>
                                        <p:tav tm="100000">
                                          <p:val>
                                            <p:strVal val="#ppt_w"/>
                                          </p:val>
                                        </p:tav>
                                      </p:tavLst>
                                    </p:anim>
                                    <p:anim calcmode="lin" valueType="num">
                                      <p:cBhvr>
                                        <p:cTn id="8" dur="4000" fill="hold"/>
                                        <p:tgtEl>
                                          <p:spTgt spid="10"/>
                                        </p:tgtEl>
                                        <p:attrNameLst>
                                          <p:attrName>ppt_h</p:attrName>
                                        </p:attrNameLst>
                                      </p:cBhvr>
                                      <p:tavLst>
                                        <p:tav tm="0">
                                          <p:val>
                                            <p:strVal val="#ppt_h"/>
                                          </p:val>
                                        </p:tav>
                                        <p:tav tm="100000">
                                          <p:val>
                                            <p:strVal val="#ppt_h"/>
                                          </p:val>
                                        </p:tav>
                                      </p:tavLst>
                                    </p:anim>
                                  </p:childTnLst>
                                </p:cTn>
                              </p:par>
                              <p:par>
                                <p:cTn id="9" presetID="21" presetClass="entr" presetSubtype="2"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heel(2)">
                                      <p:cBhvr>
                                        <p:cTn id="11" dur="4000"/>
                                        <p:tgtEl>
                                          <p:spTgt spid="10"/>
                                        </p:tgtEl>
                                      </p:cBhvr>
                                    </p:animEffect>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23900"/>
                            </p:stCondLst>
                            <p:childTnLst>
                              <p:par>
                                <p:cTn id="19" presetID="10" presetClass="exit" presetSubtype="0" fill="hold" grpId="1" nodeType="afterEffect">
                                  <p:stCondLst>
                                    <p:cond delay="2000"/>
                                  </p:stCondLst>
                                  <p:iterate type="lt">
                                    <p:tmPct val="0"/>
                                  </p:iterate>
                                  <p:childTnLst>
                                    <p:animEffect transition="out" filter="fade">
                                      <p:cBhvr>
                                        <p:cTn id="20" dur="2000"/>
                                        <p:tgtEl>
                                          <p:spTgt spid="4"/>
                                        </p:tgtEl>
                                      </p:cBhvr>
                                    </p:animEffect>
                                    <p:set>
                                      <p:cBhvr>
                                        <p:cTn id="21" dur="1" fill="hold">
                                          <p:stCondLst>
                                            <p:cond delay="1999"/>
                                          </p:stCondLst>
                                        </p:cTn>
                                        <p:tgtEl>
                                          <p:spTgt spid="4"/>
                                        </p:tgtEl>
                                        <p:attrNameLst>
                                          <p:attrName>style.visibility</p:attrName>
                                        </p:attrNameLst>
                                      </p:cBhvr>
                                      <p:to>
                                        <p:strVal val="hidden"/>
                                      </p:to>
                                    </p:set>
                                  </p:childTnLst>
                                </p:cTn>
                              </p:par>
                              <p:par>
                                <p:cTn id="22" presetID="10" presetClass="exit" presetSubtype="0" fill="hold" nodeType="withEffect">
                                  <p:stCondLst>
                                    <p:cond delay="2000"/>
                                  </p:stCondLst>
                                  <p:childTnLst>
                                    <p:animEffect transition="out" filter="fade">
                                      <p:cBhvr>
                                        <p:cTn id="23" dur="4000"/>
                                        <p:tgtEl>
                                          <p:spTgt spid="10"/>
                                        </p:tgtEl>
                                      </p:cBhvr>
                                    </p:animEffect>
                                    <p:set>
                                      <p:cBhvr>
                                        <p:cTn id="24" dur="1" fill="hold">
                                          <p:stCondLst>
                                            <p:cond delay="3999"/>
                                          </p:stCondLst>
                                        </p:cTn>
                                        <p:tgtEl>
                                          <p:spTgt spid="10"/>
                                        </p:tgtEl>
                                        <p:attrNameLst>
                                          <p:attrName>style.visibility</p:attrName>
                                        </p:attrNameLst>
                                      </p:cBhvr>
                                      <p:to>
                                        <p:strVal val="hidden"/>
                                      </p:to>
                                    </p:set>
                                  </p:childTnLst>
                                </p:cTn>
                              </p:par>
                              <p:par>
                                <p:cTn id="25" presetID="23" presetClass="exit" presetSubtype="272" fill="hold" nodeType="withEffect">
                                  <p:stCondLst>
                                    <p:cond delay="2000"/>
                                  </p:stCondLst>
                                  <p:childTnLst>
                                    <p:anim calcmode="lin" valueType="num">
                                      <p:cBhvr>
                                        <p:cTn id="26" dur="4000"/>
                                        <p:tgtEl>
                                          <p:spTgt spid="10"/>
                                        </p:tgtEl>
                                        <p:attrNameLst>
                                          <p:attrName>ppt_w</p:attrName>
                                        </p:attrNameLst>
                                      </p:cBhvr>
                                      <p:tavLst>
                                        <p:tav tm="0">
                                          <p:val>
                                            <p:strVal val="ppt_w"/>
                                          </p:val>
                                        </p:tav>
                                        <p:tav tm="100000">
                                          <p:val>
                                            <p:strVal val="4/3*ppt_w"/>
                                          </p:val>
                                        </p:tav>
                                      </p:tavLst>
                                    </p:anim>
                                    <p:anim calcmode="lin" valueType="num">
                                      <p:cBhvr>
                                        <p:cTn id="27" dur="4000"/>
                                        <p:tgtEl>
                                          <p:spTgt spid="10"/>
                                        </p:tgtEl>
                                        <p:attrNameLst>
                                          <p:attrName>ppt_h</p:attrName>
                                        </p:attrNameLst>
                                      </p:cBhvr>
                                      <p:tavLst>
                                        <p:tav tm="0">
                                          <p:val>
                                            <p:strVal val="ppt_h"/>
                                          </p:val>
                                        </p:tav>
                                        <p:tav tm="100000">
                                          <p:val>
                                            <p:strVal val="4/3*ppt_h"/>
                                          </p:val>
                                        </p:tav>
                                      </p:tavLst>
                                    </p:anim>
                                    <p:set>
                                      <p:cBhvr>
                                        <p:cTn id="28" dur="1" fill="hold">
                                          <p:stCondLst>
                                            <p:cond delay="3999"/>
                                          </p:stCondLst>
                                        </p:cTn>
                                        <p:tgtEl>
                                          <p:spTgt spid="10"/>
                                        </p:tgtEl>
                                        <p:attrNameLst>
                                          <p:attrName>style.visibility</p:attrName>
                                        </p:attrNameLst>
                                      </p:cBhvr>
                                      <p:to>
                                        <p:strVal val="hidden"/>
                                      </p:to>
                                    </p:set>
                                  </p:childTnLst>
                                </p:cTn>
                              </p:par>
                              <p:par>
                                <p:cTn id="29" presetID="42" presetClass="entr" presetSubtype="0" fill="hold" nodeType="withEffect">
                                  <p:stCondLst>
                                    <p:cond delay="200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4000"/>
                                        <p:tgtEl>
                                          <p:spTgt spid="8"/>
                                        </p:tgtEl>
                                      </p:cBhvr>
                                    </p:animEffect>
                                    <p:anim calcmode="lin" valueType="num">
                                      <p:cBhvr>
                                        <p:cTn id="32" dur="4000" fill="hold"/>
                                        <p:tgtEl>
                                          <p:spTgt spid="8"/>
                                        </p:tgtEl>
                                        <p:attrNameLst>
                                          <p:attrName>ppt_x</p:attrName>
                                        </p:attrNameLst>
                                      </p:cBhvr>
                                      <p:tavLst>
                                        <p:tav tm="0">
                                          <p:val>
                                            <p:strVal val="#ppt_x"/>
                                          </p:val>
                                        </p:tav>
                                        <p:tav tm="100000">
                                          <p:val>
                                            <p:strVal val="#ppt_x"/>
                                          </p:val>
                                        </p:tav>
                                      </p:tavLst>
                                    </p:anim>
                                    <p:anim calcmode="lin" valueType="num">
                                      <p:cBhvr>
                                        <p:cTn id="33" dur="4000" fill="hold"/>
                                        <p:tgtEl>
                                          <p:spTgt spid="8"/>
                                        </p:tgtEl>
                                        <p:attrNameLst>
                                          <p:attrName>ppt_y</p:attrName>
                                        </p:attrNameLst>
                                      </p:cBhvr>
                                      <p:tavLst>
                                        <p:tav tm="0">
                                          <p:val>
                                            <p:strVal val="#ppt_y+.1"/>
                                          </p:val>
                                        </p:tav>
                                        <p:tav tm="100000">
                                          <p:val>
                                            <p:strVal val="#ppt_y"/>
                                          </p:val>
                                        </p:tav>
                                      </p:tavLst>
                                    </p:anim>
                                  </p:childTnLst>
                                </p:cTn>
                              </p:par>
                              <p:par>
                                <p:cTn id="34" presetID="23" presetClass="entr" presetSubtype="288" fill="hold" nodeType="withEffect">
                                  <p:stCondLst>
                                    <p:cond delay="2000"/>
                                  </p:stCondLst>
                                  <p:childTnLst>
                                    <p:set>
                                      <p:cBhvr>
                                        <p:cTn id="35" dur="1" fill="hold">
                                          <p:stCondLst>
                                            <p:cond delay="0"/>
                                          </p:stCondLst>
                                        </p:cTn>
                                        <p:tgtEl>
                                          <p:spTgt spid="8"/>
                                        </p:tgtEl>
                                        <p:attrNameLst>
                                          <p:attrName>style.visibility</p:attrName>
                                        </p:attrNameLst>
                                      </p:cBhvr>
                                      <p:to>
                                        <p:strVal val="visible"/>
                                      </p:to>
                                    </p:set>
                                    <p:anim calcmode="lin" valueType="num">
                                      <p:cBhvr>
                                        <p:cTn id="36" dur="4000" fill="hold"/>
                                        <p:tgtEl>
                                          <p:spTgt spid="8"/>
                                        </p:tgtEl>
                                        <p:attrNameLst>
                                          <p:attrName>ppt_w</p:attrName>
                                        </p:attrNameLst>
                                      </p:cBhvr>
                                      <p:tavLst>
                                        <p:tav tm="0">
                                          <p:val>
                                            <p:strVal val="4/3*#ppt_w"/>
                                          </p:val>
                                        </p:tav>
                                        <p:tav tm="100000">
                                          <p:val>
                                            <p:strVal val="#ppt_w"/>
                                          </p:val>
                                        </p:tav>
                                      </p:tavLst>
                                    </p:anim>
                                    <p:anim calcmode="lin" valueType="num">
                                      <p:cBhvr>
                                        <p:cTn id="37" dur="4000" fill="hold"/>
                                        <p:tgtEl>
                                          <p:spTgt spid="8"/>
                                        </p:tgtEl>
                                        <p:attrNameLst>
                                          <p:attrName>ppt_h</p:attrName>
                                        </p:attrNameLst>
                                      </p:cBhvr>
                                      <p:tavLst>
                                        <p:tav tm="0">
                                          <p:val>
                                            <p:strVal val="4/3*#ppt_h"/>
                                          </p:val>
                                        </p:tav>
                                        <p:tav tm="100000">
                                          <p:val>
                                            <p:strVal val="#ppt_h"/>
                                          </p:val>
                                        </p:tav>
                                      </p:tavLst>
                                    </p:anim>
                                  </p:childTnLst>
                                </p:cTn>
                              </p:par>
                            </p:childTnLst>
                          </p:cTn>
                        </p:par>
                        <p:par>
                          <p:cTn id="38" fill="hold">
                            <p:stCondLst>
                              <p:cond delay="29900"/>
                            </p:stCondLst>
                            <p:childTnLst>
                              <p:par>
                                <p:cTn id="39" presetID="40" presetClass="entr" presetSubtype="0" fill="hold" grpId="0" nodeType="afterEffect">
                                  <p:stCondLst>
                                    <p:cond delay="0"/>
                                  </p:stCondLst>
                                  <p:iterate type="lt">
                                    <p:tmPct val="10000"/>
                                  </p:iterate>
                                  <p:childTnLst>
                                    <p:set>
                                      <p:cBhvr>
                                        <p:cTn id="40" dur="1" fill="hold">
                                          <p:stCondLst>
                                            <p:cond delay="0"/>
                                          </p:stCondLst>
                                        </p:cTn>
                                        <p:tgtEl>
                                          <p:spTgt spid="5"/>
                                        </p:tgtEl>
                                        <p:attrNameLst>
                                          <p:attrName>style.visibility</p:attrName>
                                        </p:attrNameLst>
                                      </p:cBhvr>
                                      <p:to>
                                        <p:strVal val="visible"/>
                                      </p:to>
                                    </p:set>
                                    <p:animEffect transition="in" filter="fade">
                                      <p:cBhvr>
                                        <p:cTn id="41" dur="1000"/>
                                        <p:tgtEl>
                                          <p:spTgt spid="5"/>
                                        </p:tgtEl>
                                      </p:cBhvr>
                                    </p:animEffect>
                                    <p:anim calcmode="lin" valueType="num">
                                      <p:cBhvr>
                                        <p:cTn id="42" dur="1000" fill="hold"/>
                                        <p:tgtEl>
                                          <p:spTgt spid="5"/>
                                        </p:tgtEl>
                                        <p:attrNameLst>
                                          <p:attrName>ppt_x</p:attrName>
                                        </p:attrNameLst>
                                      </p:cBhvr>
                                      <p:tavLst>
                                        <p:tav tm="0">
                                          <p:val>
                                            <p:strVal val="#ppt_x-.1"/>
                                          </p:val>
                                        </p:tav>
                                        <p:tav tm="100000">
                                          <p:val>
                                            <p:strVal val="#ppt_x"/>
                                          </p:val>
                                        </p:tav>
                                      </p:tavLst>
                                    </p:anim>
                                    <p:anim calcmode="lin" valueType="num">
                                      <p:cBhvr>
                                        <p:cTn id="4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5.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251520" y="4657700"/>
            <a:ext cx="777686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última parada de este recorrido por la Pradera es en las casetas de los partidos políticos, próximas al escenario principal de las actuaciones musicales. En ellas se venden principalmente bebidas y bocadillos.</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9" name="8 Imagen" descr="178179_maskonur.jpg"/>
          <p:cNvPicPr>
            <a:picLocks noGrp="1" noChangeAspect="1"/>
          </p:cNvPicPr>
          <p:nvPr isPhoto="1"/>
        </p:nvPicPr>
        <p:blipFill>
          <a:blip r:embed="rId4" cstate="print"/>
          <a:stretch>
            <a:fillRect/>
          </a:stretch>
        </p:blipFill>
        <p:spPr bwMode="auto">
          <a:xfrm>
            <a:off x="-540568" y="0"/>
            <a:ext cx="10225136"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467544" y="4873724"/>
            <a:ext cx="806489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Fiestas de San Isidro gustan a todos porque las calles más castizas se llenan de conciertos, actuaciones, bailes, concursos, pasacalles y verbenas.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47000">
        <p14:prism/>
      </p:transition>
    </mc:Choice>
    <mc:Fallback xmlns="">
      <p:transition spd="slow" advTm="4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out)">
                                      <p:cBhvr>
                                        <p:cTn id="11" dur="4000"/>
                                        <p:tgtEl>
                                          <p:spTgt spid="4"/>
                                        </p:tgtEl>
                                      </p:cBhvr>
                                    </p:animEffect>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6"/>
                                        </p:tgtEl>
                                        <p:attrNameLst>
                                          <p:attrName>style.visibility</p:attrName>
                                        </p:attrNameLst>
                                      </p:cBhvr>
                                      <p:to>
                                        <p:strVal val="visible"/>
                                      </p:to>
                                    </p:set>
                                    <p:animEffect transition="in" filter="fade">
                                      <p:cBhvr>
                                        <p:cTn id="15" dur="1000"/>
                                        <p:tgtEl>
                                          <p:spTgt spid="6"/>
                                        </p:tgtEl>
                                      </p:cBhvr>
                                    </p:animEffect>
                                    <p:anim calcmode="lin" valueType="num">
                                      <p:cBhvr>
                                        <p:cTn id="16" dur="1000" fill="hold"/>
                                        <p:tgtEl>
                                          <p:spTgt spid="6"/>
                                        </p:tgtEl>
                                        <p:attrNameLst>
                                          <p:attrName>ppt_x</p:attrName>
                                        </p:attrNameLst>
                                      </p:cBhvr>
                                      <p:tavLst>
                                        <p:tav tm="0">
                                          <p:val>
                                            <p:strVal val="#ppt_x-.1"/>
                                          </p:val>
                                        </p:tav>
                                        <p:tav tm="100000">
                                          <p:val>
                                            <p:strVal val="#ppt_x"/>
                                          </p:val>
                                        </p:tav>
                                      </p:tavLst>
                                    </p:anim>
                                    <p:anim calcmode="lin" valueType="num">
                                      <p:cBhvr>
                                        <p:cTn id="17" dur="1000" fill="hold"/>
                                        <p:tgtEl>
                                          <p:spTgt spid="6"/>
                                        </p:tgtEl>
                                        <p:attrNameLst>
                                          <p:attrName>ppt_y</p:attrName>
                                        </p:attrNameLst>
                                      </p:cBhvr>
                                      <p:tavLst>
                                        <p:tav tm="0">
                                          <p:val>
                                            <p:strVal val="#ppt_y"/>
                                          </p:val>
                                        </p:tav>
                                        <p:tav tm="100000">
                                          <p:val>
                                            <p:strVal val="#ppt_y"/>
                                          </p:val>
                                        </p:tav>
                                      </p:tavLst>
                                    </p:anim>
                                  </p:childTnLst>
                                </p:cTn>
                              </p:par>
                            </p:childTnLst>
                          </p:cTn>
                        </p:par>
                        <p:par>
                          <p:cTn id="18" fill="hold">
                            <p:stCondLst>
                              <p:cond delay="22900"/>
                            </p:stCondLst>
                            <p:childTnLst>
                              <p:par>
                                <p:cTn id="19" presetID="10" presetClass="exit" presetSubtype="0" fill="hold" grpId="1" nodeType="afterEffect">
                                  <p:stCondLst>
                                    <p:cond delay="2000"/>
                                  </p:stCondLst>
                                  <p:iterate type="lt">
                                    <p:tmPct val="0"/>
                                  </p:iterate>
                                  <p:childTnLst>
                                    <p:animEffect transition="out" filter="fade">
                                      <p:cBhvr>
                                        <p:cTn id="20" dur="2000"/>
                                        <p:tgtEl>
                                          <p:spTgt spid="6"/>
                                        </p:tgtEl>
                                      </p:cBhvr>
                                    </p:animEffect>
                                    <p:set>
                                      <p:cBhvr>
                                        <p:cTn id="21" dur="1" fill="hold">
                                          <p:stCondLst>
                                            <p:cond delay="1999"/>
                                          </p:stCondLst>
                                        </p:cTn>
                                        <p:tgtEl>
                                          <p:spTgt spid="6"/>
                                        </p:tgtEl>
                                        <p:attrNameLst>
                                          <p:attrName>style.visibility</p:attrName>
                                        </p:attrNameLst>
                                      </p:cBhvr>
                                      <p:to>
                                        <p:strVal val="hidden"/>
                                      </p:to>
                                    </p:set>
                                  </p:childTnLst>
                                </p:cTn>
                              </p:par>
                              <p:par>
                                <p:cTn id="22" presetID="23" presetClass="exit" presetSubtype="272" fill="hold" nodeType="withEffect">
                                  <p:stCondLst>
                                    <p:cond delay="2000"/>
                                  </p:stCondLst>
                                  <p:childTnLst>
                                    <p:anim calcmode="lin" valueType="num">
                                      <p:cBhvr>
                                        <p:cTn id="23" dur="4000"/>
                                        <p:tgtEl>
                                          <p:spTgt spid="4"/>
                                        </p:tgtEl>
                                        <p:attrNameLst>
                                          <p:attrName>ppt_w</p:attrName>
                                        </p:attrNameLst>
                                      </p:cBhvr>
                                      <p:tavLst>
                                        <p:tav tm="0">
                                          <p:val>
                                            <p:strVal val="ppt_w"/>
                                          </p:val>
                                        </p:tav>
                                        <p:tav tm="100000">
                                          <p:val>
                                            <p:strVal val="4/3*ppt_w"/>
                                          </p:val>
                                        </p:tav>
                                      </p:tavLst>
                                    </p:anim>
                                    <p:anim calcmode="lin" valueType="num">
                                      <p:cBhvr>
                                        <p:cTn id="24" dur="4000"/>
                                        <p:tgtEl>
                                          <p:spTgt spid="4"/>
                                        </p:tgtEl>
                                        <p:attrNameLst>
                                          <p:attrName>ppt_h</p:attrName>
                                        </p:attrNameLst>
                                      </p:cBhvr>
                                      <p:tavLst>
                                        <p:tav tm="0">
                                          <p:val>
                                            <p:strVal val="ppt_h"/>
                                          </p:val>
                                        </p:tav>
                                        <p:tav tm="100000">
                                          <p:val>
                                            <p:strVal val="4/3*ppt_h"/>
                                          </p:val>
                                        </p:tav>
                                      </p:tavLst>
                                    </p:anim>
                                    <p:set>
                                      <p:cBhvr>
                                        <p:cTn id="25" dur="1" fill="hold">
                                          <p:stCondLst>
                                            <p:cond delay="3999"/>
                                          </p:stCondLst>
                                        </p:cTn>
                                        <p:tgtEl>
                                          <p:spTgt spid="4"/>
                                        </p:tgtEl>
                                        <p:attrNameLst>
                                          <p:attrName>style.visibility</p:attrName>
                                        </p:attrNameLst>
                                      </p:cBhvr>
                                      <p:to>
                                        <p:strVal val="hidden"/>
                                      </p:to>
                                    </p:set>
                                  </p:childTnLst>
                                </p:cTn>
                              </p:par>
                              <p:par>
                                <p:cTn id="26" presetID="10" presetClass="exit" presetSubtype="0" fill="hold" nodeType="withEffect">
                                  <p:stCondLst>
                                    <p:cond delay="2000"/>
                                  </p:stCondLst>
                                  <p:childTnLst>
                                    <p:animEffect transition="out" filter="fade">
                                      <p:cBhvr>
                                        <p:cTn id="27" dur="4000"/>
                                        <p:tgtEl>
                                          <p:spTgt spid="4"/>
                                        </p:tgtEl>
                                      </p:cBhvr>
                                    </p:animEffect>
                                    <p:set>
                                      <p:cBhvr>
                                        <p:cTn id="28" dur="1" fill="hold">
                                          <p:stCondLst>
                                            <p:cond delay="3999"/>
                                          </p:stCondLst>
                                        </p:cTn>
                                        <p:tgtEl>
                                          <p:spTgt spid="4"/>
                                        </p:tgtEl>
                                        <p:attrNameLst>
                                          <p:attrName>style.visibility</p:attrName>
                                        </p:attrNameLst>
                                      </p:cBhvr>
                                      <p:to>
                                        <p:strVal val="hidden"/>
                                      </p:to>
                                    </p:set>
                                  </p:childTnLst>
                                </p:cTn>
                              </p:par>
                              <p:par>
                                <p:cTn id="29" presetID="23" presetClass="entr" presetSubtype="288" fill="hold" nodeType="withEffect">
                                  <p:stCondLst>
                                    <p:cond delay="2000"/>
                                  </p:stCondLst>
                                  <p:childTnLst>
                                    <p:set>
                                      <p:cBhvr>
                                        <p:cTn id="30" dur="1" fill="hold">
                                          <p:stCondLst>
                                            <p:cond delay="0"/>
                                          </p:stCondLst>
                                        </p:cTn>
                                        <p:tgtEl>
                                          <p:spTgt spid="9"/>
                                        </p:tgtEl>
                                        <p:attrNameLst>
                                          <p:attrName>style.visibility</p:attrName>
                                        </p:attrNameLst>
                                      </p:cBhvr>
                                      <p:to>
                                        <p:strVal val="visible"/>
                                      </p:to>
                                    </p:set>
                                    <p:anim calcmode="lin" valueType="num">
                                      <p:cBhvr>
                                        <p:cTn id="31" dur="4000" fill="hold"/>
                                        <p:tgtEl>
                                          <p:spTgt spid="9"/>
                                        </p:tgtEl>
                                        <p:attrNameLst>
                                          <p:attrName>ppt_w</p:attrName>
                                        </p:attrNameLst>
                                      </p:cBhvr>
                                      <p:tavLst>
                                        <p:tav tm="0">
                                          <p:val>
                                            <p:strVal val="4/3*#ppt_w"/>
                                          </p:val>
                                        </p:tav>
                                        <p:tav tm="100000">
                                          <p:val>
                                            <p:strVal val="#ppt_w"/>
                                          </p:val>
                                        </p:tav>
                                      </p:tavLst>
                                    </p:anim>
                                    <p:anim calcmode="lin" valueType="num">
                                      <p:cBhvr>
                                        <p:cTn id="32" dur="4000" fill="hold"/>
                                        <p:tgtEl>
                                          <p:spTgt spid="9"/>
                                        </p:tgtEl>
                                        <p:attrNameLst>
                                          <p:attrName>ppt_h</p:attrName>
                                        </p:attrNameLst>
                                      </p:cBhvr>
                                      <p:tavLst>
                                        <p:tav tm="0">
                                          <p:val>
                                            <p:strVal val="4/3*#ppt_h"/>
                                          </p:val>
                                        </p:tav>
                                        <p:tav tm="100000">
                                          <p:val>
                                            <p:strVal val="#ppt_h"/>
                                          </p:val>
                                        </p:tav>
                                      </p:tavLst>
                                    </p:anim>
                                  </p:childTnLst>
                                </p:cTn>
                              </p:par>
                              <p:par>
                                <p:cTn id="33" presetID="42" presetClass="entr" presetSubtype="0" fill="hold" nodeType="withEffect">
                                  <p:stCondLst>
                                    <p:cond delay="2000"/>
                                  </p:stCondLst>
                                  <p:childTnLst>
                                    <p:set>
                                      <p:cBhvr>
                                        <p:cTn id="34" dur="1" fill="hold">
                                          <p:stCondLst>
                                            <p:cond delay="0"/>
                                          </p:stCondLst>
                                        </p:cTn>
                                        <p:tgtEl>
                                          <p:spTgt spid="9"/>
                                        </p:tgtEl>
                                        <p:attrNameLst>
                                          <p:attrName>style.visibility</p:attrName>
                                        </p:attrNameLst>
                                      </p:cBhvr>
                                      <p:to>
                                        <p:strVal val="visible"/>
                                      </p:to>
                                    </p:set>
                                    <p:animEffect transition="in" filter="fade">
                                      <p:cBhvr>
                                        <p:cTn id="35" dur="4000"/>
                                        <p:tgtEl>
                                          <p:spTgt spid="9"/>
                                        </p:tgtEl>
                                      </p:cBhvr>
                                    </p:animEffect>
                                    <p:anim calcmode="lin" valueType="num">
                                      <p:cBhvr>
                                        <p:cTn id="36" dur="4000" fill="hold"/>
                                        <p:tgtEl>
                                          <p:spTgt spid="9"/>
                                        </p:tgtEl>
                                        <p:attrNameLst>
                                          <p:attrName>ppt_x</p:attrName>
                                        </p:attrNameLst>
                                      </p:cBhvr>
                                      <p:tavLst>
                                        <p:tav tm="0">
                                          <p:val>
                                            <p:strVal val="#ppt_x"/>
                                          </p:val>
                                        </p:tav>
                                        <p:tav tm="100000">
                                          <p:val>
                                            <p:strVal val="#ppt_x"/>
                                          </p:val>
                                        </p:tav>
                                      </p:tavLst>
                                    </p:anim>
                                    <p:anim calcmode="lin" valueType="num">
                                      <p:cBhvr>
                                        <p:cTn id="37" dur="4000" fill="hold"/>
                                        <p:tgtEl>
                                          <p:spTgt spid="9"/>
                                        </p:tgtEl>
                                        <p:attrNameLst>
                                          <p:attrName>ppt_y</p:attrName>
                                        </p:attrNameLst>
                                      </p:cBhvr>
                                      <p:tavLst>
                                        <p:tav tm="0">
                                          <p:val>
                                            <p:strVal val="#ppt_y+.1"/>
                                          </p:val>
                                        </p:tav>
                                        <p:tav tm="100000">
                                          <p:val>
                                            <p:strVal val="#ppt_y"/>
                                          </p:val>
                                        </p:tav>
                                      </p:tavLst>
                                    </p:anim>
                                  </p:childTnLst>
                                </p:cTn>
                              </p:par>
                            </p:childTnLst>
                          </p:cTn>
                        </p:par>
                        <p:par>
                          <p:cTn id="38" fill="hold">
                            <p:stCondLst>
                              <p:cond delay="28900"/>
                            </p:stCondLst>
                            <p:childTnLst>
                              <p:par>
                                <p:cTn id="39" presetID="40" presetClass="entr" presetSubtype="0" fill="hold" grpId="0" nodeType="afterEffect">
                                  <p:stCondLst>
                                    <p:cond delay="0"/>
                                  </p:stCondLst>
                                  <p:iterate type="lt">
                                    <p:tmPct val="10000"/>
                                  </p:iterate>
                                  <p:childTnLst>
                                    <p:set>
                                      <p:cBhvr>
                                        <p:cTn id="40" dur="1" fill="hold">
                                          <p:stCondLst>
                                            <p:cond delay="0"/>
                                          </p:stCondLst>
                                        </p:cTn>
                                        <p:tgtEl>
                                          <p:spTgt spid="5"/>
                                        </p:tgtEl>
                                        <p:attrNameLst>
                                          <p:attrName>style.visibility</p:attrName>
                                        </p:attrNameLst>
                                      </p:cBhvr>
                                      <p:to>
                                        <p:strVal val="visible"/>
                                      </p:to>
                                    </p:set>
                                    <p:animEffect transition="in" filter="fade">
                                      <p:cBhvr>
                                        <p:cTn id="41" dur="1000"/>
                                        <p:tgtEl>
                                          <p:spTgt spid="5"/>
                                        </p:tgtEl>
                                      </p:cBhvr>
                                    </p:animEffect>
                                    <p:anim calcmode="lin" valueType="num">
                                      <p:cBhvr>
                                        <p:cTn id="42" dur="1000" fill="hold"/>
                                        <p:tgtEl>
                                          <p:spTgt spid="5"/>
                                        </p:tgtEl>
                                        <p:attrNameLst>
                                          <p:attrName>ppt_x</p:attrName>
                                        </p:attrNameLst>
                                      </p:cBhvr>
                                      <p:tavLst>
                                        <p:tav tm="0">
                                          <p:val>
                                            <p:strVal val="#ppt_x-.1"/>
                                          </p:val>
                                        </p:tav>
                                        <p:tav tm="100000">
                                          <p:val>
                                            <p:strVal val="#ppt_x"/>
                                          </p:val>
                                        </p:tav>
                                      </p:tavLst>
                                    </p:anim>
                                    <p:anim calcmode="lin" valueType="num">
                                      <p:cBhvr>
                                        <p:cTn id="4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99933556.jpg"/>
          <p:cNvPicPr>
            <a:picLocks noChangeAspect="1"/>
          </p:cNvPicPr>
          <p:nvPr/>
        </p:nvPicPr>
        <p:blipFill>
          <a:blip r:embed="rId2" cstate="print"/>
          <a:stretch>
            <a:fillRect/>
          </a:stretch>
        </p:blipFill>
        <p:spPr bwMode="auto">
          <a:xfrm>
            <a:off x="0" y="1"/>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99933556.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683568" y="4585692"/>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torno a las 18.00 la música, el sonido de las atracciones y los primeros bullicios de conversaciones acumuladas ya dan al entorno la apariencia que acostumbra a presentar para cualquier visitante.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6000">
        <p14:prism/>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amond(out)">
                                      <p:cBhvr>
                                        <p:cTn id="7" dur="4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4/3*#ppt_w"/>
                                          </p:val>
                                        </p:tav>
                                        <p:tav tm="100000">
                                          <p:val>
                                            <p:strVal val="#ppt_w"/>
                                          </p:val>
                                        </p:tav>
                                      </p:tavLst>
                                    </p:anim>
                                    <p:anim calcmode="lin" valueType="num">
                                      <p:cBhvr>
                                        <p:cTn id="11" dur="4000" fill="hold"/>
                                        <p:tgtEl>
                                          <p:spTgt spid="4"/>
                                        </p:tgtEl>
                                        <p:attrNameLst>
                                          <p:attrName>ppt_h</p:attrName>
                                        </p:attrNameLst>
                                      </p:cBhvr>
                                      <p:tavLst>
                                        <p:tav tm="0">
                                          <p:val>
                                            <p:strVal val="4/3*#ppt_h"/>
                                          </p:val>
                                        </p:tav>
                                        <p:tav tm="100000">
                                          <p:val>
                                            <p:strVal val="#ppt_h"/>
                                          </p:val>
                                        </p:tav>
                                      </p:tavLst>
                                    </p:anim>
                                  </p:childTnLst>
                                </p:cTn>
                              </p:par>
                              <p:par>
                                <p:cTn id="12" presetID="13" presetClass="entr" presetSubtype="1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plus(in)">
                                      <p:cBhvr>
                                        <p:cTn id="14" dur="4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4000" fill="hold"/>
                                        <p:tgtEl>
                                          <p:spTgt spid="5"/>
                                        </p:tgtEl>
                                        <p:attrNameLst>
                                          <p:attrName>ppt_w</p:attrName>
                                        </p:attrNameLst>
                                      </p:cBhvr>
                                      <p:tavLst>
                                        <p:tav tm="0">
                                          <p:val>
                                            <p:strVal val="4/3*#ppt_w"/>
                                          </p:val>
                                        </p:tav>
                                        <p:tav tm="100000">
                                          <p:val>
                                            <p:strVal val="#ppt_w"/>
                                          </p:val>
                                        </p:tav>
                                      </p:tavLst>
                                    </p:anim>
                                    <p:anim calcmode="lin" valueType="num">
                                      <p:cBhvr>
                                        <p:cTn id="18" dur="4000" fill="hold"/>
                                        <p:tgtEl>
                                          <p:spTgt spid="5"/>
                                        </p:tgtEl>
                                        <p:attrNameLst>
                                          <p:attrName>ppt_h</p:attrName>
                                        </p:attrNameLst>
                                      </p:cBhvr>
                                      <p:tavLst>
                                        <p:tav tm="0">
                                          <p:val>
                                            <p:strVal val="4/3*#ppt_h"/>
                                          </p:val>
                                        </p:tav>
                                        <p:tav tm="100000">
                                          <p:val>
                                            <p:strVal val="#ppt_h"/>
                                          </p:val>
                                        </p:tav>
                                      </p:tavLst>
                                    </p:anim>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1"/>
                                          </p:val>
                                        </p:tav>
                                        <p:tav tm="100000">
                                          <p:val>
                                            <p:strVal val="#ppt_x"/>
                                          </p:val>
                                        </p:tav>
                                      </p:tavLst>
                                    </p:anim>
                                    <p:anim calcmode="lin" valueType="num">
                                      <p:cBhvr>
                                        <p:cTn id="2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78491_maskonur-woda-kwiatki.jpg"/>
          <p:cNvPicPr>
            <a:picLocks noGrp="1" noChangeAspect="1"/>
          </p:cNvPicPr>
          <p:nvPr isPhoto="1"/>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2 Imagen" descr="178491_maskonur-woda-kwiatki.jpg"/>
          <p:cNvPicPr>
            <a:picLocks noGrp="1" noChangeAspect="1"/>
          </p:cNvPicPr>
          <p:nvPr isPhoto="1"/>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251520" y="4369668"/>
            <a:ext cx="864096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 celebran diferentes corridas, siendo una cita imprescindible para los amantes del toreo. Antiguamente, se preparaban algunas a lo largo del mes, pero en 1947 </a:t>
            </a:r>
            <a:r>
              <a:rPr lang="es-ES" i="1" dirty="0" err="1" smtClean="0">
                <a:effectLst>
                  <a:glow rad="101600">
                    <a:srgbClr val="C00000">
                      <a:alpha val="60000"/>
                    </a:srgbClr>
                  </a:glow>
                  <a:outerShdw blurRad="38100" dist="38100" dir="2700000" algn="tl">
                    <a:srgbClr val="000000">
                      <a:alpha val="43137"/>
                    </a:srgbClr>
                  </a:outerShdw>
                </a:effectLst>
              </a:rPr>
              <a:t>Livino</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Stuyck</a:t>
            </a:r>
            <a:r>
              <a:rPr lang="es-ES" i="1" dirty="0" smtClean="0">
                <a:effectLst>
                  <a:glow rad="101600">
                    <a:srgbClr val="C00000">
                      <a:alpha val="60000"/>
                    </a:srgbClr>
                  </a:glow>
                  <a:outerShdw blurRad="38100" dist="38100" dir="2700000" algn="tl">
                    <a:srgbClr val="000000">
                      <a:alpha val="43137"/>
                    </a:srgbClr>
                  </a:outerShdw>
                </a:effectLst>
              </a:rPr>
              <a:t> creó el abono de Feria de Madrid logrando unificarlas en torno a las fiestas de San Isidro.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2000">
        <p14:prism/>
        <p:sndAc>
          <p:stSnd loop="1">
            <p:snd r:embed="rId2" name="Variadas2.wav"/>
          </p:stSnd>
        </p:sndAc>
      </p:transition>
    </mc:Choice>
    <mc:Fallback xmlns="">
      <p:transition spd="slow" advTm="32000">
        <p:fade/>
        <p:sndAc>
          <p:stSnd loop="1">
            <p:snd r:embed="rId4" name="Variadas2.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4000" fill="hold"/>
                                        <p:tgtEl>
                                          <p:spTgt spid="2"/>
                                        </p:tgtEl>
                                        <p:attrNameLst>
                                          <p:attrName>ppt_w</p:attrName>
                                        </p:attrNameLst>
                                      </p:cBhvr>
                                      <p:tavLst>
                                        <p:tav tm="0">
                                          <p:val>
                                            <p:strVal val="4/3*#ppt_w"/>
                                          </p:val>
                                        </p:tav>
                                        <p:tav tm="100000">
                                          <p:val>
                                            <p:strVal val="#ppt_w"/>
                                          </p:val>
                                        </p:tav>
                                      </p:tavLst>
                                    </p:anim>
                                    <p:anim calcmode="lin" valueType="num">
                                      <p:cBhvr>
                                        <p:cTn id="8" dur="4000" fill="hold"/>
                                        <p:tgtEl>
                                          <p:spTgt spid="2"/>
                                        </p:tgtEl>
                                        <p:attrNameLst>
                                          <p:attrName>ppt_h</p:attrName>
                                        </p:attrNameLst>
                                      </p:cBhvr>
                                      <p:tavLst>
                                        <p:tav tm="0">
                                          <p:val>
                                            <p:strVal val="4/3*#ppt_h"/>
                                          </p:val>
                                        </p:tav>
                                        <p:tav tm="100000">
                                          <p:val>
                                            <p:strVal val="#ppt_h"/>
                                          </p:val>
                                        </p:tav>
                                      </p:tavLst>
                                    </p:anim>
                                  </p:childTnLst>
                                </p:cTn>
                              </p:par>
                              <p:par>
                                <p:cTn id="9" presetID="47" presetClass="entr" presetSubtype="0"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4000"/>
                                        <p:tgtEl>
                                          <p:spTgt spid="2"/>
                                        </p:tgtEl>
                                      </p:cBhvr>
                                    </p:animEffect>
                                    <p:anim calcmode="lin" valueType="num">
                                      <p:cBhvr>
                                        <p:cTn id="12" dur="4000" fill="hold"/>
                                        <p:tgtEl>
                                          <p:spTgt spid="2"/>
                                        </p:tgtEl>
                                        <p:attrNameLst>
                                          <p:attrName>ppt_x</p:attrName>
                                        </p:attrNameLst>
                                      </p:cBhvr>
                                      <p:tavLst>
                                        <p:tav tm="0">
                                          <p:val>
                                            <p:strVal val="#ppt_x"/>
                                          </p:val>
                                        </p:tav>
                                        <p:tav tm="100000">
                                          <p:val>
                                            <p:strVal val="#ppt_x"/>
                                          </p:val>
                                        </p:tav>
                                      </p:tavLst>
                                    </p:anim>
                                    <p:anim calcmode="lin" valueType="num">
                                      <p:cBhvr>
                                        <p:cTn id="13" dur="4000" fill="hold"/>
                                        <p:tgtEl>
                                          <p:spTgt spid="2"/>
                                        </p:tgtEl>
                                        <p:attrNameLst>
                                          <p:attrName>ppt_y</p:attrName>
                                        </p:attrNameLst>
                                      </p:cBhvr>
                                      <p:tavLst>
                                        <p:tav tm="0">
                                          <p:val>
                                            <p:strVal val="#ppt_y-.1"/>
                                          </p:val>
                                        </p:tav>
                                        <p:tav tm="100000">
                                          <p:val>
                                            <p:strVal val="#ppt_y"/>
                                          </p:val>
                                        </p:tav>
                                      </p:tavLst>
                                    </p:anim>
                                  </p:childTnLst>
                                </p:cTn>
                              </p:par>
                              <p:par>
                                <p:cTn id="14" presetID="23" presetClass="entr" presetSubtype="288" fill="hold" nodeType="with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p:cTn id="16" dur="4000" fill="hold"/>
                                        <p:tgtEl>
                                          <p:spTgt spid="3"/>
                                        </p:tgtEl>
                                        <p:attrNameLst>
                                          <p:attrName>ppt_w</p:attrName>
                                        </p:attrNameLst>
                                      </p:cBhvr>
                                      <p:tavLst>
                                        <p:tav tm="0">
                                          <p:val>
                                            <p:strVal val="4/3*#ppt_w"/>
                                          </p:val>
                                        </p:tav>
                                        <p:tav tm="100000">
                                          <p:val>
                                            <p:strVal val="#ppt_w"/>
                                          </p:val>
                                        </p:tav>
                                      </p:tavLst>
                                    </p:anim>
                                    <p:anim calcmode="lin" valueType="num">
                                      <p:cBhvr>
                                        <p:cTn id="17" dur="4000" fill="hold"/>
                                        <p:tgtEl>
                                          <p:spTgt spid="3"/>
                                        </p:tgtEl>
                                        <p:attrNameLst>
                                          <p:attrName>ppt_h</p:attrName>
                                        </p:attrNameLst>
                                      </p:cBhvr>
                                      <p:tavLst>
                                        <p:tav tm="0">
                                          <p:val>
                                            <p:strVal val="4/3*#ppt_h"/>
                                          </p:val>
                                        </p:tav>
                                        <p:tav tm="100000">
                                          <p:val>
                                            <p:strVal val="#ppt_h"/>
                                          </p:val>
                                        </p:tav>
                                      </p:tavLst>
                                    </p:anim>
                                  </p:childTnLst>
                                </p:cTn>
                              </p:par>
                              <p:par>
                                <p:cTn id="18" presetID="42" presetClass="entr" presetSubtype="0" fill="hold" nodeType="with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fade">
                                      <p:cBhvr>
                                        <p:cTn id="20" dur="4000"/>
                                        <p:tgtEl>
                                          <p:spTgt spid="3"/>
                                        </p:tgtEl>
                                      </p:cBhvr>
                                    </p:animEffect>
                                    <p:anim calcmode="lin" valueType="num">
                                      <p:cBhvr>
                                        <p:cTn id="21" dur="4000" fill="hold"/>
                                        <p:tgtEl>
                                          <p:spTgt spid="3"/>
                                        </p:tgtEl>
                                        <p:attrNameLst>
                                          <p:attrName>ppt_x</p:attrName>
                                        </p:attrNameLst>
                                      </p:cBhvr>
                                      <p:tavLst>
                                        <p:tav tm="0">
                                          <p:val>
                                            <p:strVal val="#ppt_x"/>
                                          </p:val>
                                        </p:tav>
                                        <p:tav tm="100000">
                                          <p:val>
                                            <p:strVal val="#ppt_x"/>
                                          </p:val>
                                        </p:tav>
                                      </p:tavLst>
                                    </p:anim>
                                    <p:anim calcmode="lin" valueType="num">
                                      <p:cBhvr>
                                        <p:cTn id="22" dur="4000" fill="hold"/>
                                        <p:tgtEl>
                                          <p:spTgt spid="3"/>
                                        </p:tgtEl>
                                        <p:attrNameLst>
                                          <p:attrName>ppt_y</p:attrName>
                                        </p:attrNameLst>
                                      </p:cBhvr>
                                      <p:tavLst>
                                        <p:tav tm="0">
                                          <p:val>
                                            <p:strVal val="#ppt_y+.1"/>
                                          </p:val>
                                        </p:tav>
                                        <p:tav tm="100000">
                                          <p:val>
                                            <p:strVal val="#ppt_y"/>
                                          </p:val>
                                        </p:tav>
                                      </p:tavLst>
                                    </p:anim>
                                  </p:childTnLst>
                                </p:cTn>
                              </p:par>
                            </p:childTnLst>
                          </p:cTn>
                        </p:par>
                        <p:par>
                          <p:cTn id="23" fill="hold">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baolamlm2.149458.jpg"/>
          <p:cNvPicPr>
            <a:picLocks noChangeAspect="1"/>
          </p:cNvPicPr>
          <p:nvPr/>
        </p:nvPicPr>
        <p:blipFill>
          <a:blip r:embed="rId2" cstate="print"/>
          <a:stretch>
            <a:fillRect/>
          </a:stretch>
        </p:blipFill>
        <p:spPr bwMode="auto">
          <a:xfrm>
            <a:off x="0" y="10584"/>
            <a:ext cx="9144000" cy="569383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467544" y="4945732"/>
            <a:ext cx="813690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Inicialmente fueron 5 festejos que poco a poco fueron aumentando, hasta los más de 30 rejones, corridas y novilladas que podemos disfrutar actualmente.</a:t>
            </a:r>
            <a:r>
              <a:rPr lang="es-ES" dirty="0" smtClean="0"/>
              <a:t> </a:t>
            </a:r>
            <a:endParaRPr lang="es-ES" dirty="0"/>
          </a:p>
        </p:txBody>
      </p:sp>
      <p:pic>
        <p:nvPicPr>
          <p:cNvPr id="12" name="11 Imagen" descr="192777_maskonur-skala.jpg"/>
          <p:cNvPicPr>
            <a:picLocks noGrp="1" noChangeAspect="1"/>
          </p:cNvPicPr>
          <p:nvPr isPhoto="1"/>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251520" y="4945732"/>
            <a:ext cx="856895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Sin lugar a dudas, se ha convertido en una de las ferias taurinas más importantes a nivel mundial reuniendo a los mejores toreros junto a jóvenes promesas.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42000">
        <p14:prism/>
      </p:transition>
    </mc:Choice>
    <mc:Fallback xmlns="">
      <p:transition spd="slow" advTm="4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4000" fill="hold"/>
                                        <p:tgtEl>
                                          <p:spTgt spid="5"/>
                                        </p:tgtEl>
                                        <p:attrNameLst>
                                          <p:attrName>ppt_w</p:attrName>
                                        </p:attrNameLst>
                                      </p:cBhvr>
                                      <p:tavLst>
                                        <p:tav tm="0">
                                          <p:val>
                                            <p:fltVal val="0"/>
                                          </p:val>
                                        </p:tav>
                                        <p:tav tm="100000">
                                          <p:val>
                                            <p:strVal val="#ppt_w"/>
                                          </p:val>
                                        </p:tav>
                                      </p:tavLst>
                                    </p:anim>
                                    <p:anim calcmode="lin" valueType="num">
                                      <p:cBhvr>
                                        <p:cTn id="8" dur="4000" fill="hold"/>
                                        <p:tgtEl>
                                          <p:spTgt spid="5"/>
                                        </p:tgtEl>
                                        <p:attrNameLst>
                                          <p:attrName>ppt_h</p:attrName>
                                        </p:attrNameLst>
                                      </p:cBhvr>
                                      <p:tavLst>
                                        <p:tav tm="0">
                                          <p:val>
                                            <p:strVal val="#ppt_h"/>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circle(out)">
                                      <p:cBhvr>
                                        <p:cTn id="11" dur="4000"/>
                                        <p:tgtEl>
                                          <p:spTgt spid="5"/>
                                        </p:tgtEl>
                                      </p:cBhvr>
                                    </p:animEffect>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17800"/>
                            </p:stCondLst>
                            <p:childTnLst>
                              <p:par>
                                <p:cTn id="19" presetID="10" presetClass="exit" presetSubtype="0" fill="hold" grpId="1" nodeType="afterEffect">
                                  <p:stCondLst>
                                    <p:cond delay="2000"/>
                                  </p:stCondLst>
                                  <p:iterate type="lt">
                                    <p:tmPct val="0"/>
                                  </p:iterate>
                                  <p:childTnLst>
                                    <p:animEffect transition="out" filter="fade">
                                      <p:cBhvr>
                                        <p:cTn id="20" dur="2000"/>
                                        <p:tgtEl>
                                          <p:spTgt spid="4"/>
                                        </p:tgtEl>
                                      </p:cBhvr>
                                    </p:animEffect>
                                    <p:set>
                                      <p:cBhvr>
                                        <p:cTn id="21" dur="1" fill="hold">
                                          <p:stCondLst>
                                            <p:cond delay="1999"/>
                                          </p:stCondLst>
                                        </p:cTn>
                                        <p:tgtEl>
                                          <p:spTgt spid="4"/>
                                        </p:tgtEl>
                                        <p:attrNameLst>
                                          <p:attrName>style.visibility</p:attrName>
                                        </p:attrNameLst>
                                      </p:cBhvr>
                                      <p:to>
                                        <p:strVal val="hidden"/>
                                      </p:to>
                                    </p:set>
                                  </p:childTnLst>
                                </p:cTn>
                              </p:par>
                              <p:par>
                                <p:cTn id="22" presetID="23" presetClass="exit" presetSubtype="16" fill="hold" nodeType="withEffect">
                                  <p:stCondLst>
                                    <p:cond delay="2000"/>
                                  </p:stCondLst>
                                  <p:childTnLst>
                                    <p:anim calcmode="lin" valueType="num">
                                      <p:cBhvr>
                                        <p:cTn id="23" dur="4000"/>
                                        <p:tgtEl>
                                          <p:spTgt spid="5"/>
                                        </p:tgtEl>
                                        <p:attrNameLst>
                                          <p:attrName>ppt_w</p:attrName>
                                        </p:attrNameLst>
                                      </p:cBhvr>
                                      <p:tavLst>
                                        <p:tav tm="0">
                                          <p:val>
                                            <p:strVal val="ppt_w"/>
                                          </p:val>
                                        </p:tav>
                                        <p:tav tm="100000">
                                          <p:val>
                                            <p:strVal val="4*ppt_w"/>
                                          </p:val>
                                        </p:tav>
                                      </p:tavLst>
                                    </p:anim>
                                    <p:anim calcmode="lin" valueType="num">
                                      <p:cBhvr>
                                        <p:cTn id="24" dur="4000"/>
                                        <p:tgtEl>
                                          <p:spTgt spid="5"/>
                                        </p:tgtEl>
                                        <p:attrNameLst>
                                          <p:attrName>ppt_h</p:attrName>
                                        </p:attrNameLst>
                                      </p:cBhvr>
                                      <p:tavLst>
                                        <p:tav tm="0">
                                          <p:val>
                                            <p:strVal val="ppt_h"/>
                                          </p:val>
                                        </p:tav>
                                        <p:tav tm="100000">
                                          <p:val>
                                            <p:strVal val="4*ppt_h"/>
                                          </p:val>
                                        </p:tav>
                                      </p:tavLst>
                                    </p:anim>
                                    <p:set>
                                      <p:cBhvr>
                                        <p:cTn id="25" dur="1" fill="hold">
                                          <p:stCondLst>
                                            <p:cond delay="3999"/>
                                          </p:stCondLst>
                                        </p:cTn>
                                        <p:tgtEl>
                                          <p:spTgt spid="5"/>
                                        </p:tgtEl>
                                        <p:attrNameLst>
                                          <p:attrName>style.visibility</p:attrName>
                                        </p:attrNameLst>
                                      </p:cBhvr>
                                      <p:to>
                                        <p:strVal val="hidden"/>
                                      </p:to>
                                    </p:set>
                                  </p:childTnLst>
                                </p:cTn>
                              </p:par>
                              <p:par>
                                <p:cTn id="26" presetID="10" presetClass="exit" presetSubtype="0" fill="hold" nodeType="withEffect">
                                  <p:stCondLst>
                                    <p:cond delay="2000"/>
                                  </p:stCondLst>
                                  <p:childTnLst>
                                    <p:animEffect transition="out" filter="fade">
                                      <p:cBhvr>
                                        <p:cTn id="27" dur="4000"/>
                                        <p:tgtEl>
                                          <p:spTgt spid="5"/>
                                        </p:tgtEl>
                                      </p:cBhvr>
                                    </p:animEffect>
                                    <p:set>
                                      <p:cBhvr>
                                        <p:cTn id="28" dur="1" fill="hold">
                                          <p:stCondLst>
                                            <p:cond delay="3999"/>
                                          </p:stCondLst>
                                        </p:cTn>
                                        <p:tgtEl>
                                          <p:spTgt spid="5"/>
                                        </p:tgtEl>
                                        <p:attrNameLst>
                                          <p:attrName>style.visibility</p:attrName>
                                        </p:attrNameLst>
                                      </p:cBhvr>
                                      <p:to>
                                        <p:strVal val="hidden"/>
                                      </p:to>
                                    </p:set>
                                  </p:childTnLst>
                                </p:cTn>
                              </p:par>
                              <p:par>
                                <p:cTn id="29" presetID="23" presetClass="entr" presetSubtype="288" fill="hold" nodeType="withEffect">
                                  <p:stCondLst>
                                    <p:cond delay="2000"/>
                                  </p:stCondLst>
                                  <p:childTnLst>
                                    <p:set>
                                      <p:cBhvr>
                                        <p:cTn id="30" dur="1" fill="hold">
                                          <p:stCondLst>
                                            <p:cond delay="0"/>
                                          </p:stCondLst>
                                        </p:cTn>
                                        <p:tgtEl>
                                          <p:spTgt spid="12"/>
                                        </p:tgtEl>
                                        <p:attrNameLst>
                                          <p:attrName>style.visibility</p:attrName>
                                        </p:attrNameLst>
                                      </p:cBhvr>
                                      <p:to>
                                        <p:strVal val="visible"/>
                                      </p:to>
                                    </p:set>
                                    <p:anim calcmode="lin" valueType="num">
                                      <p:cBhvr>
                                        <p:cTn id="31" dur="4000" fill="hold"/>
                                        <p:tgtEl>
                                          <p:spTgt spid="12"/>
                                        </p:tgtEl>
                                        <p:attrNameLst>
                                          <p:attrName>ppt_w</p:attrName>
                                        </p:attrNameLst>
                                      </p:cBhvr>
                                      <p:tavLst>
                                        <p:tav tm="0">
                                          <p:val>
                                            <p:strVal val="4/3*#ppt_w"/>
                                          </p:val>
                                        </p:tav>
                                        <p:tav tm="100000">
                                          <p:val>
                                            <p:strVal val="#ppt_w"/>
                                          </p:val>
                                        </p:tav>
                                      </p:tavLst>
                                    </p:anim>
                                    <p:anim calcmode="lin" valueType="num">
                                      <p:cBhvr>
                                        <p:cTn id="32" dur="4000" fill="hold"/>
                                        <p:tgtEl>
                                          <p:spTgt spid="12"/>
                                        </p:tgtEl>
                                        <p:attrNameLst>
                                          <p:attrName>ppt_h</p:attrName>
                                        </p:attrNameLst>
                                      </p:cBhvr>
                                      <p:tavLst>
                                        <p:tav tm="0">
                                          <p:val>
                                            <p:strVal val="4/3*#ppt_h"/>
                                          </p:val>
                                        </p:tav>
                                        <p:tav tm="100000">
                                          <p:val>
                                            <p:strVal val="#ppt_h"/>
                                          </p:val>
                                        </p:tav>
                                      </p:tavLst>
                                    </p:anim>
                                  </p:childTnLst>
                                </p:cTn>
                              </p:par>
                              <p:par>
                                <p:cTn id="33" presetID="52" presetClass="entr" presetSubtype="0" fill="hold" nodeType="withEffect">
                                  <p:stCondLst>
                                    <p:cond delay="2000"/>
                                  </p:stCondLst>
                                  <p:childTnLst>
                                    <p:set>
                                      <p:cBhvr>
                                        <p:cTn id="34" dur="1" fill="hold">
                                          <p:stCondLst>
                                            <p:cond delay="0"/>
                                          </p:stCondLst>
                                        </p:cTn>
                                        <p:tgtEl>
                                          <p:spTgt spid="12"/>
                                        </p:tgtEl>
                                        <p:attrNameLst>
                                          <p:attrName>style.visibility</p:attrName>
                                        </p:attrNameLst>
                                      </p:cBhvr>
                                      <p:to>
                                        <p:strVal val="visible"/>
                                      </p:to>
                                    </p:set>
                                    <p:animScale>
                                      <p:cBhvr>
                                        <p:cTn id="35" dur="4000" decel="50000" fill="hold">
                                          <p:stCondLst>
                                            <p:cond delay="0"/>
                                          </p:stCondLst>
                                        </p:cTn>
                                        <p:tgtEl>
                                          <p:spTgt spid="1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6" dur="4000" decel="50000" fill="hold">
                                          <p:stCondLst>
                                            <p:cond delay="0"/>
                                          </p:stCondLst>
                                        </p:cTn>
                                        <p:tgtEl>
                                          <p:spTgt spid="12"/>
                                        </p:tgtEl>
                                        <p:attrNameLst>
                                          <p:attrName>ppt_x</p:attrName>
                                          <p:attrName>ppt_y</p:attrName>
                                        </p:attrNameLst>
                                      </p:cBhvr>
                                    </p:animMotion>
                                    <p:animEffect transition="in" filter="fade">
                                      <p:cBhvr>
                                        <p:cTn id="37" dur="4000"/>
                                        <p:tgtEl>
                                          <p:spTgt spid="12"/>
                                        </p:tgtEl>
                                      </p:cBhvr>
                                    </p:animEffect>
                                  </p:childTnLst>
                                </p:cTn>
                              </p:par>
                            </p:childTnLst>
                          </p:cTn>
                        </p:par>
                        <p:par>
                          <p:cTn id="38" fill="hold">
                            <p:stCondLst>
                              <p:cond delay="23800"/>
                            </p:stCondLst>
                            <p:childTnLst>
                              <p:par>
                                <p:cTn id="39" presetID="40" presetClass="entr" presetSubtype="0" fill="hold" grpId="0" nodeType="afterEffect">
                                  <p:stCondLst>
                                    <p:cond delay="0"/>
                                  </p:stCondLst>
                                  <p:iterate type="lt">
                                    <p:tmPct val="10000"/>
                                  </p:iterate>
                                  <p:childTnLst>
                                    <p:set>
                                      <p:cBhvr>
                                        <p:cTn id="40" dur="1" fill="hold">
                                          <p:stCondLst>
                                            <p:cond delay="0"/>
                                          </p:stCondLst>
                                        </p:cTn>
                                        <p:tgtEl>
                                          <p:spTgt spid="6"/>
                                        </p:tgtEl>
                                        <p:attrNameLst>
                                          <p:attrName>style.visibility</p:attrName>
                                        </p:attrNameLst>
                                      </p:cBhvr>
                                      <p:to>
                                        <p:strVal val="visible"/>
                                      </p:to>
                                    </p:set>
                                    <p:animEffect transition="in" filter="fade">
                                      <p:cBhvr>
                                        <p:cTn id="41" dur="1000"/>
                                        <p:tgtEl>
                                          <p:spTgt spid="6"/>
                                        </p:tgtEl>
                                      </p:cBhvr>
                                    </p:animEffect>
                                    <p:anim calcmode="lin" valueType="num">
                                      <p:cBhvr>
                                        <p:cTn id="42" dur="1000" fill="hold"/>
                                        <p:tgtEl>
                                          <p:spTgt spid="6"/>
                                        </p:tgtEl>
                                        <p:attrNameLst>
                                          <p:attrName>ppt_x</p:attrName>
                                        </p:attrNameLst>
                                      </p:cBhvr>
                                      <p:tavLst>
                                        <p:tav tm="0">
                                          <p:val>
                                            <p:strVal val="#ppt_x-.1"/>
                                          </p:val>
                                        </p:tav>
                                        <p:tav tm="100000">
                                          <p:val>
                                            <p:strVal val="#ppt_x"/>
                                          </p:val>
                                        </p:tav>
                                      </p:tavLst>
                                    </p:anim>
                                    <p:anim calcmode="lin" valueType="num">
                                      <p:cBhvr>
                                        <p:cTn id="43"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17818-svetik.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467544" y="4369668"/>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Por muy controvertido que sea, supone todo un evento clave en la agenda de la celebración. Las mayores figuras de este tipo de “arte” que es la lidia de los toros se dan cita durante un mes en la considerada como la plaza más importante del mundo.</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5" name="14 Imagen" descr="32 fiordos-noruegos7.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323528"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fiestas de San Isidro de Madrid no solo se reducen a festividades de un día. Entre las diferentes actividades que se celebran en la ciudad está la esperada Feria de Toros de San Isidro, la más importante a nivel internacional para el mundo de la tauromaquia.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59000">
        <p14:prism/>
      </p:transition>
    </mc:Choice>
    <mc:Fallback xmlns="">
      <p:transition spd="slow" advTm="5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2/3*#ppt_w"/>
                                          </p:val>
                                        </p:tav>
                                        <p:tav tm="100000">
                                          <p:val>
                                            <p:strVal val="#ppt_w"/>
                                          </p:val>
                                        </p:tav>
                                      </p:tavLst>
                                    </p:anim>
                                    <p:anim calcmode="lin" valueType="num">
                                      <p:cBhvr>
                                        <p:cTn id="8" dur="4000" fill="hold"/>
                                        <p:tgtEl>
                                          <p:spTgt spid="4"/>
                                        </p:tgtEl>
                                        <p:attrNameLst>
                                          <p:attrName>ppt_h</p:attrName>
                                        </p:attrNameLst>
                                      </p:cBhvr>
                                      <p:tavLst>
                                        <p:tav tm="0">
                                          <p:val>
                                            <p:strVal val="2/3*#ppt_h"/>
                                          </p:val>
                                        </p:tav>
                                        <p:tav tm="100000">
                                          <p:val>
                                            <p:strVal val="#ppt_h"/>
                                          </p:val>
                                        </p:tav>
                                      </p:tavLst>
                                    </p:anim>
                                  </p:childTnLst>
                                </p:cTn>
                              </p:par>
                              <p:par>
                                <p:cTn id="9" presetID="16" presetClass="entr" presetSubtype="4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Horizontal)">
                                      <p:cBhvr>
                                        <p:cTn id="11" dur="4000"/>
                                        <p:tgtEl>
                                          <p:spTgt spid="4"/>
                                        </p:tgtEl>
                                      </p:cBhvr>
                                    </p:animEffect>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25000"/>
                            </p:stCondLst>
                            <p:childTnLst>
                              <p:par>
                                <p:cTn id="19" presetID="10" presetClass="exit" presetSubtype="0" fill="hold" grpId="1" nodeType="afterEffect">
                                  <p:stCondLst>
                                    <p:cond delay="2000"/>
                                  </p:stCondLst>
                                  <p:iterate type="lt">
                                    <p:tmPct val="0"/>
                                  </p:iterate>
                                  <p:childTnLst>
                                    <p:animEffect transition="out" filter="fade">
                                      <p:cBhvr>
                                        <p:cTn id="20" dur="2000"/>
                                        <p:tgtEl>
                                          <p:spTgt spid="5"/>
                                        </p:tgtEl>
                                      </p:cBhvr>
                                    </p:animEffect>
                                    <p:set>
                                      <p:cBhvr>
                                        <p:cTn id="21" dur="1" fill="hold">
                                          <p:stCondLst>
                                            <p:cond delay="1999"/>
                                          </p:stCondLst>
                                        </p:cTn>
                                        <p:tgtEl>
                                          <p:spTgt spid="5"/>
                                        </p:tgtEl>
                                        <p:attrNameLst>
                                          <p:attrName>style.visibility</p:attrName>
                                        </p:attrNameLst>
                                      </p:cBhvr>
                                      <p:to>
                                        <p:strVal val="hidden"/>
                                      </p:to>
                                    </p:set>
                                  </p:childTnLst>
                                </p:cTn>
                              </p:par>
                              <p:par>
                                <p:cTn id="22" presetID="10" presetClass="exit" presetSubtype="0" fill="hold" nodeType="withEffect">
                                  <p:stCondLst>
                                    <p:cond delay="2000"/>
                                  </p:stCondLst>
                                  <p:childTnLst>
                                    <p:animEffect transition="out" filter="fade">
                                      <p:cBhvr>
                                        <p:cTn id="23" dur="4000"/>
                                        <p:tgtEl>
                                          <p:spTgt spid="4"/>
                                        </p:tgtEl>
                                      </p:cBhvr>
                                    </p:animEffect>
                                    <p:set>
                                      <p:cBhvr>
                                        <p:cTn id="24" dur="1" fill="hold">
                                          <p:stCondLst>
                                            <p:cond delay="3999"/>
                                          </p:stCondLst>
                                        </p:cTn>
                                        <p:tgtEl>
                                          <p:spTgt spid="4"/>
                                        </p:tgtEl>
                                        <p:attrNameLst>
                                          <p:attrName>style.visibility</p:attrName>
                                        </p:attrNameLst>
                                      </p:cBhvr>
                                      <p:to>
                                        <p:strVal val="hidden"/>
                                      </p:to>
                                    </p:set>
                                  </p:childTnLst>
                                </p:cTn>
                              </p:par>
                              <p:par>
                                <p:cTn id="25" presetID="23" presetClass="entr" presetSubtype="288" fill="hold" nodeType="withEffect">
                                  <p:stCondLst>
                                    <p:cond delay="2000"/>
                                  </p:stCondLst>
                                  <p:childTnLst>
                                    <p:set>
                                      <p:cBhvr>
                                        <p:cTn id="26" dur="1" fill="hold">
                                          <p:stCondLst>
                                            <p:cond delay="0"/>
                                          </p:stCondLst>
                                        </p:cTn>
                                        <p:tgtEl>
                                          <p:spTgt spid="15"/>
                                        </p:tgtEl>
                                        <p:attrNameLst>
                                          <p:attrName>style.visibility</p:attrName>
                                        </p:attrNameLst>
                                      </p:cBhvr>
                                      <p:to>
                                        <p:strVal val="visible"/>
                                      </p:to>
                                    </p:set>
                                    <p:anim calcmode="lin" valueType="num">
                                      <p:cBhvr>
                                        <p:cTn id="27" dur="4000" fill="hold"/>
                                        <p:tgtEl>
                                          <p:spTgt spid="15"/>
                                        </p:tgtEl>
                                        <p:attrNameLst>
                                          <p:attrName>ppt_w</p:attrName>
                                        </p:attrNameLst>
                                      </p:cBhvr>
                                      <p:tavLst>
                                        <p:tav tm="0">
                                          <p:val>
                                            <p:strVal val="4/3*#ppt_w"/>
                                          </p:val>
                                        </p:tav>
                                        <p:tav tm="100000">
                                          <p:val>
                                            <p:strVal val="#ppt_w"/>
                                          </p:val>
                                        </p:tav>
                                      </p:tavLst>
                                    </p:anim>
                                    <p:anim calcmode="lin" valueType="num">
                                      <p:cBhvr>
                                        <p:cTn id="28" dur="4000" fill="hold"/>
                                        <p:tgtEl>
                                          <p:spTgt spid="15"/>
                                        </p:tgtEl>
                                        <p:attrNameLst>
                                          <p:attrName>ppt_h</p:attrName>
                                        </p:attrNameLst>
                                      </p:cBhvr>
                                      <p:tavLst>
                                        <p:tav tm="0">
                                          <p:val>
                                            <p:strVal val="4/3*#ppt_h"/>
                                          </p:val>
                                        </p:tav>
                                        <p:tav tm="100000">
                                          <p:val>
                                            <p:strVal val="#ppt_h"/>
                                          </p:val>
                                        </p:tav>
                                      </p:tavLst>
                                    </p:anim>
                                  </p:childTnLst>
                                </p:cTn>
                              </p:par>
                              <p:par>
                                <p:cTn id="29" presetID="10" presetClass="entr" presetSubtype="0" fill="hold" nodeType="withEffect">
                                  <p:stCondLst>
                                    <p:cond delay="2000"/>
                                  </p:stCondLst>
                                  <p:childTnLst>
                                    <p:set>
                                      <p:cBhvr>
                                        <p:cTn id="30" dur="1" fill="hold">
                                          <p:stCondLst>
                                            <p:cond delay="0"/>
                                          </p:stCondLst>
                                        </p:cTn>
                                        <p:tgtEl>
                                          <p:spTgt spid="15"/>
                                        </p:tgtEl>
                                        <p:attrNameLst>
                                          <p:attrName>style.visibility</p:attrName>
                                        </p:attrNameLst>
                                      </p:cBhvr>
                                      <p:to>
                                        <p:strVal val="visible"/>
                                      </p:to>
                                    </p:set>
                                    <p:animEffect transition="in" filter="fade">
                                      <p:cBhvr>
                                        <p:cTn id="31" dur="4000"/>
                                        <p:tgtEl>
                                          <p:spTgt spid="15"/>
                                        </p:tgtEl>
                                      </p:cBhvr>
                                    </p:animEffect>
                                  </p:childTnLst>
                                </p:cTn>
                              </p:par>
                            </p:childTnLst>
                          </p:cTn>
                        </p:par>
                        <p:par>
                          <p:cTn id="32" fill="hold">
                            <p:stCondLst>
                              <p:cond delay="31000"/>
                            </p:stCondLst>
                            <p:childTnLst>
                              <p:par>
                                <p:cTn id="33" presetID="40" presetClass="entr" presetSubtype="0" fill="hold" grpId="0" nodeType="afterEffect">
                                  <p:stCondLst>
                                    <p:cond delay="0"/>
                                  </p:stCondLst>
                                  <p:iterate type="lt">
                                    <p:tmPct val="10000"/>
                                  </p:iterate>
                                  <p:childTnLst>
                                    <p:set>
                                      <p:cBhvr>
                                        <p:cTn id="34" dur="1" fill="hold">
                                          <p:stCondLst>
                                            <p:cond delay="0"/>
                                          </p:stCondLst>
                                        </p:cTn>
                                        <p:tgtEl>
                                          <p:spTgt spid="6"/>
                                        </p:tgtEl>
                                        <p:attrNameLst>
                                          <p:attrName>style.visibility</p:attrName>
                                        </p:attrNameLst>
                                      </p:cBhvr>
                                      <p:to>
                                        <p:strVal val="visible"/>
                                      </p:to>
                                    </p:set>
                                    <p:animEffect transition="in" filter="fade">
                                      <p:cBhvr>
                                        <p:cTn id="35" dur="1000"/>
                                        <p:tgtEl>
                                          <p:spTgt spid="6"/>
                                        </p:tgtEl>
                                      </p:cBhvr>
                                    </p:animEffect>
                                    <p:anim calcmode="lin" valueType="num">
                                      <p:cBhvr>
                                        <p:cTn id="36" dur="1000" fill="hold"/>
                                        <p:tgtEl>
                                          <p:spTgt spid="6"/>
                                        </p:tgtEl>
                                        <p:attrNameLst>
                                          <p:attrName>ppt_x</p:attrName>
                                        </p:attrNameLst>
                                      </p:cBhvr>
                                      <p:tavLst>
                                        <p:tav tm="0">
                                          <p:val>
                                            <p:strVal val="#ppt_x-.1"/>
                                          </p:val>
                                        </p:tav>
                                        <p:tav tm="100000">
                                          <p:val>
                                            <p:strVal val="#ppt_x"/>
                                          </p:val>
                                        </p:tav>
                                      </p:tavLst>
                                    </p:anim>
                                    <p:anim calcmode="lin" valueType="num">
                                      <p:cBhvr>
                                        <p:cTn id="37"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280px-Jardin_Majorelle_25.03.2011_18-30-28.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467544"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Este año, la Feria de Toros se celebrará entre el 10 de mayo y el 4 de junio, con tres descansos los días 16, 22 y 29 de mayo, y dos celebraciones extra el día 1 y 2 de mayo con motivo del día de la Comunidad de Madrid.</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3" name="12 Imagen" descr="34.jpg"/>
          <p:cNvPicPr>
            <a:picLocks noChangeAspect="1"/>
          </p:cNvPicPr>
          <p:nvPr/>
        </p:nvPicPr>
        <p:blipFill>
          <a:blip r:embed="rId3"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395536"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Además, la Feria Taurina de San Isidro, considerada fiesta de interés general en la ciudad de Madrid, cerrará su jornada con una corrida Inmemorial el día 11 de junio, una corrida de la Beneficencia el 18 de mayo y una novillada de triunfadores el día 25 de junio.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advTm="55000">
        <p15:prstTrans prst="curtains"/>
      </p:transition>
    </mc:Choice>
    <mc:Fallback xmlns="">
      <p:transition spd="slow" advTm="5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Vertical)">
                                      <p:cBhvr>
                                        <p:cTn id="11" dur="4000"/>
                                        <p:tgtEl>
                                          <p:spTgt spid="4"/>
                                        </p:tgtEl>
                                      </p:cBhvr>
                                    </p:animEffect>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22000"/>
                            </p:stCondLst>
                            <p:childTnLst>
                              <p:par>
                                <p:cTn id="19" presetID="10" presetClass="exit" presetSubtype="0" fill="hold" grpId="1" nodeType="afterEffect">
                                  <p:stCondLst>
                                    <p:cond delay="2000"/>
                                  </p:stCondLst>
                                  <p:iterate type="lt">
                                    <p:tmPct val="0"/>
                                  </p:iterate>
                                  <p:childTnLst>
                                    <p:animEffect transition="out" filter="fade">
                                      <p:cBhvr>
                                        <p:cTn id="20" dur="2000"/>
                                        <p:tgtEl>
                                          <p:spTgt spid="5"/>
                                        </p:tgtEl>
                                      </p:cBhvr>
                                    </p:animEffect>
                                    <p:set>
                                      <p:cBhvr>
                                        <p:cTn id="21" dur="1" fill="hold">
                                          <p:stCondLst>
                                            <p:cond delay="1999"/>
                                          </p:stCondLst>
                                        </p:cTn>
                                        <p:tgtEl>
                                          <p:spTgt spid="5"/>
                                        </p:tgtEl>
                                        <p:attrNameLst>
                                          <p:attrName>style.visibility</p:attrName>
                                        </p:attrNameLst>
                                      </p:cBhvr>
                                      <p:to>
                                        <p:strVal val="hidden"/>
                                      </p:to>
                                    </p:set>
                                  </p:childTnLst>
                                </p:cTn>
                              </p:par>
                              <p:par>
                                <p:cTn id="22" presetID="23" presetClass="exit" presetSubtype="32" fill="hold" nodeType="withEffect">
                                  <p:stCondLst>
                                    <p:cond delay="2000"/>
                                  </p:stCondLst>
                                  <p:childTnLst>
                                    <p:anim calcmode="lin" valueType="num">
                                      <p:cBhvr>
                                        <p:cTn id="23" dur="4000"/>
                                        <p:tgtEl>
                                          <p:spTgt spid="4"/>
                                        </p:tgtEl>
                                        <p:attrNameLst>
                                          <p:attrName>ppt_w</p:attrName>
                                        </p:attrNameLst>
                                      </p:cBhvr>
                                      <p:tavLst>
                                        <p:tav tm="0">
                                          <p:val>
                                            <p:strVal val="ppt_w"/>
                                          </p:val>
                                        </p:tav>
                                        <p:tav tm="100000">
                                          <p:val>
                                            <p:fltVal val="0"/>
                                          </p:val>
                                        </p:tav>
                                      </p:tavLst>
                                    </p:anim>
                                    <p:anim calcmode="lin" valueType="num">
                                      <p:cBhvr>
                                        <p:cTn id="24" dur="4000"/>
                                        <p:tgtEl>
                                          <p:spTgt spid="4"/>
                                        </p:tgtEl>
                                        <p:attrNameLst>
                                          <p:attrName>ppt_h</p:attrName>
                                        </p:attrNameLst>
                                      </p:cBhvr>
                                      <p:tavLst>
                                        <p:tav tm="0">
                                          <p:val>
                                            <p:strVal val="ppt_h"/>
                                          </p:val>
                                        </p:tav>
                                        <p:tav tm="100000">
                                          <p:val>
                                            <p:fltVal val="0"/>
                                          </p:val>
                                        </p:tav>
                                      </p:tavLst>
                                    </p:anim>
                                    <p:set>
                                      <p:cBhvr>
                                        <p:cTn id="25" dur="1" fill="hold">
                                          <p:stCondLst>
                                            <p:cond delay="3999"/>
                                          </p:stCondLst>
                                        </p:cTn>
                                        <p:tgtEl>
                                          <p:spTgt spid="4"/>
                                        </p:tgtEl>
                                        <p:attrNameLst>
                                          <p:attrName>style.visibility</p:attrName>
                                        </p:attrNameLst>
                                      </p:cBhvr>
                                      <p:to>
                                        <p:strVal val="hidden"/>
                                      </p:to>
                                    </p:set>
                                  </p:childTnLst>
                                </p:cTn>
                              </p:par>
                              <p:par>
                                <p:cTn id="26" presetID="21" presetClass="exit" presetSubtype="4" fill="hold" nodeType="withEffect">
                                  <p:stCondLst>
                                    <p:cond delay="2000"/>
                                  </p:stCondLst>
                                  <p:childTnLst>
                                    <p:animEffect transition="out" filter="wheel(4)">
                                      <p:cBhvr>
                                        <p:cTn id="27" dur="4000"/>
                                        <p:tgtEl>
                                          <p:spTgt spid="4"/>
                                        </p:tgtEl>
                                      </p:cBhvr>
                                    </p:animEffect>
                                    <p:set>
                                      <p:cBhvr>
                                        <p:cTn id="28" dur="1" fill="hold">
                                          <p:stCondLst>
                                            <p:cond delay="3999"/>
                                          </p:stCondLst>
                                        </p:cTn>
                                        <p:tgtEl>
                                          <p:spTgt spid="4"/>
                                        </p:tgtEl>
                                        <p:attrNameLst>
                                          <p:attrName>style.visibility</p:attrName>
                                        </p:attrNameLst>
                                      </p:cBhvr>
                                      <p:to>
                                        <p:strVal val="hidden"/>
                                      </p:to>
                                    </p:set>
                                  </p:childTnLst>
                                </p:cTn>
                              </p:par>
                              <p:par>
                                <p:cTn id="29" presetID="23" presetClass="entr" presetSubtype="16" fill="hold" nodeType="withEffect">
                                  <p:stCondLst>
                                    <p:cond delay="2000"/>
                                  </p:stCondLst>
                                  <p:childTnLst>
                                    <p:set>
                                      <p:cBhvr>
                                        <p:cTn id="30" dur="1" fill="hold">
                                          <p:stCondLst>
                                            <p:cond delay="0"/>
                                          </p:stCondLst>
                                        </p:cTn>
                                        <p:tgtEl>
                                          <p:spTgt spid="13"/>
                                        </p:tgtEl>
                                        <p:attrNameLst>
                                          <p:attrName>style.visibility</p:attrName>
                                        </p:attrNameLst>
                                      </p:cBhvr>
                                      <p:to>
                                        <p:strVal val="visible"/>
                                      </p:to>
                                    </p:set>
                                    <p:anim calcmode="lin" valueType="num">
                                      <p:cBhvr>
                                        <p:cTn id="31" dur="4000" fill="hold"/>
                                        <p:tgtEl>
                                          <p:spTgt spid="13"/>
                                        </p:tgtEl>
                                        <p:attrNameLst>
                                          <p:attrName>ppt_w</p:attrName>
                                        </p:attrNameLst>
                                      </p:cBhvr>
                                      <p:tavLst>
                                        <p:tav tm="0">
                                          <p:val>
                                            <p:fltVal val="0"/>
                                          </p:val>
                                        </p:tav>
                                        <p:tav tm="100000">
                                          <p:val>
                                            <p:strVal val="#ppt_w"/>
                                          </p:val>
                                        </p:tav>
                                      </p:tavLst>
                                    </p:anim>
                                    <p:anim calcmode="lin" valueType="num">
                                      <p:cBhvr>
                                        <p:cTn id="32" dur="4000" fill="hold"/>
                                        <p:tgtEl>
                                          <p:spTgt spid="13"/>
                                        </p:tgtEl>
                                        <p:attrNameLst>
                                          <p:attrName>ppt_h</p:attrName>
                                        </p:attrNameLst>
                                      </p:cBhvr>
                                      <p:tavLst>
                                        <p:tav tm="0">
                                          <p:val>
                                            <p:fltVal val="0"/>
                                          </p:val>
                                        </p:tav>
                                        <p:tav tm="100000">
                                          <p:val>
                                            <p:strVal val="#ppt_h"/>
                                          </p:val>
                                        </p:tav>
                                      </p:tavLst>
                                    </p:anim>
                                  </p:childTnLst>
                                </p:cTn>
                              </p:par>
                              <p:par>
                                <p:cTn id="33" presetID="21" presetClass="entr" presetSubtype="4" fill="hold" nodeType="withEffect">
                                  <p:stCondLst>
                                    <p:cond delay="2000"/>
                                  </p:stCondLst>
                                  <p:childTnLst>
                                    <p:set>
                                      <p:cBhvr>
                                        <p:cTn id="34" dur="1" fill="hold">
                                          <p:stCondLst>
                                            <p:cond delay="0"/>
                                          </p:stCondLst>
                                        </p:cTn>
                                        <p:tgtEl>
                                          <p:spTgt spid="13"/>
                                        </p:tgtEl>
                                        <p:attrNameLst>
                                          <p:attrName>style.visibility</p:attrName>
                                        </p:attrNameLst>
                                      </p:cBhvr>
                                      <p:to>
                                        <p:strVal val="visible"/>
                                      </p:to>
                                    </p:set>
                                    <p:animEffect transition="in" filter="wheel(4)">
                                      <p:cBhvr>
                                        <p:cTn id="35" dur="4000"/>
                                        <p:tgtEl>
                                          <p:spTgt spid="13"/>
                                        </p:tgtEl>
                                      </p:cBhvr>
                                    </p:animEffect>
                                  </p:childTnLst>
                                </p:cTn>
                              </p:par>
                            </p:childTnLst>
                          </p:cTn>
                        </p:par>
                        <p:par>
                          <p:cTn id="36" fill="hold">
                            <p:stCondLst>
                              <p:cond delay="280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6"/>
                                        </p:tgtEl>
                                        <p:attrNameLst>
                                          <p:attrName>style.visibility</p:attrName>
                                        </p:attrNameLst>
                                      </p:cBhvr>
                                      <p:to>
                                        <p:strVal val="visible"/>
                                      </p:to>
                                    </p:set>
                                    <p:animEffect transition="in" filter="fade">
                                      <p:cBhvr>
                                        <p:cTn id="39" dur="1000"/>
                                        <p:tgtEl>
                                          <p:spTgt spid="6"/>
                                        </p:tgtEl>
                                      </p:cBhvr>
                                    </p:animEffect>
                                    <p:anim calcmode="lin" valueType="num">
                                      <p:cBhvr>
                                        <p:cTn id="40" dur="1000" fill="hold"/>
                                        <p:tgtEl>
                                          <p:spTgt spid="6"/>
                                        </p:tgtEl>
                                        <p:attrNameLst>
                                          <p:attrName>ppt_x</p:attrName>
                                        </p:attrNameLst>
                                      </p:cBhvr>
                                      <p:tavLst>
                                        <p:tav tm="0">
                                          <p:val>
                                            <p:strVal val="#ppt_x-.1"/>
                                          </p:val>
                                        </p:tav>
                                        <p:tav tm="100000">
                                          <p:val>
                                            <p:strVal val="#ppt_x"/>
                                          </p:val>
                                        </p:tav>
                                      </p:tavLst>
                                    </p:anim>
                                    <p:anim calcmode="lin" valueType="num">
                                      <p:cBhvr>
                                        <p:cTn id="41"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033_l.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23528"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Plaza Monumental de Las Ventas de Madrid es el recinto que acoge cada año esta Feria de Toros. Por su arena han actuado toreros de gran prestigio, tanto a nivel nacional como internacional.</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9" name="18 Imagen" descr="431136-Kycb.jpg"/>
          <p:cNvPicPr>
            <a:picLocks noGrp="1" noChangeAspect="1"/>
          </p:cNvPicPr>
          <p:nvPr isPhoto="1"/>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395536"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 la lluvia no lo impide, los festejos comenzarán a las 19:00 hora peninsular en la Plaza de Toros de Las Ventas. Todas las corridas de este espectáculo taurino podrán verse en televisión.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48000">
        <p14:gallery dir="l"/>
      </p:transition>
    </mc:Choice>
    <mc:Fallback xmlns="">
      <p:transition spd="slow" advTm="4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2/3*#ppt_w"/>
                                          </p:val>
                                        </p:tav>
                                        <p:tav tm="100000">
                                          <p:val>
                                            <p:strVal val="#ppt_w"/>
                                          </p:val>
                                        </p:tav>
                                      </p:tavLst>
                                    </p:anim>
                                    <p:anim calcmode="lin" valueType="num">
                                      <p:cBhvr>
                                        <p:cTn id="8" dur="4000" fill="hold"/>
                                        <p:tgtEl>
                                          <p:spTgt spid="4"/>
                                        </p:tgtEl>
                                        <p:attrNameLst>
                                          <p:attrName>ppt_h</p:attrName>
                                        </p:attrNameLst>
                                      </p:cBhvr>
                                      <p:tavLst>
                                        <p:tav tm="0">
                                          <p:val>
                                            <p:strVal val="2/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out)">
                                      <p:cBhvr>
                                        <p:cTn id="11" dur="4000"/>
                                        <p:tgtEl>
                                          <p:spTgt spid="4"/>
                                        </p:tgtEl>
                                      </p:cBhvr>
                                    </p:animEffect>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20800"/>
                            </p:stCondLst>
                            <p:childTnLst>
                              <p:par>
                                <p:cTn id="19" presetID="10" presetClass="exit" presetSubtype="0" fill="hold" grpId="1" nodeType="afterEffect">
                                  <p:stCondLst>
                                    <p:cond delay="2000"/>
                                  </p:stCondLst>
                                  <p:iterate type="lt">
                                    <p:tmPct val="0"/>
                                  </p:iterate>
                                  <p:childTnLst>
                                    <p:animEffect transition="out" filter="fade">
                                      <p:cBhvr>
                                        <p:cTn id="20" dur="2000"/>
                                        <p:tgtEl>
                                          <p:spTgt spid="5"/>
                                        </p:tgtEl>
                                      </p:cBhvr>
                                    </p:animEffect>
                                    <p:set>
                                      <p:cBhvr>
                                        <p:cTn id="21" dur="1" fill="hold">
                                          <p:stCondLst>
                                            <p:cond delay="1999"/>
                                          </p:stCondLst>
                                        </p:cTn>
                                        <p:tgtEl>
                                          <p:spTgt spid="5"/>
                                        </p:tgtEl>
                                        <p:attrNameLst>
                                          <p:attrName>style.visibility</p:attrName>
                                        </p:attrNameLst>
                                      </p:cBhvr>
                                      <p:to>
                                        <p:strVal val="hidden"/>
                                      </p:to>
                                    </p:set>
                                  </p:childTnLst>
                                </p:cTn>
                              </p:par>
                              <p:par>
                                <p:cTn id="22" presetID="23" presetClass="exit" presetSubtype="288" fill="hold" nodeType="withEffect">
                                  <p:stCondLst>
                                    <p:cond delay="2000"/>
                                  </p:stCondLst>
                                  <p:childTnLst>
                                    <p:anim calcmode="lin" valueType="num">
                                      <p:cBhvr>
                                        <p:cTn id="23" dur="4000"/>
                                        <p:tgtEl>
                                          <p:spTgt spid="4"/>
                                        </p:tgtEl>
                                        <p:attrNameLst>
                                          <p:attrName>ppt_w</p:attrName>
                                        </p:attrNameLst>
                                      </p:cBhvr>
                                      <p:tavLst>
                                        <p:tav tm="0">
                                          <p:val>
                                            <p:strVal val="ppt_w"/>
                                          </p:val>
                                        </p:tav>
                                        <p:tav tm="100000">
                                          <p:val>
                                            <p:strVal val="2/3*ppt_w"/>
                                          </p:val>
                                        </p:tav>
                                      </p:tavLst>
                                    </p:anim>
                                    <p:anim calcmode="lin" valueType="num">
                                      <p:cBhvr>
                                        <p:cTn id="24" dur="4000"/>
                                        <p:tgtEl>
                                          <p:spTgt spid="4"/>
                                        </p:tgtEl>
                                        <p:attrNameLst>
                                          <p:attrName>ppt_h</p:attrName>
                                        </p:attrNameLst>
                                      </p:cBhvr>
                                      <p:tavLst>
                                        <p:tav tm="0">
                                          <p:val>
                                            <p:strVal val="ppt_h"/>
                                          </p:val>
                                        </p:tav>
                                        <p:tav tm="100000">
                                          <p:val>
                                            <p:strVal val="2/3*ppt_h"/>
                                          </p:val>
                                        </p:tav>
                                      </p:tavLst>
                                    </p:anim>
                                    <p:set>
                                      <p:cBhvr>
                                        <p:cTn id="25" dur="1" fill="hold">
                                          <p:stCondLst>
                                            <p:cond delay="3999"/>
                                          </p:stCondLst>
                                        </p:cTn>
                                        <p:tgtEl>
                                          <p:spTgt spid="4"/>
                                        </p:tgtEl>
                                        <p:attrNameLst>
                                          <p:attrName>style.visibility</p:attrName>
                                        </p:attrNameLst>
                                      </p:cBhvr>
                                      <p:to>
                                        <p:strVal val="hidden"/>
                                      </p:to>
                                    </p:set>
                                  </p:childTnLst>
                                </p:cTn>
                              </p:par>
                              <p:par>
                                <p:cTn id="26" presetID="50" presetClass="exit" presetSubtype="0" accel="100000" fill="hold" nodeType="withEffect">
                                  <p:stCondLst>
                                    <p:cond delay="2000"/>
                                  </p:stCondLst>
                                  <p:childTnLst>
                                    <p:anim calcmode="lin" valueType="num">
                                      <p:cBhvr>
                                        <p:cTn id="27" dur="4000"/>
                                        <p:tgtEl>
                                          <p:spTgt spid="4"/>
                                        </p:tgtEl>
                                        <p:attrNameLst>
                                          <p:attrName>ppt_w</p:attrName>
                                        </p:attrNameLst>
                                      </p:cBhvr>
                                      <p:tavLst>
                                        <p:tav tm="0">
                                          <p:val>
                                            <p:strVal val="ppt_w"/>
                                          </p:val>
                                        </p:tav>
                                        <p:tav tm="100000">
                                          <p:val>
                                            <p:strVal val="ppt_w+.3"/>
                                          </p:val>
                                        </p:tav>
                                      </p:tavLst>
                                    </p:anim>
                                    <p:anim calcmode="lin" valueType="num">
                                      <p:cBhvr>
                                        <p:cTn id="28" dur="4000"/>
                                        <p:tgtEl>
                                          <p:spTgt spid="4"/>
                                        </p:tgtEl>
                                        <p:attrNameLst>
                                          <p:attrName>ppt_h</p:attrName>
                                        </p:attrNameLst>
                                      </p:cBhvr>
                                      <p:tavLst>
                                        <p:tav tm="0">
                                          <p:val>
                                            <p:strVal val="ppt_h"/>
                                          </p:val>
                                        </p:tav>
                                        <p:tav tm="100000">
                                          <p:val>
                                            <p:strVal val="ppt_h"/>
                                          </p:val>
                                        </p:tav>
                                      </p:tavLst>
                                    </p:anim>
                                    <p:animEffect transition="out" filter="fade">
                                      <p:cBhvr>
                                        <p:cTn id="29" dur="4000"/>
                                        <p:tgtEl>
                                          <p:spTgt spid="4"/>
                                        </p:tgtEl>
                                      </p:cBhvr>
                                    </p:animEffect>
                                    <p:set>
                                      <p:cBhvr>
                                        <p:cTn id="30" dur="1" fill="hold">
                                          <p:stCondLst>
                                            <p:cond delay="3999"/>
                                          </p:stCondLst>
                                        </p:cTn>
                                        <p:tgtEl>
                                          <p:spTgt spid="4"/>
                                        </p:tgtEl>
                                        <p:attrNameLst>
                                          <p:attrName>style.visibility</p:attrName>
                                        </p:attrNameLst>
                                      </p:cBhvr>
                                      <p:to>
                                        <p:strVal val="hidden"/>
                                      </p:to>
                                    </p:set>
                                  </p:childTnLst>
                                </p:cTn>
                              </p:par>
                              <p:par>
                                <p:cTn id="31" presetID="23" presetClass="entr" presetSubtype="288" fill="hold" nodeType="withEffect">
                                  <p:stCondLst>
                                    <p:cond delay="2000"/>
                                  </p:stCondLst>
                                  <p:iterate type="lt">
                                    <p:tmPct val="0"/>
                                  </p:iterate>
                                  <p:childTnLst>
                                    <p:set>
                                      <p:cBhvr>
                                        <p:cTn id="32" dur="1" fill="hold">
                                          <p:stCondLst>
                                            <p:cond delay="0"/>
                                          </p:stCondLst>
                                        </p:cTn>
                                        <p:tgtEl>
                                          <p:spTgt spid="19"/>
                                        </p:tgtEl>
                                        <p:attrNameLst>
                                          <p:attrName>style.visibility</p:attrName>
                                        </p:attrNameLst>
                                      </p:cBhvr>
                                      <p:to>
                                        <p:strVal val="visible"/>
                                      </p:to>
                                    </p:set>
                                    <p:anim calcmode="lin" valueType="num">
                                      <p:cBhvr>
                                        <p:cTn id="33" dur="4000" fill="hold"/>
                                        <p:tgtEl>
                                          <p:spTgt spid="19"/>
                                        </p:tgtEl>
                                        <p:attrNameLst>
                                          <p:attrName>ppt_w</p:attrName>
                                        </p:attrNameLst>
                                      </p:cBhvr>
                                      <p:tavLst>
                                        <p:tav tm="0">
                                          <p:val>
                                            <p:strVal val="4/3*#ppt_w"/>
                                          </p:val>
                                        </p:tav>
                                        <p:tav tm="100000">
                                          <p:val>
                                            <p:strVal val="#ppt_w"/>
                                          </p:val>
                                        </p:tav>
                                      </p:tavLst>
                                    </p:anim>
                                    <p:anim calcmode="lin" valueType="num">
                                      <p:cBhvr>
                                        <p:cTn id="34" dur="4000" fill="hold"/>
                                        <p:tgtEl>
                                          <p:spTgt spid="19"/>
                                        </p:tgtEl>
                                        <p:attrNameLst>
                                          <p:attrName>ppt_h</p:attrName>
                                        </p:attrNameLst>
                                      </p:cBhvr>
                                      <p:tavLst>
                                        <p:tav tm="0">
                                          <p:val>
                                            <p:strVal val="4/3*#ppt_h"/>
                                          </p:val>
                                        </p:tav>
                                        <p:tav tm="100000">
                                          <p:val>
                                            <p:strVal val="#ppt_h"/>
                                          </p:val>
                                        </p:tav>
                                      </p:tavLst>
                                    </p:anim>
                                  </p:childTnLst>
                                </p:cTn>
                              </p:par>
                              <p:par>
                                <p:cTn id="35" presetID="10" presetClass="entr" presetSubtype="0" fill="hold" nodeType="withEffect">
                                  <p:stCondLst>
                                    <p:cond delay="2000"/>
                                  </p:stCondLst>
                                  <p:iterate type="lt">
                                    <p:tmPct val="0"/>
                                  </p:iterate>
                                  <p:childTnLst>
                                    <p:set>
                                      <p:cBhvr>
                                        <p:cTn id="36" dur="1" fill="hold">
                                          <p:stCondLst>
                                            <p:cond delay="0"/>
                                          </p:stCondLst>
                                        </p:cTn>
                                        <p:tgtEl>
                                          <p:spTgt spid="19"/>
                                        </p:tgtEl>
                                        <p:attrNameLst>
                                          <p:attrName>style.visibility</p:attrName>
                                        </p:attrNameLst>
                                      </p:cBhvr>
                                      <p:to>
                                        <p:strVal val="visible"/>
                                      </p:to>
                                    </p:set>
                                    <p:animEffect transition="in" filter="fade">
                                      <p:cBhvr>
                                        <p:cTn id="37" dur="4000"/>
                                        <p:tgtEl>
                                          <p:spTgt spid="19"/>
                                        </p:tgtEl>
                                      </p:cBhvr>
                                    </p:animEffect>
                                  </p:childTnLst>
                                </p:cTn>
                              </p:par>
                            </p:childTnLst>
                          </p:cTn>
                        </p:par>
                        <p:par>
                          <p:cTn id="38" fill="hold">
                            <p:stCondLst>
                              <p:cond delay="26800"/>
                            </p:stCondLst>
                            <p:childTnLst>
                              <p:par>
                                <p:cTn id="39" presetID="40" presetClass="entr" presetSubtype="0" fill="hold" grpId="0" nodeType="afterEffect">
                                  <p:stCondLst>
                                    <p:cond delay="0"/>
                                  </p:stCondLst>
                                  <p:iterate type="lt">
                                    <p:tmPct val="10000"/>
                                  </p:iterate>
                                  <p:childTnLst>
                                    <p:set>
                                      <p:cBhvr>
                                        <p:cTn id="40" dur="1" fill="hold">
                                          <p:stCondLst>
                                            <p:cond delay="0"/>
                                          </p:stCondLst>
                                        </p:cTn>
                                        <p:tgtEl>
                                          <p:spTgt spid="6"/>
                                        </p:tgtEl>
                                        <p:attrNameLst>
                                          <p:attrName>style.visibility</p:attrName>
                                        </p:attrNameLst>
                                      </p:cBhvr>
                                      <p:to>
                                        <p:strVal val="visible"/>
                                      </p:to>
                                    </p:set>
                                    <p:animEffect transition="in" filter="fade">
                                      <p:cBhvr>
                                        <p:cTn id="41" dur="1000"/>
                                        <p:tgtEl>
                                          <p:spTgt spid="6"/>
                                        </p:tgtEl>
                                      </p:cBhvr>
                                    </p:animEffect>
                                    <p:anim calcmode="lin" valueType="num">
                                      <p:cBhvr>
                                        <p:cTn id="42" dur="1000" fill="hold"/>
                                        <p:tgtEl>
                                          <p:spTgt spid="6"/>
                                        </p:tgtEl>
                                        <p:attrNameLst>
                                          <p:attrName>ppt_x</p:attrName>
                                        </p:attrNameLst>
                                      </p:cBhvr>
                                      <p:tavLst>
                                        <p:tav tm="0">
                                          <p:val>
                                            <p:strVal val="#ppt_x-.1"/>
                                          </p:val>
                                        </p:tav>
                                        <p:tav tm="100000">
                                          <p:val>
                                            <p:strVal val="#ppt_x"/>
                                          </p:val>
                                        </p:tav>
                                      </p:tavLst>
                                    </p:anim>
                                    <p:anim calcmode="lin" valueType="num">
                                      <p:cBhvr>
                                        <p:cTn id="43"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16 Imagen" descr="VERDE NATURAL.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3 Imagen" descr="VERDE NATURAL.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23528" y="4081636"/>
            <a:ext cx="8568952"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Siempre muy asociadas a San Isidro, siguen estando muy arraigadas entre los madrileños, aunque cada vez sean más las voces en contra. De hecho, la feria taurina de San Isidro está considerada la más importante y prestigiosa del mundo, e incluso fue declarada una fiesta de interés general para la ciudad de Madrid en 2016 con los votos de los concejales de PP, PSOE y </a:t>
            </a:r>
            <a:r>
              <a:rPr lang="es-ES" i="1" dirty="0" err="1" smtClean="0">
                <a:effectLst>
                  <a:glow rad="101600">
                    <a:srgbClr val="C00000">
                      <a:alpha val="60000"/>
                    </a:srgbClr>
                  </a:glow>
                  <a:outerShdw blurRad="38100" dist="38100" dir="2700000" algn="tl">
                    <a:srgbClr val="000000">
                      <a:alpha val="43137"/>
                    </a:srgbClr>
                  </a:outerShdw>
                </a:effectLst>
              </a:rPr>
              <a:t>Cs.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42000">
        <p14:gallery dir="l"/>
      </p:transition>
    </mc:Choice>
    <mc:Fallback xmlns="">
      <p:transition spd="slow" advTm="4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barn(inVertical)">
                                      <p:cBhvr>
                                        <p:cTn id="7" dur="4000"/>
                                        <p:tgtEl>
                                          <p:spTgt spid="17"/>
                                        </p:tgtEl>
                                      </p:cBhvr>
                                    </p:animEffect>
                                  </p:childTnLst>
                                </p:cTn>
                              </p:par>
                              <p:par>
                                <p:cTn id="8" presetID="23" presetClass="entr" presetSubtype="272" fill="hold" nodeType="withEffect">
                                  <p:stCondLst>
                                    <p:cond delay="0"/>
                                  </p:stCondLst>
                                  <p:childTnLst>
                                    <p:set>
                                      <p:cBhvr>
                                        <p:cTn id="9" dur="1" fill="hold">
                                          <p:stCondLst>
                                            <p:cond delay="0"/>
                                          </p:stCondLst>
                                        </p:cTn>
                                        <p:tgtEl>
                                          <p:spTgt spid="17"/>
                                        </p:tgtEl>
                                        <p:attrNameLst>
                                          <p:attrName>style.visibility</p:attrName>
                                        </p:attrNameLst>
                                      </p:cBhvr>
                                      <p:to>
                                        <p:strVal val="visible"/>
                                      </p:to>
                                    </p:set>
                                    <p:anim calcmode="lin" valueType="num">
                                      <p:cBhvr>
                                        <p:cTn id="10" dur="4000" fill="hold"/>
                                        <p:tgtEl>
                                          <p:spTgt spid="17"/>
                                        </p:tgtEl>
                                        <p:attrNameLst>
                                          <p:attrName>ppt_w</p:attrName>
                                        </p:attrNameLst>
                                      </p:cBhvr>
                                      <p:tavLst>
                                        <p:tav tm="0">
                                          <p:val>
                                            <p:strVal val="2/3*#ppt_w"/>
                                          </p:val>
                                        </p:tav>
                                        <p:tav tm="100000">
                                          <p:val>
                                            <p:strVal val="#ppt_w"/>
                                          </p:val>
                                        </p:tav>
                                      </p:tavLst>
                                    </p:anim>
                                    <p:anim calcmode="lin" valueType="num">
                                      <p:cBhvr>
                                        <p:cTn id="11" dur="4000" fill="hold"/>
                                        <p:tgtEl>
                                          <p:spTgt spid="17"/>
                                        </p:tgtEl>
                                        <p:attrNameLst>
                                          <p:attrName>ppt_h</p:attrName>
                                        </p:attrNameLst>
                                      </p:cBhvr>
                                      <p:tavLst>
                                        <p:tav tm="0">
                                          <p:val>
                                            <p:strVal val="2/3*#ppt_h"/>
                                          </p:val>
                                        </p:tav>
                                        <p:tav tm="100000">
                                          <p:val>
                                            <p:strVal val="#ppt_h"/>
                                          </p:val>
                                        </p:tav>
                                      </p:tavLst>
                                    </p:anim>
                                  </p:childTnLst>
                                </p:cTn>
                              </p:par>
                              <p:par>
                                <p:cTn id="12" presetID="16" presetClass="entr" presetSubtype="37"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arn(outVertical)">
                                      <p:cBhvr>
                                        <p:cTn id="14" dur="4000"/>
                                        <p:tgtEl>
                                          <p:spTgt spid="4"/>
                                        </p:tgtEl>
                                      </p:cBhvr>
                                    </p:animEffect>
                                  </p:childTnLst>
                                </p:cTn>
                              </p:par>
                              <p:par>
                                <p:cTn id="15" presetID="23" presetClass="entr" presetSubtype="27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4000" fill="hold"/>
                                        <p:tgtEl>
                                          <p:spTgt spid="4"/>
                                        </p:tgtEl>
                                        <p:attrNameLst>
                                          <p:attrName>ppt_w</p:attrName>
                                        </p:attrNameLst>
                                      </p:cBhvr>
                                      <p:tavLst>
                                        <p:tav tm="0">
                                          <p:val>
                                            <p:strVal val="2/3*#ppt_w"/>
                                          </p:val>
                                        </p:tav>
                                        <p:tav tm="100000">
                                          <p:val>
                                            <p:strVal val="#ppt_w"/>
                                          </p:val>
                                        </p:tav>
                                      </p:tavLst>
                                    </p:anim>
                                    <p:anim calcmode="lin" valueType="num">
                                      <p:cBhvr>
                                        <p:cTn id="18" dur="4000" fill="hold"/>
                                        <p:tgtEl>
                                          <p:spTgt spid="4"/>
                                        </p:tgtEl>
                                        <p:attrNameLst>
                                          <p:attrName>ppt_h</p:attrName>
                                        </p:attrNameLst>
                                      </p:cBhvr>
                                      <p:tavLst>
                                        <p:tav tm="0">
                                          <p:val>
                                            <p:strVal val="2/3*#ppt_h"/>
                                          </p:val>
                                        </p:tav>
                                        <p:tav tm="100000">
                                          <p:val>
                                            <p:strVal val="#ppt_h"/>
                                          </p:val>
                                        </p:tav>
                                      </p:tavLst>
                                    </p:anim>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193626_maskonury-skala.jpg"/>
          <p:cNvPicPr>
            <a:picLocks noGrp="1" noChangeAspect="1"/>
          </p:cNvPicPr>
          <p:nvPr isPhoto="1"/>
        </p:nvPicPr>
        <p:blipFill>
          <a:blip r:embed="rId3"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3 Imagen" descr="193626_maskonury-skala.jpg"/>
          <p:cNvPicPr>
            <a:picLocks noGrp="1" noChangeAspect="1"/>
          </p:cNvPicPr>
          <p:nvPr isPhoto="1"/>
        </p:nvPicPr>
        <p:blipFill>
          <a:blip r:embed="rId3" cstate="print"/>
          <a:stretch>
            <a:fillRect/>
          </a:stretch>
        </p:blipFill>
        <p:spPr bwMode="auto">
          <a:xfrm>
            <a:off x="0" y="1"/>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2" name="1 CuadroTexto"/>
          <p:cNvSpPr txBox="1"/>
          <p:nvPr/>
        </p:nvSpPr>
        <p:spPr>
          <a:xfrm>
            <a:off x="683568" y="4657700"/>
            <a:ext cx="763284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fiestas comienzan con el pasacalles de gigantes y cabezudos que recorre el centro de la ciudad. Después se celebra el pregón en la plaza de la villa; seguido de zarzuela y música popular.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5000">
        <p14:gallery dir="l"/>
        <p:sndAc>
          <p:stSnd loop="1">
            <p:snd r:embed="rId2" name="Variadas.wav"/>
          </p:stSnd>
        </p:sndAc>
      </p:transition>
    </mc:Choice>
    <mc:Fallback xmlns="">
      <p:transition spd="slow" advTm="25000">
        <p:fade/>
        <p:sndAc>
          <p:stSnd loop="1">
            <p:snd r:embed="rId4"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4000" fill="hold"/>
                                        <p:tgtEl>
                                          <p:spTgt spid="3"/>
                                        </p:tgtEl>
                                        <p:attrNameLst>
                                          <p:attrName>ppt_w</p:attrName>
                                        </p:attrNameLst>
                                      </p:cBhvr>
                                      <p:tavLst>
                                        <p:tav tm="0">
                                          <p:val>
                                            <p:strVal val="4/3*#ppt_w"/>
                                          </p:val>
                                        </p:tav>
                                        <p:tav tm="100000">
                                          <p:val>
                                            <p:strVal val="#ppt_w"/>
                                          </p:val>
                                        </p:tav>
                                      </p:tavLst>
                                    </p:anim>
                                    <p:anim calcmode="lin" valueType="num">
                                      <p:cBhvr>
                                        <p:cTn id="8" dur="4000" fill="hold"/>
                                        <p:tgtEl>
                                          <p:spTgt spid="3"/>
                                        </p:tgtEl>
                                        <p:attrNameLst>
                                          <p:attrName>ppt_h</p:attrName>
                                        </p:attrNameLst>
                                      </p:cBhvr>
                                      <p:tavLst>
                                        <p:tav tm="0">
                                          <p:val>
                                            <p:strVal val="4/3*#ppt_h"/>
                                          </p:val>
                                        </p:tav>
                                        <p:tav tm="100000">
                                          <p:val>
                                            <p:strVal val="#ppt_h"/>
                                          </p:val>
                                        </p:tav>
                                      </p:tavLst>
                                    </p:anim>
                                  </p:childTnLst>
                                </p:cTn>
                              </p:par>
                              <p:par>
                                <p:cTn id="9" presetID="47" presetClass="entr" presetSubtype="0"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4000"/>
                                        <p:tgtEl>
                                          <p:spTgt spid="3"/>
                                        </p:tgtEl>
                                      </p:cBhvr>
                                    </p:animEffect>
                                    <p:anim calcmode="lin" valueType="num">
                                      <p:cBhvr>
                                        <p:cTn id="12" dur="4000" fill="hold"/>
                                        <p:tgtEl>
                                          <p:spTgt spid="3"/>
                                        </p:tgtEl>
                                        <p:attrNameLst>
                                          <p:attrName>ppt_x</p:attrName>
                                        </p:attrNameLst>
                                      </p:cBhvr>
                                      <p:tavLst>
                                        <p:tav tm="0">
                                          <p:val>
                                            <p:strVal val="#ppt_x"/>
                                          </p:val>
                                        </p:tav>
                                        <p:tav tm="100000">
                                          <p:val>
                                            <p:strVal val="#ppt_x"/>
                                          </p:val>
                                        </p:tav>
                                      </p:tavLst>
                                    </p:anim>
                                    <p:anim calcmode="lin" valueType="num">
                                      <p:cBhvr>
                                        <p:cTn id="13" dur="4000" fill="hold"/>
                                        <p:tgtEl>
                                          <p:spTgt spid="3"/>
                                        </p:tgtEl>
                                        <p:attrNameLst>
                                          <p:attrName>ppt_y</p:attrName>
                                        </p:attrNameLst>
                                      </p:cBhvr>
                                      <p:tavLst>
                                        <p:tav tm="0">
                                          <p:val>
                                            <p:strVal val="#ppt_y-.1"/>
                                          </p:val>
                                        </p:tav>
                                        <p:tav tm="100000">
                                          <p:val>
                                            <p:strVal val="#ppt_y"/>
                                          </p:val>
                                        </p:tav>
                                      </p:tavLst>
                                    </p:anim>
                                  </p:childTnLst>
                                </p:cTn>
                              </p:par>
                              <p:par>
                                <p:cTn id="14" presetID="23" presetClass="entr" presetSubtype="28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4000" fill="hold"/>
                                        <p:tgtEl>
                                          <p:spTgt spid="4"/>
                                        </p:tgtEl>
                                        <p:attrNameLst>
                                          <p:attrName>ppt_w</p:attrName>
                                        </p:attrNameLst>
                                      </p:cBhvr>
                                      <p:tavLst>
                                        <p:tav tm="0">
                                          <p:val>
                                            <p:strVal val="4/3*#ppt_w"/>
                                          </p:val>
                                        </p:tav>
                                        <p:tav tm="100000">
                                          <p:val>
                                            <p:strVal val="#ppt_w"/>
                                          </p:val>
                                        </p:tav>
                                      </p:tavLst>
                                    </p:anim>
                                    <p:anim calcmode="lin" valueType="num">
                                      <p:cBhvr>
                                        <p:cTn id="17" dur="4000" fill="hold"/>
                                        <p:tgtEl>
                                          <p:spTgt spid="4"/>
                                        </p:tgtEl>
                                        <p:attrNameLst>
                                          <p:attrName>ppt_h</p:attrName>
                                        </p:attrNameLst>
                                      </p:cBhvr>
                                      <p:tavLst>
                                        <p:tav tm="0">
                                          <p:val>
                                            <p:strVal val="4/3*#ppt_h"/>
                                          </p:val>
                                        </p:tav>
                                        <p:tav tm="100000">
                                          <p:val>
                                            <p:strVal val="#ppt_h"/>
                                          </p:val>
                                        </p:tav>
                                      </p:tavLst>
                                    </p:anim>
                                  </p:childTnLst>
                                </p:cTn>
                              </p:par>
                              <p:par>
                                <p:cTn id="18" presetID="42" presetClass="entr" presetSubtype="0"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4000"/>
                                        <p:tgtEl>
                                          <p:spTgt spid="4"/>
                                        </p:tgtEl>
                                      </p:cBhvr>
                                    </p:animEffect>
                                    <p:anim calcmode="lin" valueType="num">
                                      <p:cBhvr>
                                        <p:cTn id="21" dur="4000" fill="hold"/>
                                        <p:tgtEl>
                                          <p:spTgt spid="4"/>
                                        </p:tgtEl>
                                        <p:attrNameLst>
                                          <p:attrName>ppt_x</p:attrName>
                                        </p:attrNameLst>
                                      </p:cBhvr>
                                      <p:tavLst>
                                        <p:tav tm="0">
                                          <p:val>
                                            <p:strVal val="#ppt_x"/>
                                          </p:val>
                                        </p:tav>
                                        <p:tav tm="100000">
                                          <p:val>
                                            <p:strVal val="#ppt_x"/>
                                          </p:val>
                                        </p:tav>
                                      </p:tavLst>
                                    </p:anim>
                                    <p:anim calcmode="lin" valueType="num">
                                      <p:cBhvr>
                                        <p:cTn id="22" dur="4000" fill="hold"/>
                                        <p:tgtEl>
                                          <p:spTgt spid="4"/>
                                        </p:tgtEl>
                                        <p:attrNameLst>
                                          <p:attrName>ppt_y</p:attrName>
                                        </p:attrNameLst>
                                      </p:cBhvr>
                                      <p:tavLst>
                                        <p:tav tm="0">
                                          <p:val>
                                            <p:strVal val="#ppt_y+.1"/>
                                          </p:val>
                                        </p:tav>
                                        <p:tav tm="100000">
                                          <p:val>
                                            <p:strVal val="#ppt_y"/>
                                          </p:val>
                                        </p:tav>
                                      </p:tavLst>
                                    </p:anim>
                                  </p:childTnLst>
                                </p:cTn>
                              </p:par>
                            </p:childTnLst>
                          </p:cTn>
                        </p:par>
                        <p:par>
                          <p:cTn id="23" fill="hold">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2"/>
                                        </p:tgtEl>
                                        <p:attrNameLst>
                                          <p:attrName>style.visibility</p:attrName>
                                        </p:attrNameLst>
                                      </p:cBhvr>
                                      <p:to>
                                        <p:strVal val="visible"/>
                                      </p:to>
                                    </p:set>
                                    <p:animEffect transition="in" filter="fade">
                                      <p:cBhvr>
                                        <p:cTn id="26" dur="1000"/>
                                        <p:tgtEl>
                                          <p:spTgt spid="2"/>
                                        </p:tgtEl>
                                      </p:cBhvr>
                                    </p:animEffect>
                                    <p:anim calcmode="lin" valueType="num">
                                      <p:cBhvr>
                                        <p:cTn id="27" dur="1000" fill="hold"/>
                                        <p:tgtEl>
                                          <p:spTgt spid="2"/>
                                        </p:tgtEl>
                                        <p:attrNameLst>
                                          <p:attrName>ppt_x</p:attrName>
                                        </p:attrNameLst>
                                      </p:cBhvr>
                                      <p:tavLst>
                                        <p:tav tm="0">
                                          <p:val>
                                            <p:strVal val="#ppt_x-.1"/>
                                          </p:val>
                                        </p:tav>
                                        <p:tav tm="100000">
                                          <p:val>
                                            <p:strVal val="#ppt_x"/>
                                          </p:val>
                                        </p:tav>
                                      </p:tavLst>
                                    </p:anim>
                                    <p:anim calcmode="lin" valueType="num">
                                      <p:cBhvr>
                                        <p:cTn id="28" dur="10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19 Imagen" descr="Diapositiva58.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827584" y="4873724"/>
            <a:ext cx="748883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Muchas zonas de Madrid, como la Plaza Mayor o el Templo de </a:t>
            </a:r>
            <a:r>
              <a:rPr lang="es-ES" i="1" dirty="0" err="1" smtClean="0">
                <a:effectLst>
                  <a:glow rad="101600">
                    <a:srgbClr val="C00000">
                      <a:alpha val="60000"/>
                    </a:srgbClr>
                  </a:glow>
                  <a:outerShdw blurRad="38100" dist="38100" dir="2700000" algn="tl">
                    <a:srgbClr val="000000">
                      <a:alpha val="43137"/>
                    </a:srgbClr>
                  </a:outerShdw>
                </a:effectLst>
              </a:rPr>
              <a:t>Debod</a:t>
            </a:r>
            <a:r>
              <a:rPr lang="es-ES" i="1" dirty="0" smtClean="0">
                <a:effectLst>
                  <a:glow rad="101600">
                    <a:srgbClr val="C00000">
                      <a:alpha val="60000"/>
                    </a:srgbClr>
                  </a:glow>
                  <a:outerShdw blurRad="38100" dist="38100" dir="2700000" algn="tl">
                    <a:srgbClr val="000000">
                      <a:alpha val="43137"/>
                    </a:srgbClr>
                  </a:outerShdw>
                </a:effectLst>
              </a:rPr>
              <a:t>; acogen actividades y conciertos, para todos los gustos y edades.</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1" name="10 Imagen" descr="195406_maskonur-skala-kwiatki-rozmycie.jpg"/>
          <p:cNvPicPr>
            <a:picLocks noGrp="1" noChangeAspect="1"/>
          </p:cNvPicPr>
          <p:nvPr isPhoto="1"/>
        </p:nvPicPr>
        <p:blipFill>
          <a:blip r:embed="rId3" cstate="print"/>
          <a:stretch>
            <a:fillRect/>
          </a:stretch>
        </p:blipFill>
        <p:spPr bwMode="auto">
          <a:xfrm>
            <a:off x="1"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95536"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pasacalles de gigantes y cabezudos empezará frente al Museo de las artes y las tradiciones de Madrid, en la Latina, y será el mismo día y a la misma hora que el pregón.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41000">
        <p14:gallery dir="l"/>
      </p:transition>
    </mc:Choice>
    <mc:Fallback xmlns="">
      <p:transition spd="slow" advTm="4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barn(outHorizontal)">
                                      <p:cBhvr>
                                        <p:cTn id="7" dur="4000"/>
                                        <p:tgtEl>
                                          <p:spTgt spid="20"/>
                                        </p:tgtEl>
                                      </p:cBhvr>
                                    </p:animEffect>
                                  </p:childTnLst>
                                </p:cTn>
                              </p:par>
                              <p:par>
                                <p:cTn id="8" presetID="23" presetClass="entr" presetSubtype="272" fill="hold" nodeType="withEffect">
                                  <p:stCondLst>
                                    <p:cond delay="0"/>
                                  </p:stCondLst>
                                  <p:childTnLst>
                                    <p:set>
                                      <p:cBhvr>
                                        <p:cTn id="9" dur="1" fill="hold">
                                          <p:stCondLst>
                                            <p:cond delay="0"/>
                                          </p:stCondLst>
                                        </p:cTn>
                                        <p:tgtEl>
                                          <p:spTgt spid="20"/>
                                        </p:tgtEl>
                                        <p:attrNameLst>
                                          <p:attrName>style.visibility</p:attrName>
                                        </p:attrNameLst>
                                      </p:cBhvr>
                                      <p:to>
                                        <p:strVal val="visible"/>
                                      </p:to>
                                    </p:set>
                                    <p:anim calcmode="lin" valueType="num">
                                      <p:cBhvr>
                                        <p:cTn id="10" dur="4000" fill="hold"/>
                                        <p:tgtEl>
                                          <p:spTgt spid="20"/>
                                        </p:tgtEl>
                                        <p:attrNameLst>
                                          <p:attrName>ppt_w</p:attrName>
                                        </p:attrNameLst>
                                      </p:cBhvr>
                                      <p:tavLst>
                                        <p:tav tm="0">
                                          <p:val>
                                            <p:strVal val="2/3*#ppt_w"/>
                                          </p:val>
                                        </p:tav>
                                        <p:tav tm="100000">
                                          <p:val>
                                            <p:strVal val="#ppt_w"/>
                                          </p:val>
                                        </p:tav>
                                      </p:tavLst>
                                    </p:anim>
                                    <p:anim calcmode="lin" valueType="num">
                                      <p:cBhvr>
                                        <p:cTn id="11" dur="4000" fill="hold"/>
                                        <p:tgtEl>
                                          <p:spTgt spid="20"/>
                                        </p:tgtEl>
                                        <p:attrNameLst>
                                          <p:attrName>ppt_h</p:attrName>
                                        </p:attrNameLst>
                                      </p:cBhvr>
                                      <p:tavLst>
                                        <p:tav tm="0">
                                          <p:val>
                                            <p:strVal val="2/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15700"/>
                            </p:stCondLst>
                            <p:childTnLst>
                              <p:par>
                                <p:cTn id="19" presetID="10" presetClass="exit" presetSubtype="0" fill="hold" grpId="1" nodeType="afterEffect">
                                  <p:stCondLst>
                                    <p:cond delay="2000"/>
                                  </p:stCondLst>
                                  <p:iterate type="lt">
                                    <p:tmPct val="0"/>
                                  </p:iterate>
                                  <p:childTnLst>
                                    <p:animEffect transition="out" filter="fade">
                                      <p:cBhvr>
                                        <p:cTn id="20" dur="2000"/>
                                        <p:tgtEl>
                                          <p:spTgt spid="4"/>
                                        </p:tgtEl>
                                      </p:cBhvr>
                                    </p:animEffect>
                                    <p:set>
                                      <p:cBhvr>
                                        <p:cTn id="21" dur="1" fill="hold">
                                          <p:stCondLst>
                                            <p:cond delay="1999"/>
                                          </p:stCondLst>
                                        </p:cTn>
                                        <p:tgtEl>
                                          <p:spTgt spid="4"/>
                                        </p:tgtEl>
                                        <p:attrNameLst>
                                          <p:attrName>style.visibility</p:attrName>
                                        </p:attrNameLst>
                                      </p:cBhvr>
                                      <p:to>
                                        <p:strVal val="hidden"/>
                                      </p:to>
                                    </p:set>
                                  </p:childTnLst>
                                </p:cTn>
                              </p:par>
                              <p:par>
                                <p:cTn id="22" presetID="23" presetClass="exit" presetSubtype="272" fill="hold" nodeType="withEffect">
                                  <p:stCondLst>
                                    <p:cond delay="2000"/>
                                  </p:stCondLst>
                                  <p:childTnLst>
                                    <p:anim calcmode="lin" valueType="num">
                                      <p:cBhvr>
                                        <p:cTn id="23" dur="4000"/>
                                        <p:tgtEl>
                                          <p:spTgt spid="20"/>
                                        </p:tgtEl>
                                        <p:attrNameLst>
                                          <p:attrName>ppt_w</p:attrName>
                                        </p:attrNameLst>
                                      </p:cBhvr>
                                      <p:tavLst>
                                        <p:tav tm="0">
                                          <p:val>
                                            <p:strVal val="ppt_w"/>
                                          </p:val>
                                        </p:tav>
                                        <p:tav tm="100000">
                                          <p:val>
                                            <p:strVal val="4/3*ppt_w"/>
                                          </p:val>
                                        </p:tav>
                                      </p:tavLst>
                                    </p:anim>
                                    <p:anim calcmode="lin" valueType="num">
                                      <p:cBhvr>
                                        <p:cTn id="24" dur="4000"/>
                                        <p:tgtEl>
                                          <p:spTgt spid="20"/>
                                        </p:tgtEl>
                                        <p:attrNameLst>
                                          <p:attrName>ppt_h</p:attrName>
                                        </p:attrNameLst>
                                      </p:cBhvr>
                                      <p:tavLst>
                                        <p:tav tm="0">
                                          <p:val>
                                            <p:strVal val="ppt_h"/>
                                          </p:val>
                                        </p:tav>
                                        <p:tav tm="100000">
                                          <p:val>
                                            <p:strVal val="4/3*ppt_h"/>
                                          </p:val>
                                        </p:tav>
                                      </p:tavLst>
                                    </p:anim>
                                    <p:set>
                                      <p:cBhvr>
                                        <p:cTn id="25" dur="1" fill="hold">
                                          <p:stCondLst>
                                            <p:cond delay="3999"/>
                                          </p:stCondLst>
                                        </p:cTn>
                                        <p:tgtEl>
                                          <p:spTgt spid="20"/>
                                        </p:tgtEl>
                                        <p:attrNameLst>
                                          <p:attrName>style.visibility</p:attrName>
                                        </p:attrNameLst>
                                      </p:cBhvr>
                                      <p:to>
                                        <p:strVal val="hidden"/>
                                      </p:to>
                                    </p:set>
                                  </p:childTnLst>
                                </p:cTn>
                              </p:par>
                              <p:par>
                                <p:cTn id="26" presetID="29" presetClass="exit" presetSubtype="0" fill="hold" nodeType="withEffect">
                                  <p:stCondLst>
                                    <p:cond delay="2000"/>
                                  </p:stCondLst>
                                  <p:childTnLst>
                                    <p:anim calcmode="lin" valueType="num">
                                      <p:cBhvr>
                                        <p:cTn id="27" dur="4000"/>
                                        <p:tgtEl>
                                          <p:spTgt spid="20"/>
                                        </p:tgtEl>
                                        <p:attrNameLst>
                                          <p:attrName>ppt_x</p:attrName>
                                        </p:attrNameLst>
                                      </p:cBhvr>
                                      <p:tavLst>
                                        <p:tav tm="0">
                                          <p:val>
                                            <p:strVal val="ppt_x"/>
                                          </p:val>
                                        </p:tav>
                                        <p:tav tm="100000">
                                          <p:val>
                                            <p:strVal val="ppt_x-.2"/>
                                          </p:val>
                                        </p:tav>
                                      </p:tavLst>
                                    </p:anim>
                                    <p:anim calcmode="lin" valueType="num">
                                      <p:cBhvr>
                                        <p:cTn id="28" dur="4000"/>
                                        <p:tgtEl>
                                          <p:spTgt spid="20"/>
                                        </p:tgtEl>
                                        <p:attrNameLst>
                                          <p:attrName>ppt_y</p:attrName>
                                        </p:attrNameLst>
                                      </p:cBhvr>
                                      <p:tavLst>
                                        <p:tav tm="0">
                                          <p:val>
                                            <p:strVal val="ppt_y"/>
                                          </p:val>
                                        </p:tav>
                                        <p:tav tm="100000">
                                          <p:val>
                                            <p:strVal val="ppt_y"/>
                                          </p:val>
                                        </p:tav>
                                      </p:tavLst>
                                    </p:anim>
                                    <p:animEffect transition="out" filter="fade">
                                      <p:cBhvr>
                                        <p:cTn id="29" dur="4000"/>
                                        <p:tgtEl>
                                          <p:spTgt spid="20"/>
                                        </p:tgtEl>
                                      </p:cBhvr>
                                    </p:animEffect>
                                    <p:set>
                                      <p:cBhvr>
                                        <p:cTn id="30" dur="1" fill="hold">
                                          <p:stCondLst>
                                            <p:cond delay="3999"/>
                                          </p:stCondLst>
                                        </p:cTn>
                                        <p:tgtEl>
                                          <p:spTgt spid="20"/>
                                        </p:tgtEl>
                                        <p:attrNameLst>
                                          <p:attrName>style.visibility</p:attrName>
                                        </p:attrNameLst>
                                      </p:cBhvr>
                                      <p:to>
                                        <p:strVal val="hidden"/>
                                      </p:to>
                                    </p:set>
                                  </p:childTnLst>
                                </p:cTn>
                              </p:par>
                              <p:par>
                                <p:cTn id="31" presetID="23" presetClass="entr" presetSubtype="288" fill="hold" nodeType="withEffect">
                                  <p:stCondLst>
                                    <p:cond delay="2000"/>
                                  </p:stCondLst>
                                  <p:childTnLst>
                                    <p:set>
                                      <p:cBhvr>
                                        <p:cTn id="32" dur="1" fill="hold">
                                          <p:stCondLst>
                                            <p:cond delay="0"/>
                                          </p:stCondLst>
                                        </p:cTn>
                                        <p:tgtEl>
                                          <p:spTgt spid="11"/>
                                        </p:tgtEl>
                                        <p:attrNameLst>
                                          <p:attrName>style.visibility</p:attrName>
                                        </p:attrNameLst>
                                      </p:cBhvr>
                                      <p:to>
                                        <p:strVal val="visible"/>
                                      </p:to>
                                    </p:set>
                                    <p:anim calcmode="lin" valueType="num">
                                      <p:cBhvr>
                                        <p:cTn id="33" dur="4000" fill="hold"/>
                                        <p:tgtEl>
                                          <p:spTgt spid="11"/>
                                        </p:tgtEl>
                                        <p:attrNameLst>
                                          <p:attrName>ppt_w</p:attrName>
                                        </p:attrNameLst>
                                      </p:cBhvr>
                                      <p:tavLst>
                                        <p:tav tm="0">
                                          <p:val>
                                            <p:strVal val="4/3*#ppt_w"/>
                                          </p:val>
                                        </p:tav>
                                        <p:tav tm="100000">
                                          <p:val>
                                            <p:strVal val="#ppt_w"/>
                                          </p:val>
                                        </p:tav>
                                      </p:tavLst>
                                    </p:anim>
                                    <p:anim calcmode="lin" valueType="num">
                                      <p:cBhvr>
                                        <p:cTn id="34" dur="4000" fill="hold"/>
                                        <p:tgtEl>
                                          <p:spTgt spid="11"/>
                                        </p:tgtEl>
                                        <p:attrNameLst>
                                          <p:attrName>ppt_h</p:attrName>
                                        </p:attrNameLst>
                                      </p:cBhvr>
                                      <p:tavLst>
                                        <p:tav tm="0">
                                          <p:val>
                                            <p:strVal val="4/3*#ppt_h"/>
                                          </p:val>
                                        </p:tav>
                                        <p:tav tm="100000">
                                          <p:val>
                                            <p:strVal val="#ppt_h"/>
                                          </p:val>
                                        </p:tav>
                                      </p:tavLst>
                                    </p:anim>
                                  </p:childTnLst>
                                </p:cTn>
                              </p:par>
                              <p:par>
                                <p:cTn id="35" presetID="52" presetClass="entr" presetSubtype="0" fill="hold" nodeType="withEffect">
                                  <p:stCondLst>
                                    <p:cond delay="2000"/>
                                  </p:stCondLst>
                                  <p:childTnLst>
                                    <p:set>
                                      <p:cBhvr>
                                        <p:cTn id="36" dur="1" fill="hold">
                                          <p:stCondLst>
                                            <p:cond delay="0"/>
                                          </p:stCondLst>
                                        </p:cTn>
                                        <p:tgtEl>
                                          <p:spTgt spid="11"/>
                                        </p:tgtEl>
                                        <p:attrNameLst>
                                          <p:attrName>style.visibility</p:attrName>
                                        </p:attrNameLst>
                                      </p:cBhvr>
                                      <p:to>
                                        <p:strVal val="visible"/>
                                      </p:to>
                                    </p:set>
                                    <p:animScale>
                                      <p:cBhvr>
                                        <p:cTn id="37" dur="4000" decel="50000" fill="hold">
                                          <p:stCondLst>
                                            <p:cond delay="0"/>
                                          </p:stCondLst>
                                        </p:cTn>
                                        <p:tgtEl>
                                          <p:spTgt spid="1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8" dur="4000" decel="50000" fill="hold">
                                          <p:stCondLst>
                                            <p:cond delay="0"/>
                                          </p:stCondLst>
                                        </p:cTn>
                                        <p:tgtEl>
                                          <p:spTgt spid="11"/>
                                        </p:tgtEl>
                                        <p:attrNameLst>
                                          <p:attrName>ppt_x</p:attrName>
                                          <p:attrName>ppt_y</p:attrName>
                                        </p:attrNameLst>
                                      </p:cBhvr>
                                    </p:animMotion>
                                    <p:animEffect transition="in" filter="fade">
                                      <p:cBhvr>
                                        <p:cTn id="39" dur="4000"/>
                                        <p:tgtEl>
                                          <p:spTgt spid="11"/>
                                        </p:tgtEl>
                                      </p:cBhvr>
                                    </p:animEffect>
                                  </p:childTnLst>
                                </p:cTn>
                              </p:par>
                            </p:childTnLst>
                          </p:cTn>
                        </p:par>
                        <p:par>
                          <p:cTn id="40" fill="hold">
                            <p:stCondLst>
                              <p:cond delay="217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5"/>
                                        </p:tgtEl>
                                        <p:attrNameLst>
                                          <p:attrName>style.visibility</p:attrName>
                                        </p:attrNameLst>
                                      </p:cBhvr>
                                      <p:to>
                                        <p:strVal val="visible"/>
                                      </p:to>
                                    </p:set>
                                    <p:animEffect transition="in" filter="fade">
                                      <p:cBhvr>
                                        <p:cTn id="43" dur="1000"/>
                                        <p:tgtEl>
                                          <p:spTgt spid="5"/>
                                        </p:tgtEl>
                                      </p:cBhvr>
                                    </p:animEffect>
                                    <p:anim calcmode="lin" valueType="num">
                                      <p:cBhvr>
                                        <p:cTn id="44" dur="1000" fill="hold"/>
                                        <p:tgtEl>
                                          <p:spTgt spid="5"/>
                                        </p:tgtEl>
                                        <p:attrNameLst>
                                          <p:attrName>ppt_x</p:attrName>
                                        </p:attrNameLst>
                                      </p:cBhvr>
                                      <p:tavLst>
                                        <p:tav tm="0">
                                          <p:val>
                                            <p:strVal val="#ppt_x-.1"/>
                                          </p:val>
                                        </p:tav>
                                        <p:tav tm="100000">
                                          <p:val>
                                            <p:strVal val="#ppt_x"/>
                                          </p:val>
                                        </p:tav>
                                      </p:tavLst>
                                    </p:anim>
                                    <p:anim calcmode="lin" valueType="num">
                                      <p:cBhvr>
                                        <p:cTn id="4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Diapositiva44.JPG"/>
          <p:cNvPicPr>
            <a:picLocks noGrp="1" noChangeAspect="1"/>
          </p:cNvPicPr>
          <p:nvPr isPhoto="1"/>
        </p:nvPicPr>
        <p:blipFill>
          <a:blip r:embed="rId2" cstate="print"/>
          <a:stretch>
            <a:fillRect/>
          </a:stretch>
        </p:blipFill>
        <p:spPr bwMode="auto">
          <a:xfrm>
            <a:off x="0" y="43265"/>
            <a:ext cx="9143999" cy="567173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611560" y="4297660"/>
            <a:ext cx="799288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chulapos Julián y </a:t>
            </a:r>
            <a:r>
              <a:rPr lang="es-ES" i="1" dirty="0" err="1" smtClean="0">
                <a:effectLst>
                  <a:glow rad="101600">
                    <a:srgbClr val="C00000">
                      <a:alpha val="60000"/>
                    </a:srgbClr>
                  </a:glow>
                  <a:outerShdw blurRad="38100" dist="38100" dir="2700000" algn="tl">
                    <a:srgbClr val="000000">
                      <a:alpha val="43137"/>
                    </a:srgbClr>
                  </a:outerShdw>
                </a:effectLst>
              </a:rPr>
              <a:t>Maripepa</a:t>
            </a:r>
            <a:r>
              <a:rPr lang="es-ES" i="1" dirty="0" smtClean="0">
                <a:effectLst>
                  <a:glow rad="101600">
                    <a:srgbClr val="C00000">
                      <a:alpha val="60000"/>
                    </a:srgbClr>
                  </a:glow>
                  <a:outerShdw blurRad="38100" dist="38100" dir="2700000" algn="tl">
                    <a:srgbClr val="000000">
                      <a:alpha val="43137"/>
                    </a:srgbClr>
                  </a:outerShdw>
                </a:effectLst>
              </a:rPr>
              <a:t>, La Latina, El alcalde de Móstoles, Manolita Malasaña y La </a:t>
            </a:r>
            <a:r>
              <a:rPr lang="es-ES" i="1" dirty="0" err="1" smtClean="0">
                <a:effectLst>
                  <a:glow rad="101600">
                    <a:srgbClr val="C00000">
                      <a:alpha val="60000"/>
                    </a:srgbClr>
                  </a:glow>
                  <a:outerShdw blurRad="38100" dist="38100" dir="2700000" algn="tl">
                    <a:srgbClr val="000000">
                      <a:alpha val="43137"/>
                    </a:srgbClr>
                  </a:outerShdw>
                </a:effectLst>
              </a:rPr>
              <a:t>Arganzuela</a:t>
            </a:r>
            <a:r>
              <a:rPr lang="es-ES" i="1" dirty="0" smtClean="0">
                <a:effectLst>
                  <a:glow rad="101600">
                    <a:srgbClr val="C00000">
                      <a:alpha val="60000"/>
                    </a:srgbClr>
                  </a:glow>
                  <a:outerShdw blurRad="38100" dist="38100" dir="2700000" algn="tl">
                    <a:srgbClr val="000000">
                      <a:alpha val="43137"/>
                    </a:srgbClr>
                  </a:outerShdw>
                </a:effectLst>
              </a:rPr>
              <a:t> pasarán, entre otros sitios, por la calle Toledo, donde está la colegiata de San Isidro y la plaza Mayor hasta llegar a la plaza de la Villa. </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1" name="10 Imagen" descr="622525_original.jpg"/>
          <p:cNvPicPr>
            <a:picLocks noGrp="1" noChangeAspect="1"/>
          </p:cNvPicPr>
          <p:nvPr isPhoto="1"/>
        </p:nvPicPr>
        <p:blipFill>
          <a:blip r:embed="rId3" cstate="print"/>
          <a:stretch>
            <a:fillRect/>
          </a:stretch>
        </p:blipFill>
        <p:spPr bwMode="auto">
          <a:xfrm>
            <a:off x="0" y="0"/>
            <a:ext cx="9143999" cy="624187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611560" y="4657700"/>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También habrá pasacalles de gigantes y cabezudos el sábado 11 de mayo de 11:30 a 14 h por el Madrid de los </a:t>
            </a:r>
            <a:r>
              <a:rPr lang="es-ES" i="1" dirty="0" err="1" smtClean="0">
                <a:effectLst>
                  <a:glow rad="101600">
                    <a:srgbClr val="C00000">
                      <a:alpha val="60000"/>
                    </a:srgbClr>
                  </a:glow>
                  <a:outerShdw blurRad="38100" dist="38100" dir="2700000" algn="tl">
                    <a:srgbClr val="000000">
                      <a:alpha val="43137"/>
                    </a:srgbClr>
                  </a:outerShdw>
                </a:effectLst>
              </a:rPr>
              <a:t>Austrias</a:t>
            </a:r>
            <a:r>
              <a:rPr lang="es-ES" i="1" dirty="0" smtClean="0">
                <a:effectLst>
                  <a:glow rad="101600">
                    <a:srgbClr val="C00000">
                      <a:alpha val="60000"/>
                    </a:srgbClr>
                  </a:glow>
                  <a:outerShdw blurRad="38100" dist="38100" dir="2700000" algn="tl">
                    <a:srgbClr val="000000">
                      <a:alpha val="43137"/>
                    </a:srgbClr>
                  </a:outerShdw>
                </a:effectLst>
              </a:rPr>
              <a:t>, saliendo de la Plaza de la Villa, y el 15 de mayo de 10:15 a 12:15 por la pradera de San Isidro.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53000">
        <p14:gallery dir="l"/>
      </p:transition>
    </mc:Choice>
    <mc:Fallback xmlns="">
      <p:transition spd="slow" advTm="5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arn(outVertical)">
                                      <p:cBhvr>
                                        <p:cTn id="7" dur="4000"/>
                                        <p:tgtEl>
                                          <p:spTgt spid="16"/>
                                        </p:tgtEl>
                                      </p:cBhvr>
                                    </p:animEffect>
                                  </p:childTnLst>
                                </p:cTn>
                              </p:par>
                              <p:par>
                                <p:cTn id="8" presetID="23" presetClass="entr" presetSubtype="272" fill="hold" nodeType="withEffect">
                                  <p:stCondLst>
                                    <p:cond delay="0"/>
                                  </p:stCondLst>
                                  <p:childTnLst>
                                    <p:set>
                                      <p:cBhvr>
                                        <p:cTn id="9" dur="1" fill="hold">
                                          <p:stCondLst>
                                            <p:cond delay="0"/>
                                          </p:stCondLst>
                                        </p:cTn>
                                        <p:tgtEl>
                                          <p:spTgt spid="16"/>
                                        </p:tgtEl>
                                        <p:attrNameLst>
                                          <p:attrName>style.visibility</p:attrName>
                                        </p:attrNameLst>
                                      </p:cBhvr>
                                      <p:to>
                                        <p:strVal val="visible"/>
                                      </p:to>
                                    </p:set>
                                    <p:anim calcmode="lin" valueType="num">
                                      <p:cBhvr>
                                        <p:cTn id="10" dur="4000" fill="hold"/>
                                        <p:tgtEl>
                                          <p:spTgt spid="16"/>
                                        </p:tgtEl>
                                        <p:attrNameLst>
                                          <p:attrName>ppt_w</p:attrName>
                                        </p:attrNameLst>
                                      </p:cBhvr>
                                      <p:tavLst>
                                        <p:tav tm="0">
                                          <p:val>
                                            <p:strVal val="2/3*#ppt_w"/>
                                          </p:val>
                                        </p:tav>
                                        <p:tav tm="100000">
                                          <p:val>
                                            <p:strVal val="#ppt_w"/>
                                          </p:val>
                                        </p:tav>
                                      </p:tavLst>
                                    </p:anim>
                                    <p:anim calcmode="lin" valueType="num">
                                      <p:cBhvr>
                                        <p:cTn id="11" dur="4000" fill="hold"/>
                                        <p:tgtEl>
                                          <p:spTgt spid="16"/>
                                        </p:tgtEl>
                                        <p:attrNameLst>
                                          <p:attrName>ppt_h</p:attrName>
                                        </p:attrNameLst>
                                      </p:cBhvr>
                                      <p:tavLst>
                                        <p:tav tm="0">
                                          <p:val>
                                            <p:strVal val="2/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24900"/>
                            </p:stCondLst>
                            <p:childTnLst>
                              <p:par>
                                <p:cTn id="19" presetID="10" presetClass="exit" presetSubtype="0" fill="hold" grpId="1" nodeType="afterEffect">
                                  <p:stCondLst>
                                    <p:cond delay="2000"/>
                                  </p:stCondLst>
                                  <p:iterate type="lt">
                                    <p:tmPct val="0"/>
                                  </p:iterate>
                                  <p:childTnLst>
                                    <p:animEffect transition="out" filter="fade">
                                      <p:cBhvr>
                                        <p:cTn id="20" dur="2000"/>
                                        <p:tgtEl>
                                          <p:spTgt spid="4"/>
                                        </p:tgtEl>
                                      </p:cBhvr>
                                    </p:animEffect>
                                    <p:set>
                                      <p:cBhvr>
                                        <p:cTn id="21" dur="1" fill="hold">
                                          <p:stCondLst>
                                            <p:cond delay="1999"/>
                                          </p:stCondLst>
                                        </p:cTn>
                                        <p:tgtEl>
                                          <p:spTgt spid="4"/>
                                        </p:tgtEl>
                                        <p:attrNameLst>
                                          <p:attrName>style.visibility</p:attrName>
                                        </p:attrNameLst>
                                      </p:cBhvr>
                                      <p:to>
                                        <p:strVal val="hidden"/>
                                      </p:to>
                                    </p:set>
                                  </p:childTnLst>
                                </p:cTn>
                              </p:par>
                              <p:par>
                                <p:cTn id="22" presetID="23" presetClass="exit" presetSubtype="272" fill="hold" nodeType="withEffect">
                                  <p:stCondLst>
                                    <p:cond delay="2000"/>
                                  </p:stCondLst>
                                  <p:childTnLst>
                                    <p:anim calcmode="lin" valueType="num">
                                      <p:cBhvr>
                                        <p:cTn id="23" dur="4000"/>
                                        <p:tgtEl>
                                          <p:spTgt spid="16"/>
                                        </p:tgtEl>
                                        <p:attrNameLst>
                                          <p:attrName>ppt_w</p:attrName>
                                        </p:attrNameLst>
                                      </p:cBhvr>
                                      <p:tavLst>
                                        <p:tav tm="0">
                                          <p:val>
                                            <p:strVal val="ppt_w"/>
                                          </p:val>
                                        </p:tav>
                                        <p:tav tm="100000">
                                          <p:val>
                                            <p:strVal val="4/3*ppt_w"/>
                                          </p:val>
                                        </p:tav>
                                      </p:tavLst>
                                    </p:anim>
                                    <p:anim calcmode="lin" valueType="num">
                                      <p:cBhvr>
                                        <p:cTn id="24" dur="4000"/>
                                        <p:tgtEl>
                                          <p:spTgt spid="16"/>
                                        </p:tgtEl>
                                        <p:attrNameLst>
                                          <p:attrName>ppt_h</p:attrName>
                                        </p:attrNameLst>
                                      </p:cBhvr>
                                      <p:tavLst>
                                        <p:tav tm="0">
                                          <p:val>
                                            <p:strVal val="ppt_h"/>
                                          </p:val>
                                        </p:tav>
                                        <p:tav tm="100000">
                                          <p:val>
                                            <p:strVal val="4/3*ppt_h"/>
                                          </p:val>
                                        </p:tav>
                                      </p:tavLst>
                                    </p:anim>
                                    <p:set>
                                      <p:cBhvr>
                                        <p:cTn id="25" dur="1" fill="hold">
                                          <p:stCondLst>
                                            <p:cond delay="3999"/>
                                          </p:stCondLst>
                                        </p:cTn>
                                        <p:tgtEl>
                                          <p:spTgt spid="16"/>
                                        </p:tgtEl>
                                        <p:attrNameLst>
                                          <p:attrName>style.visibility</p:attrName>
                                        </p:attrNameLst>
                                      </p:cBhvr>
                                      <p:to>
                                        <p:strVal val="hidden"/>
                                      </p:to>
                                    </p:set>
                                  </p:childTnLst>
                                </p:cTn>
                              </p:par>
                              <p:par>
                                <p:cTn id="26" presetID="10" presetClass="exit" presetSubtype="0" fill="hold" nodeType="withEffect">
                                  <p:stCondLst>
                                    <p:cond delay="2000"/>
                                  </p:stCondLst>
                                  <p:childTnLst>
                                    <p:animEffect transition="out" filter="fade">
                                      <p:cBhvr>
                                        <p:cTn id="27" dur="4000"/>
                                        <p:tgtEl>
                                          <p:spTgt spid="16"/>
                                        </p:tgtEl>
                                      </p:cBhvr>
                                    </p:animEffect>
                                    <p:set>
                                      <p:cBhvr>
                                        <p:cTn id="28" dur="1" fill="hold">
                                          <p:stCondLst>
                                            <p:cond delay="3999"/>
                                          </p:stCondLst>
                                        </p:cTn>
                                        <p:tgtEl>
                                          <p:spTgt spid="16"/>
                                        </p:tgtEl>
                                        <p:attrNameLst>
                                          <p:attrName>style.visibility</p:attrName>
                                        </p:attrNameLst>
                                      </p:cBhvr>
                                      <p:to>
                                        <p:strVal val="hidden"/>
                                      </p:to>
                                    </p:set>
                                  </p:childTnLst>
                                </p:cTn>
                              </p:par>
                              <p:par>
                                <p:cTn id="29" presetID="23" presetClass="entr" presetSubtype="288" fill="hold" nodeType="withEffect">
                                  <p:stCondLst>
                                    <p:cond delay="2000"/>
                                  </p:stCondLst>
                                  <p:childTnLst>
                                    <p:set>
                                      <p:cBhvr>
                                        <p:cTn id="30" dur="1" fill="hold">
                                          <p:stCondLst>
                                            <p:cond delay="0"/>
                                          </p:stCondLst>
                                        </p:cTn>
                                        <p:tgtEl>
                                          <p:spTgt spid="11"/>
                                        </p:tgtEl>
                                        <p:attrNameLst>
                                          <p:attrName>style.visibility</p:attrName>
                                        </p:attrNameLst>
                                      </p:cBhvr>
                                      <p:to>
                                        <p:strVal val="visible"/>
                                      </p:to>
                                    </p:set>
                                    <p:anim calcmode="lin" valueType="num">
                                      <p:cBhvr>
                                        <p:cTn id="31" dur="4000" fill="hold"/>
                                        <p:tgtEl>
                                          <p:spTgt spid="11"/>
                                        </p:tgtEl>
                                        <p:attrNameLst>
                                          <p:attrName>ppt_w</p:attrName>
                                        </p:attrNameLst>
                                      </p:cBhvr>
                                      <p:tavLst>
                                        <p:tav tm="0">
                                          <p:val>
                                            <p:strVal val="4/3*#ppt_w"/>
                                          </p:val>
                                        </p:tav>
                                        <p:tav tm="100000">
                                          <p:val>
                                            <p:strVal val="#ppt_w"/>
                                          </p:val>
                                        </p:tav>
                                      </p:tavLst>
                                    </p:anim>
                                    <p:anim calcmode="lin" valueType="num">
                                      <p:cBhvr>
                                        <p:cTn id="32" dur="4000" fill="hold"/>
                                        <p:tgtEl>
                                          <p:spTgt spid="11"/>
                                        </p:tgtEl>
                                        <p:attrNameLst>
                                          <p:attrName>ppt_h</p:attrName>
                                        </p:attrNameLst>
                                      </p:cBhvr>
                                      <p:tavLst>
                                        <p:tav tm="0">
                                          <p:val>
                                            <p:strVal val="4/3*#ppt_h"/>
                                          </p:val>
                                        </p:tav>
                                        <p:tav tm="100000">
                                          <p:val>
                                            <p:strVal val="#ppt_h"/>
                                          </p:val>
                                        </p:tav>
                                      </p:tavLst>
                                    </p:anim>
                                  </p:childTnLst>
                                </p:cTn>
                              </p:par>
                              <p:par>
                                <p:cTn id="33" presetID="42" presetClass="entr" presetSubtype="0" fill="hold" nodeType="withEffect">
                                  <p:stCondLst>
                                    <p:cond delay="2000"/>
                                  </p:stCondLst>
                                  <p:childTnLst>
                                    <p:set>
                                      <p:cBhvr>
                                        <p:cTn id="34" dur="1" fill="hold">
                                          <p:stCondLst>
                                            <p:cond delay="0"/>
                                          </p:stCondLst>
                                        </p:cTn>
                                        <p:tgtEl>
                                          <p:spTgt spid="11"/>
                                        </p:tgtEl>
                                        <p:attrNameLst>
                                          <p:attrName>style.visibility</p:attrName>
                                        </p:attrNameLst>
                                      </p:cBhvr>
                                      <p:to>
                                        <p:strVal val="visible"/>
                                      </p:to>
                                    </p:set>
                                    <p:animEffect transition="in" filter="fade">
                                      <p:cBhvr>
                                        <p:cTn id="35" dur="4000"/>
                                        <p:tgtEl>
                                          <p:spTgt spid="11"/>
                                        </p:tgtEl>
                                      </p:cBhvr>
                                    </p:animEffect>
                                    <p:anim calcmode="lin" valueType="num">
                                      <p:cBhvr>
                                        <p:cTn id="36" dur="4000" fill="hold"/>
                                        <p:tgtEl>
                                          <p:spTgt spid="11"/>
                                        </p:tgtEl>
                                        <p:attrNameLst>
                                          <p:attrName>ppt_x</p:attrName>
                                        </p:attrNameLst>
                                      </p:cBhvr>
                                      <p:tavLst>
                                        <p:tav tm="0">
                                          <p:val>
                                            <p:strVal val="#ppt_x"/>
                                          </p:val>
                                        </p:tav>
                                        <p:tav tm="100000">
                                          <p:val>
                                            <p:strVal val="#ppt_x"/>
                                          </p:val>
                                        </p:tav>
                                      </p:tavLst>
                                    </p:anim>
                                    <p:anim calcmode="lin" valueType="num">
                                      <p:cBhvr>
                                        <p:cTn id="37" dur="4000" fill="hold"/>
                                        <p:tgtEl>
                                          <p:spTgt spid="11"/>
                                        </p:tgtEl>
                                        <p:attrNameLst>
                                          <p:attrName>ppt_y</p:attrName>
                                        </p:attrNameLst>
                                      </p:cBhvr>
                                      <p:tavLst>
                                        <p:tav tm="0">
                                          <p:val>
                                            <p:strVal val="#ppt_y+.1"/>
                                          </p:val>
                                        </p:tav>
                                        <p:tav tm="100000">
                                          <p:val>
                                            <p:strVal val="#ppt_y"/>
                                          </p:val>
                                        </p:tav>
                                      </p:tavLst>
                                    </p:anim>
                                  </p:childTnLst>
                                </p:cTn>
                              </p:par>
                            </p:childTnLst>
                          </p:cTn>
                        </p:par>
                        <p:par>
                          <p:cTn id="38" fill="hold">
                            <p:stCondLst>
                              <p:cond delay="30900"/>
                            </p:stCondLst>
                            <p:childTnLst>
                              <p:par>
                                <p:cTn id="39" presetID="40" presetClass="entr" presetSubtype="0" fill="hold" grpId="0" nodeType="afterEffect">
                                  <p:stCondLst>
                                    <p:cond delay="0"/>
                                  </p:stCondLst>
                                  <p:iterate type="lt">
                                    <p:tmPct val="10000"/>
                                  </p:iterate>
                                  <p:childTnLst>
                                    <p:set>
                                      <p:cBhvr>
                                        <p:cTn id="40" dur="1" fill="hold">
                                          <p:stCondLst>
                                            <p:cond delay="0"/>
                                          </p:stCondLst>
                                        </p:cTn>
                                        <p:tgtEl>
                                          <p:spTgt spid="5"/>
                                        </p:tgtEl>
                                        <p:attrNameLst>
                                          <p:attrName>style.visibility</p:attrName>
                                        </p:attrNameLst>
                                      </p:cBhvr>
                                      <p:to>
                                        <p:strVal val="visible"/>
                                      </p:to>
                                    </p:set>
                                    <p:animEffect transition="in" filter="fade">
                                      <p:cBhvr>
                                        <p:cTn id="41" dur="1000"/>
                                        <p:tgtEl>
                                          <p:spTgt spid="5"/>
                                        </p:tgtEl>
                                      </p:cBhvr>
                                    </p:animEffect>
                                    <p:anim calcmode="lin" valueType="num">
                                      <p:cBhvr>
                                        <p:cTn id="42" dur="1000" fill="hold"/>
                                        <p:tgtEl>
                                          <p:spTgt spid="5"/>
                                        </p:tgtEl>
                                        <p:attrNameLst>
                                          <p:attrName>ppt_x</p:attrName>
                                        </p:attrNameLst>
                                      </p:cBhvr>
                                      <p:tavLst>
                                        <p:tav tm="0">
                                          <p:val>
                                            <p:strVal val="#ppt_x-.1"/>
                                          </p:val>
                                        </p:tav>
                                        <p:tav tm="100000">
                                          <p:val>
                                            <p:strVal val="#ppt_x"/>
                                          </p:val>
                                        </p:tav>
                                      </p:tavLst>
                                    </p:anim>
                                    <p:anim calcmode="lin" valueType="num">
                                      <p:cBhvr>
                                        <p:cTn id="4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a-pair-of-puffins.jpg"/>
          <p:cNvPicPr>
            <a:picLocks noGrp="1" noChangeAspect="1"/>
          </p:cNvPicPr>
          <p:nvPr isPhoto="1"/>
        </p:nvPicPr>
        <p:blipFill>
          <a:blip r:embed="rId2" cstate="print"/>
          <a:stretch>
            <a:fillRect/>
          </a:stretch>
        </p:blipFill>
        <p:spPr bwMode="auto">
          <a:xfrm>
            <a:off x="0" y="0"/>
            <a:ext cx="9144000" cy="602585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3 Imagen" descr="a-pair-of-puffins.jpg"/>
          <p:cNvPicPr>
            <a:picLocks noGrp="1" noChangeAspect="1"/>
          </p:cNvPicPr>
          <p:nvPr isPhoto="1"/>
        </p:nvPicPr>
        <p:blipFill>
          <a:blip r:embed="rId2" cstate="print"/>
          <a:stretch>
            <a:fillRect/>
          </a:stretch>
        </p:blipFill>
        <p:spPr bwMode="auto">
          <a:xfrm>
            <a:off x="0" y="0"/>
            <a:ext cx="9144000" cy="602585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2" name="1 CuadroTexto"/>
          <p:cNvSpPr txBox="1"/>
          <p:nvPr/>
        </p:nvSpPr>
        <p:spPr>
          <a:xfrm>
            <a:off x="683568" y="4657700"/>
            <a:ext cx="784887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Aunque haya todo tipo de celebraciones más o menos profanas, el origen de las fiestas de San Isidro es, por supuesto, religioso: se trata de venerar al santo patrono de Madrid.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24000">
        <p15:prstTrans prst="pageCurlDouble"/>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4000" fill="hold"/>
                                        <p:tgtEl>
                                          <p:spTgt spid="3"/>
                                        </p:tgtEl>
                                        <p:attrNameLst>
                                          <p:attrName>ppt_w</p:attrName>
                                        </p:attrNameLst>
                                      </p:cBhvr>
                                      <p:tavLst>
                                        <p:tav tm="0">
                                          <p:val>
                                            <p:strVal val="4/3*#ppt_w"/>
                                          </p:val>
                                        </p:tav>
                                        <p:tav tm="100000">
                                          <p:val>
                                            <p:strVal val="#ppt_w"/>
                                          </p:val>
                                        </p:tav>
                                      </p:tavLst>
                                    </p:anim>
                                    <p:anim calcmode="lin" valueType="num">
                                      <p:cBhvr>
                                        <p:cTn id="8" dur="4000" fill="hold"/>
                                        <p:tgtEl>
                                          <p:spTgt spid="3"/>
                                        </p:tgtEl>
                                        <p:attrNameLst>
                                          <p:attrName>ppt_h</p:attrName>
                                        </p:attrNameLst>
                                      </p:cBhvr>
                                      <p:tavLst>
                                        <p:tav tm="0">
                                          <p:val>
                                            <p:strVal val="4/3*#ppt_h"/>
                                          </p:val>
                                        </p:tav>
                                        <p:tav tm="100000">
                                          <p:val>
                                            <p:strVal val="#ppt_h"/>
                                          </p:val>
                                        </p:tav>
                                      </p:tavLst>
                                    </p:anim>
                                  </p:childTnLst>
                                </p:cTn>
                              </p:par>
                              <p:par>
                                <p:cTn id="9" presetID="52" presetClass="entr" presetSubtype="0"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Scale>
                                      <p:cBhvr>
                                        <p:cTn id="11" dur="3500" decel="50000" fill="hold">
                                          <p:stCondLst>
                                            <p:cond delay="0"/>
                                          </p:stCondLst>
                                        </p:cTn>
                                        <p:tgtEl>
                                          <p:spTgt spid="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2" dur="3500" decel="50000" fill="hold">
                                          <p:stCondLst>
                                            <p:cond delay="0"/>
                                          </p:stCondLst>
                                        </p:cTn>
                                        <p:tgtEl>
                                          <p:spTgt spid="3"/>
                                        </p:tgtEl>
                                        <p:attrNameLst>
                                          <p:attrName>ppt_x</p:attrName>
                                          <p:attrName>ppt_y</p:attrName>
                                        </p:attrNameLst>
                                      </p:cBhvr>
                                    </p:animMotion>
                                    <p:animEffect transition="in" filter="fade">
                                      <p:cBhvr>
                                        <p:cTn id="13" dur="3500"/>
                                        <p:tgtEl>
                                          <p:spTgt spid="3"/>
                                        </p:tgtEl>
                                      </p:cBhvr>
                                    </p:animEffect>
                                  </p:childTnLst>
                                </p:cTn>
                              </p:par>
                              <p:par>
                                <p:cTn id="14" presetID="23" presetClass="entr" presetSubtype="288" fill="hold" nodeType="withEffect">
                                  <p:stCondLst>
                                    <p:cond delay="300"/>
                                  </p:stCondLst>
                                  <p:childTnLst>
                                    <p:set>
                                      <p:cBhvr>
                                        <p:cTn id="15" dur="1" fill="hold">
                                          <p:stCondLst>
                                            <p:cond delay="0"/>
                                          </p:stCondLst>
                                        </p:cTn>
                                        <p:tgtEl>
                                          <p:spTgt spid="4"/>
                                        </p:tgtEl>
                                        <p:attrNameLst>
                                          <p:attrName>style.visibility</p:attrName>
                                        </p:attrNameLst>
                                      </p:cBhvr>
                                      <p:to>
                                        <p:strVal val="visible"/>
                                      </p:to>
                                    </p:set>
                                    <p:anim calcmode="lin" valueType="num">
                                      <p:cBhvr>
                                        <p:cTn id="16" dur="4000" fill="hold"/>
                                        <p:tgtEl>
                                          <p:spTgt spid="4"/>
                                        </p:tgtEl>
                                        <p:attrNameLst>
                                          <p:attrName>ppt_w</p:attrName>
                                        </p:attrNameLst>
                                      </p:cBhvr>
                                      <p:tavLst>
                                        <p:tav tm="0">
                                          <p:val>
                                            <p:strVal val="4/3*#ppt_w"/>
                                          </p:val>
                                        </p:tav>
                                        <p:tav tm="100000">
                                          <p:val>
                                            <p:strVal val="#ppt_w"/>
                                          </p:val>
                                        </p:tav>
                                      </p:tavLst>
                                    </p:anim>
                                    <p:anim calcmode="lin" valueType="num">
                                      <p:cBhvr>
                                        <p:cTn id="17" dur="4000" fill="hold"/>
                                        <p:tgtEl>
                                          <p:spTgt spid="4"/>
                                        </p:tgtEl>
                                        <p:attrNameLst>
                                          <p:attrName>ppt_h</p:attrName>
                                        </p:attrNameLst>
                                      </p:cBhvr>
                                      <p:tavLst>
                                        <p:tav tm="0">
                                          <p:val>
                                            <p:strVal val="4/3*#ppt_h"/>
                                          </p:val>
                                        </p:tav>
                                        <p:tav tm="100000">
                                          <p:val>
                                            <p:strVal val="#ppt_h"/>
                                          </p:val>
                                        </p:tav>
                                      </p:tavLst>
                                    </p:anim>
                                  </p:childTnLst>
                                </p:cTn>
                              </p:par>
                              <p:par>
                                <p:cTn id="18" presetID="52" presetClass="entr" presetSubtype="0" fill="hold" nodeType="withEffect">
                                  <p:stCondLst>
                                    <p:cond delay="300"/>
                                  </p:stCondLst>
                                  <p:childTnLst>
                                    <p:set>
                                      <p:cBhvr>
                                        <p:cTn id="19" dur="1" fill="hold">
                                          <p:stCondLst>
                                            <p:cond delay="0"/>
                                          </p:stCondLst>
                                        </p:cTn>
                                        <p:tgtEl>
                                          <p:spTgt spid="4"/>
                                        </p:tgtEl>
                                        <p:attrNameLst>
                                          <p:attrName>style.visibility</p:attrName>
                                        </p:attrNameLst>
                                      </p:cBhvr>
                                      <p:to>
                                        <p:strVal val="visible"/>
                                      </p:to>
                                    </p:set>
                                    <p:animScale>
                                      <p:cBhvr>
                                        <p:cTn id="20" dur="35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1" dur="3500" decel="50000" fill="hold">
                                          <p:stCondLst>
                                            <p:cond delay="0"/>
                                          </p:stCondLst>
                                        </p:cTn>
                                        <p:tgtEl>
                                          <p:spTgt spid="4"/>
                                        </p:tgtEl>
                                        <p:attrNameLst>
                                          <p:attrName>ppt_x</p:attrName>
                                          <p:attrName>ppt_y</p:attrName>
                                        </p:attrNameLst>
                                      </p:cBhvr>
                                    </p:animMotion>
                                    <p:animEffect transition="in" filter="fade">
                                      <p:cBhvr>
                                        <p:cTn id="22" dur="3500"/>
                                        <p:tgtEl>
                                          <p:spTgt spid="4"/>
                                        </p:tgtEl>
                                      </p:cBhvr>
                                    </p:animEffect>
                                  </p:childTnLst>
                                </p:cTn>
                              </p:par>
                            </p:childTnLst>
                          </p:cTn>
                        </p:par>
                        <p:par>
                          <p:cTn id="23" fill="hold">
                            <p:stCondLst>
                              <p:cond delay="43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2"/>
                                        </p:tgtEl>
                                        <p:attrNameLst>
                                          <p:attrName>style.visibility</p:attrName>
                                        </p:attrNameLst>
                                      </p:cBhvr>
                                      <p:to>
                                        <p:strVal val="visible"/>
                                      </p:to>
                                    </p:set>
                                    <p:animEffect transition="in" filter="fade">
                                      <p:cBhvr>
                                        <p:cTn id="26" dur="1000"/>
                                        <p:tgtEl>
                                          <p:spTgt spid="2"/>
                                        </p:tgtEl>
                                      </p:cBhvr>
                                    </p:animEffect>
                                    <p:anim calcmode="lin" valueType="num">
                                      <p:cBhvr>
                                        <p:cTn id="27" dur="1000" fill="hold"/>
                                        <p:tgtEl>
                                          <p:spTgt spid="2"/>
                                        </p:tgtEl>
                                        <p:attrNameLst>
                                          <p:attrName>ppt_x</p:attrName>
                                        </p:attrNameLst>
                                      </p:cBhvr>
                                      <p:tavLst>
                                        <p:tav tm="0">
                                          <p:val>
                                            <p:strVal val="#ppt_x-.1"/>
                                          </p:val>
                                        </p:tav>
                                        <p:tav tm="100000">
                                          <p:val>
                                            <p:strVal val="#ppt_x"/>
                                          </p:val>
                                        </p:tav>
                                      </p:tavLst>
                                    </p:anim>
                                    <p:anim calcmode="lin" valueType="num">
                                      <p:cBhvr>
                                        <p:cTn id="28" dur="10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280px-Jardin_Majorelle_25.03.2011_18-30-28.JPG"/>
          <p:cNvPicPr>
            <a:picLocks noChangeAspect="1"/>
          </p:cNvPicPr>
          <p:nvPr/>
        </p:nvPicPr>
        <p:blipFill>
          <a:blip r:embed="rId2" cstate="print"/>
          <a:stretch>
            <a:fillRect/>
          </a:stretch>
        </p:blipFill>
        <p:spPr bwMode="auto">
          <a:xfrm>
            <a:off x="0" y="0"/>
            <a:ext cx="9144000" cy="602585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467544"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Según la tradición, el santo poseía el don de encontrar fácilmente agua, por ello las fiestas giran en torno a la relación que hay entre el agua y San Isidro, para saber más sobre ello se puede visitar el museo de San Isidro.</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3" name="12 Imagen" descr="34.jpg"/>
          <p:cNvPicPr>
            <a:picLocks noChangeAspect="1"/>
          </p:cNvPicPr>
          <p:nvPr/>
        </p:nvPicPr>
        <p:blipFill>
          <a:blip r:embed="rId3" cstate="print"/>
          <a:stretch>
            <a:fillRect/>
          </a:stretch>
        </p:blipFill>
        <p:spPr bwMode="auto">
          <a:xfrm>
            <a:off x="0" y="0"/>
            <a:ext cx="9144000" cy="616986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683568" y="4657700"/>
            <a:ext cx="770485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 la hora de la procesión con las imágenes de San Isidro y Santa María de la Cabeza el día de San Isidro, 15 de mayo, a partir de las 19 h en la Real Colegiata de San Isidro.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48000">
        <p14:doors dir="vert"/>
      </p:transition>
    </mc:Choice>
    <mc:Fallback xmlns="">
      <p:transition spd="slow" advTm="4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Vertical)">
                                      <p:cBhvr>
                                        <p:cTn id="11" dur="4000"/>
                                        <p:tgtEl>
                                          <p:spTgt spid="4"/>
                                        </p:tgtEl>
                                      </p:cBhvr>
                                    </p:animEffect>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23200"/>
                            </p:stCondLst>
                            <p:childTnLst>
                              <p:par>
                                <p:cTn id="19" presetID="10" presetClass="exit" presetSubtype="0" fill="hold" grpId="1" nodeType="afterEffect">
                                  <p:stCondLst>
                                    <p:cond delay="2000"/>
                                  </p:stCondLst>
                                  <p:iterate type="lt">
                                    <p:tmPct val="0"/>
                                  </p:iterate>
                                  <p:childTnLst>
                                    <p:animEffect transition="out" filter="fade">
                                      <p:cBhvr>
                                        <p:cTn id="20" dur="2000"/>
                                        <p:tgtEl>
                                          <p:spTgt spid="5"/>
                                        </p:tgtEl>
                                      </p:cBhvr>
                                    </p:animEffect>
                                    <p:set>
                                      <p:cBhvr>
                                        <p:cTn id="21" dur="1" fill="hold">
                                          <p:stCondLst>
                                            <p:cond delay="1999"/>
                                          </p:stCondLst>
                                        </p:cTn>
                                        <p:tgtEl>
                                          <p:spTgt spid="5"/>
                                        </p:tgtEl>
                                        <p:attrNameLst>
                                          <p:attrName>style.visibility</p:attrName>
                                        </p:attrNameLst>
                                      </p:cBhvr>
                                      <p:to>
                                        <p:strVal val="hidden"/>
                                      </p:to>
                                    </p:set>
                                  </p:childTnLst>
                                </p:cTn>
                              </p:par>
                              <p:par>
                                <p:cTn id="22" presetID="23" presetClass="exit" presetSubtype="32" fill="hold" nodeType="withEffect">
                                  <p:stCondLst>
                                    <p:cond delay="2000"/>
                                  </p:stCondLst>
                                  <p:childTnLst>
                                    <p:anim calcmode="lin" valueType="num">
                                      <p:cBhvr>
                                        <p:cTn id="23" dur="4000"/>
                                        <p:tgtEl>
                                          <p:spTgt spid="4"/>
                                        </p:tgtEl>
                                        <p:attrNameLst>
                                          <p:attrName>ppt_w</p:attrName>
                                        </p:attrNameLst>
                                      </p:cBhvr>
                                      <p:tavLst>
                                        <p:tav tm="0">
                                          <p:val>
                                            <p:strVal val="ppt_w"/>
                                          </p:val>
                                        </p:tav>
                                        <p:tav tm="100000">
                                          <p:val>
                                            <p:fltVal val="0"/>
                                          </p:val>
                                        </p:tav>
                                      </p:tavLst>
                                    </p:anim>
                                    <p:anim calcmode="lin" valueType="num">
                                      <p:cBhvr>
                                        <p:cTn id="24" dur="4000"/>
                                        <p:tgtEl>
                                          <p:spTgt spid="4"/>
                                        </p:tgtEl>
                                        <p:attrNameLst>
                                          <p:attrName>ppt_h</p:attrName>
                                        </p:attrNameLst>
                                      </p:cBhvr>
                                      <p:tavLst>
                                        <p:tav tm="0">
                                          <p:val>
                                            <p:strVal val="ppt_h"/>
                                          </p:val>
                                        </p:tav>
                                        <p:tav tm="100000">
                                          <p:val>
                                            <p:fltVal val="0"/>
                                          </p:val>
                                        </p:tav>
                                      </p:tavLst>
                                    </p:anim>
                                    <p:set>
                                      <p:cBhvr>
                                        <p:cTn id="25" dur="1" fill="hold">
                                          <p:stCondLst>
                                            <p:cond delay="3999"/>
                                          </p:stCondLst>
                                        </p:cTn>
                                        <p:tgtEl>
                                          <p:spTgt spid="4"/>
                                        </p:tgtEl>
                                        <p:attrNameLst>
                                          <p:attrName>style.visibility</p:attrName>
                                        </p:attrNameLst>
                                      </p:cBhvr>
                                      <p:to>
                                        <p:strVal val="hidden"/>
                                      </p:to>
                                    </p:set>
                                  </p:childTnLst>
                                </p:cTn>
                              </p:par>
                              <p:par>
                                <p:cTn id="26" presetID="21" presetClass="exit" presetSubtype="2" fill="hold" nodeType="withEffect">
                                  <p:stCondLst>
                                    <p:cond delay="2000"/>
                                  </p:stCondLst>
                                  <p:childTnLst>
                                    <p:animEffect transition="out" filter="wheel(2)">
                                      <p:cBhvr>
                                        <p:cTn id="27" dur="4000"/>
                                        <p:tgtEl>
                                          <p:spTgt spid="4"/>
                                        </p:tgtEl>
                                      </p:cBhvr>
                                    </p:animEffect>
                                    <p:set>
                                      <p:cBhvr>
                                        <p:cTn id="28" dur="1" fill="hold">
                                          <p:stCondLst>
                                            <p:cond delay="3999"/>
                                          </p:stCondLst>
                                        </p:cTn>
                                        <p:tgtEl>
                                          <p:spTgt spid="4"/>
                                        </p:tgtEl>
                                        <p:attrNameLst>
                                          <p:attrName>style.visibility</p:attrName>
                                        </p:attrNameLst>
                                      </p:cBhvr>
                                      <p:to>
                                        <p:strVal val="hidden"/>
                                      </p:to>
                                    </p:set>
                                  </p:childTnLst>
                                </p:cTn>
                              </p:par>
                              <p:par>
                                <p:cTn id="29" presetID="23" presetClass="entr" presetSubtype="16" fill="hold" nodeType="withEffect">
                                  <p:stCondLst>
                                    <p:cond delay="2000"/>
                                  </p:stCondLst>
                                  <p:childTnLst>
                                    <p:set>
                                      <p:cBhvr>
                                        <p:cTn id="30" dur="1" fill="hold">
                                          <p:stCondLst>
                                            <p:cond delay="0"/>
                                          </p:stCondLst>
                                        </p:cTn>
                                        <p:tgtEl>
                                          <p:spTgt spid="13"/>
                                        </p:tgtEl>
                                        <p:attrNameLst>
                                          <p:attrName>style.visibility</p:attrName>
                                        </p:attrNameLst>
                                      </p:cBhvr>
                                      <p:to>
                                        <p:strVal val="visible"/>
                                      </p:to>
                                    </p:set>
                                    <p:anim calcmode="lin" valueType="num">
                                      <p:cBhvr>
                                        <p:cTn id="31" dur="4000" fill="hold"/>
                                        <p:tgtEl>
                                          <p:spTgt spid="13"/>
                                        </p:tgtEl>
                                        <p:attrNameLst>
                                          <p:attrName>ppt_w</p:attrName>
                                        </p:attrNameLst>
                                      </p:cBhvr>
                                      <p:tavLst>
                                        <p:tav tm="0">
                                          <p:val>
                                            <p:fltVal val="0"/>
                                          </p:val>
                                        </p:tav>
                                        <p:tav tm="100000">
                                          <p:val>
                                            <p:strVal val="#ppt_w"/>
                                          </p:val>
                                        </p:tav>
                                      </p:tavLst>
                                    </p:anim>
                                    <p:anim calcmode="lin" valueType="num">
                                      <p:cBhvr>
                                        <p:cTn id="32" dur="4000" fill="hold"/>
                                        <p:tgtEl>
                                          <p:spTgt spid="13"/>
                                        </p:tgtEl>
                                        <p:attrNameLst>
                                          <p:attrName>ppt_h</p:attrName>
                                        </p:attrNameLst>
                                      </p:cBhvr>
                                      <p:tavLst>
                                        <p:tav tm="0">
                                          <p:val>
                                            <p:fltVal val="0"/>
                                          </p:val>
                                        </p:tav>
                                        <p:tav tm="100000">
                                          <p:val>
                                            <p:strVal val="#ppt_h"/>
                                          </p:val>
                                        </p:tav>
                                      </p:tavLst>
                                    </p:anim>
                                  </p:childTnLst>
                                </p:cTn>
                              </p:par>
                              <p:par>
                                <p:cTn id="33" presetID="21" presetClass="entr" presetSubtype="2" fill="hold" nodeType="withEffect">
                                  <p:stCondLst>
                                    <p:cond delay="2000"/>
                                  </p:stCondLst>
                                  <p:childTnLst>
                                    <p:set>
                                      <p:cBhvr>
                                        <p:cTn id="34" dur="1" fill="hold">
                                          <p:stCondLst>
                                            <p:cond delay="0"/>
                                          </p:stCondLst>
                                        </p:cTn>
                                        <p:tgtEl>
                                          <p:spTgt spid="13"/>
                                        </p:tgtEl>
                                        <p:attrNameLst>
                                          <p:attrName>style.visibility</p:attrName>
                                        </p:attrNameLst>
                                      </p:cBhvr>
                                      <p:to>
                                        <p:strVal val="visible"/>
                                      </p:to>
                                    </p:set>
                                    <p:animEffect transition="in" filter="wheel(2)">
                                      <p:cBhvr>
                                        <p:cTn id="35" dur="4000"/>
                                        <p:tgtEl>
                                          <p:spTgt spid="13"/>
                                        </p:tgtEl>
                                      </p:cBhvr>
                                    </p:animEffect>
                                  </p:childTnLst>
                                </p:cTn>
                              </p:par>
                            </p:childTnLst>
                          </p:cTn>
                        </p:par>
                        <p:par>
                          <p:cTn id="36" fill="hold">
                            <p:stCondLst>
                              <p:cond delay="292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6"/>
                                        </p:tgtEl>
                                        <p:attrNameLst>
                                          <p:attrName>style.visibility</p:attrName>
                                        </p:attrNameLst>
                                      </p:cBhvr>
                                      <p:to>
                                        <p:strVal val="visible"/>
                                      </p:to>
                                    </p:set>
                                    <p:animEffect transition="in" filter="fade">
                                      <p:cBhvr>
                                        <p:cTn id="39" dur="1000"/>
                                        <p:tgtEl>
                                          <p:spTgt spid="6"/>
                                        </p:tgtEl>
                                      </p:cBhvr>
                                    </p:animEffect>
                                    <p:anim calcmode="lin" valueType="num">
                                      <p:cBhvr>
                                        <p:cTn id="40" dur="1000" fill="hold"/>
                                        <p:tgtEl>
                                          <p:spTgt spid="6"/>
                                        </p:tgtEl>
                                        <p:attrNameLst>
                                          <p:attrName>ppt_x</p:attrName>
                                        </p:attrNameLst>
                                      </p:cBhvr>
                                      <p:tavLst>
                                        <p:tav tm="0">
                                          <p:val>
                                            <p:strVal val="#ppt_x-.1"/>
                                          </p:val>
                                        </p:tav>
                                        <p:tav tm="100000">
                                          <p:val>
                                            <p:strVal val="#ppt_x"/>
                                          </p:val>
                                        </p:tav>
                                      </p:tavLst>
                                    </p:anim>
                                    <p:anim calcmode="lin" valueType="num">
                                      <p:cBhvr>
                                        <p:cTn id="41"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tretch>
            <a:fillRect/>
          </a:stretch>
        </p:blipFill>
        <p:spPr bwMode="auto">
          <a:xfrm>
            <a:off x="1" y="10584"/>
            <a:ext cx="9144000" cy="569383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251520" y="4369668"/>
            <a:ext cx="8496944" cy="1200329"/>
          </a:xfrm>
          <a:prstGeom prst="rect">
            <a:avLst/>
          </a:prstGeom>
          <a:noFill/>
        </p:spPr>
        <p:txBody>
          <a:bodyPr wrap="square" rtlCol="0">
            <a:spAutoFit/>
          </a:bodyPr>
          <a:lstStyle/>
          <a:p>
            <a:r>
              <a:rPr lang="es-ES" i="1" cap="all" dirty="0" smtClean="0">
                <a:effectLst>
                  <a:glow rad="101600">
                    <a:srgbClr val="C00000">
                      <a:alpha val="60000"/>
                    </a:srgbClr>
                  </a:glow>
                  <a:outerShdw blurRad="38100" dist="38100" dir="2700000" algn="tl">
                    <a:srgbClr val="000000">
                      <a:alpha val="43137"/>
                    </a:srgbClr>
                  </a:outerShdw>
                </a:effectLst>
              </a:rPr>
              <a:t>LA ROMERÍA DE SAN ISIDRO EN LAS VISTILLAS EL 15 DE MAYO.</a:t>
            </a:r>
          </a:p>
          <a:p>
            <a:r>
              <a:rPr lang="es-ES" i="1" dirty="0" smtClean="0">
                <a:effectLst>
                  <a:glow rad="101600">
                    <a:srgbClr val="C00000">
                      <a:alpha val="60000"/>
                    </a:srgbClr>
                  </a:glow>
                  <a:outerShdw blurRad="38100" dist="38100" dir="2700000" algn="tl">
                    <a:srgbClr val="000000">
                      <a:alpha val="43137"/>
                    </a:srgbClr>
                  </a:outerShdw>
                </a:effectLst>
              </a:rPr>
              <a:t>Las fiestas de San Isidro son, ante todo, sinónimo de romería en la pradera del santo, el parque de San Isidro, el 15 de mayo. Una fiesta que dura todo el día, si el tiempo lo permite.</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0" name="9 Imagen" descr="bird-the-atlantic-deadlock-fratercula-arctica-puffin.jpg"/>
          <p:cNvPicPr>
            <a:picLocks noGrp="1" noChangeAspect="1"/>
          </p:cNvPicPr>
          <p:nvPr isPhoto="1"/>
        </p:nvPicPr>
        <p:blipFill>
          <a:blip r:embed="rId3" cstate="print"/>
          <a:stretch>
            <a:fillRect/>
          </a:stretch>
        </p:blipFill>
        <p:spPr bwMode="auto">
          <a:xfrm>
            <a:off x="0" y="0"/>
            <a:ext cx="9143999" cy="6313884"/>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539552" y="4297660"/>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Música tradicional y menos tradicional, comida y por supuesto chulapas, con sus mantones de Manila, pañuelos con clavel y vestidos de lunares, y chulapos, con sus chalecos, sus claveles en la solapa, sus pantalones negros y sus </a:t>
            </a:r>
            <a:r>
              <a:rPr lang="es-ES" i="1" dirty="0" err="1" smtClean="0">
                <a:effectLst>
                  <a:glow rad="101600">
                    <a:srgbClr val="C00000">
                      <a:alpha val="60000"/>
                    </a:srgbClr>
                  </a:glow>
                  <a:outerShdw blurRad="38100" dist="38100" dir="2700000" algn="tl">
                    <a:srgbClr val="000000">
                      <a:alpha val="43137"/>
                    </a:srgbClr>
                  </a:outerShdw>
                </a:effectLst>
              </a:rPr>
              <a:t>parpusas</a:t>
            </a:r>
            <a:r>
              <a:rPr lang="es-ES" i="1" dirty="0" smtClean="0">
                <a:effectLst>
                  <a:glow rad="101600">
                    <a:srgbClr val="C00000">
                      <a:alpha val="60000"/>
                    </a:srgbClr>
                  </a:glow>
                  <a:outerShdw blurRad="38100" dist="38100" dir="2700000" algn="tl">
                    <a:srgbClr val="000000">
                      <a:alpha val="43137"/>
                    </a:srgbClr>
                  </a:outerShdw>
                </a:effectLst>
              </a:rPr>
              <a:t> las gorras de pequeños cuadros blancos y negros y viseras.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62000">
        <p14:doors dir="vert"/>
      </p:transition>
    </mc:Choice>
    <mc:Fallback xmlns="">
      <p:transition spd="slow" advTm="6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diamond(out)">
                                      <p:cBhvr>
                                        <p:cTn id="7" dur="4000"/>
                                        <p:tgtEl>
                                          <p:spTgt spid="1026"/>
                                        </p:tgtEl>
                                      </p:cBhvr>
                                    </p:animEffect>
                                  </p:childTnLst>
                                </p:cTn>
                              </p:par>
                              <p:par>
                                <p:cTn id="8" presetID="23" presetClass="entr" presetSubtype="272" fill="hold" nodeType="withEffect">
                                  <p:stCondLst>
                                    <p:cond delay="0"/>
                                  </p:stCondLst>
                                  <p:childTnLst>
                                    <p:set>
                                      <p:cBhvr>
                                        <p:cTn id="9" dur="1" fill="hold">
                                          <p:stCondLst>
                                            <p:cond delay="0"/>
                                          </p:stCondLst>
                                        </p:cTn>
                                        <p:tgtEl>
                                          <p:spTgt spid="1026"/>
                                        </p:tgtEl>
                                        <p:attrNameLst>
                                          <p:attrName>style.visibility</p:attrName>
                                        </p:attrNameLst>
                                      </p:cBhvr>
                                      <p:to>
                                        <p:strVal val="visible"/>
                                      </p:to>
                                    </p:set>
                                    <p:anim calcmode="lin" valueType="num">
                                      <p:cBhvr>
                                        <p:cTn id="10" dur="4000" fill="hold"/>
                                        <p:tgtEl>
                                          <p:spTgt spid="1026"/>
                                        </p:tgtEl>
                                        <p:attrNameLst>
                                          <p:attrName>ppt_w</p:attrName>
                                        </p:attrNameLst>
                                      </p:cBhvr>
                                      <p:tavLst>
                                        <p:tav tm="0">
                                          <p:val>
                                            <p:strVal val="2/3*#ppt_w"/>
                                          </p:val>
                                        </p:tav>
                                        <p:tav tm="100000">
                                          <p:val>
                                            <p:strVal val="#ppt_w"/>
                                          </p:val>
                                        </p:tav>
                                      </p:tavLst>
                                    </p:anim>
                                    <p:anim calcmode="lin" valueType="num">
                                      <p:cBhvr>
                                        <p:cTn id="11" dur="4000" fill="hold"/>
                                        <p:tgtEl>
                                          <p:spTgt spid="1026"/>
                                        </p:tgtEl>
                                        <p:attrNameLst>
                                          <p:attrName>ppt_h</p:attrName>
                                        </p:attrNameLst>
                                      </p:cBhvr>
                                      <p:tavLst>
                                        <p:tav tm="0">
                                          <p:val>
                                            <p:strVal val="2/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24200"/>
                            </p:stCondLst>
                            <p:childTnLst>
                              <p:par>
                                <p:cTn id="19" presetID="10" presetClass="exit" presetSubtype="0" fill="hold" grpId="1" nodeType="afterEffect">
                                  <p:stCondLst>
                                    <p:cond delay="2000"/>
                                  </p:stCondLst>
                                  <p:iterate type="lt">
                                    <p:tmPct val="0"/>
                                  </p:iterate>
                                  <p:childTnLst>
                                    <p:animEffect transition="out" filter="fade">
                                      <p:cBhvr>
                                        <p:cTn id="20" dur="2000"/>
                                        <p:tgtEl>
                                          <p:spTgt spid="4"/>
                                        </p:tgtEl>
                                      </p:cBhvr>
                                    </p:animEffect>
                                    <p:set>
                                      <p:cBhvr>
                                        <p:cTn id="21" dur="1" fill="hold">
                                          <p:stCondLst>
                                            <p:cond delay="1999"/>
                                          </p:stCondLst>
                                        </p:cTn>
                                        <p:tgtEl>
                                          <p:spTgt spid="4"/>
                                        </p:tgtEl>
                                        <p:attrNameLst>
                                          <p:attrName>style.visibility</p:attrName>
                                        </p:attrNameLst>
                                      </p:cBhvr>
                                      <p:to>
                                        <p:strVal val="hidden"/>
                                      </p:to>
                                    </p:set>
                                  </p:childTnLst>
                                </p:cTn>
                              </p:par>
                              <p:par>
                                <p:cTn id="22" presetID="23" presetClass="exit" presetSubtype="272" fill="hold" nodeType="withEffect">
                                  <p:stCondLst>
                                    <p:cond delay="2000"/>
                                  </p:stCondLst>
                                  <p:childTnLst>
                                    <p:anim calcmode="lin" valueType="num">
                                      <p:cBhvr>
                                        <p:cTn id="23" dur="4000"/>
                                        <p:tgtEl>
                                          <p:spTgt spid="1026"/>
                                        </p:tgtEl>
                                        <p:attrNameLst>
                                          <p:attrName>ppt_w</p:attrName>
                                        </p:attrNameLst>
                                      </p:cBhvr>
                                      <p:tavLst>
                                        <p:tav tm="0">
                                          <p:val>
                                            <p:strVal val="ppt_w"/>
                                          </p:val>
                                        </p:tav>
                                        <p:tav tm="100000">
                                          <p:val>
                                            <p:strVal val="4/3*ppt_w"/>
                                          </p:val>
                                        </p:tav>
                                      </p:tavLst>
                                    </p:anim>
                                    <p:anim calcmode="lin" valueType="num">
                                      <p:cBhvr>
                                        <p:cTn id="24" dur="4000"/>
                                        <p:tgtEl>
                                          <p:spTgt spid="1026"/>
                                        </p:tgtEl>
                                        <p:attrNameLst>
                                          <p:attrName>ppt_h</p:attrName>
                                        </p:attrNameLst>
                                      </p:cBhvr>
                                      <p:tavLst>
                                        <p:tav tm="0">
                                          <p:val>
                                            <p:strVal val="ppt_h"/>
                                          </p:val>
                                        </p:tav>
                                        <p:tav tm="100000">
                                          <p:val>
                                            <p:strVal val="4/3*ppt_h"/>
                                          </p:val>
                                        </p:tav>
                                      </p:tavLst>
                                    </p:anim>
                                    <p:set>
                                      <p:cBhvr>
                                        <p:cTn id="25" dur="1" fill="hold">
                                          <p:stCondLst>
                                            <p:cond delay="3999"/>
                                          </p:stCondLst>
                                        </p:cTn>
                                        <p:tgtEl>
                                          <p:spTgt spid="1026"/>
                                        </p:tgtEl>
                                        <p:attrNameLst>
                                          <p:attrName>style.visibility</p:attrName>
                                        </p:attrNameLst>
                                      </p:cBhvr>
                                      <p:to>
                                        <p:strVal val="hidden"/>
                                      </p:to>
                                    </p:set>
                                  </p:childTnLst>
                                </p:cTn>
                              </p:par>
                              <p:par>
                                <p:cTn id="26" presetID="42" presetClass="exit" presetSubtype="0" fill="hold" nodeType="withEffect">
                                  <p:stCondLst>
                                    <p:cond delay="2000"/>
                                  </p:stCondLst>
                                  <p:childTnLst>
                                    <p:animEffect transition="out" filter="fade">
                                      <p:cBhvr>
                                        <p:cTn id="27" dur="4000"/>
                                        <p:tgtEl>
                                          <p:spTgt spid="1026"/>
                                        </p:tgtEl>
                                      </p:cBhvr>
                                    </p:animEffect>
                                    <p:anim calcmode="lin" valueType="num">
                                      <p:cBhvr>
                                        <p:cTn id="28" dur="4000"/>
                                        <p:tgtEl>
                                          <p:spTgt spid="1026"/>
                                        </p:tgtEl>
                                        <p:attrNameLst>
                                          <p:attrName>ppt_x</p:attrName>
                                        </p:attrNameLst>
                                      </p:cBhvr>
                                      <p:tavLst>
                                        <p:tav tm="0">
                                          <p:val>
                                            <p:strVal val="ppt_x"/>
                                          </p:val>
                                        </p:tav>
                                        <p:tav tm="100000">
                                          <p:val>
                                            <p:strVal val="ppt_x"/>
                                          </p:val>
                                        </p:tav>
                                      </p:tavLst>
                                    </p:anim>
                                    <p:anim calcmode="lin" valueType="num">
                                      <p:cBhvr>
                                        <p:cTn id="29" dur="4000"/>
                                        <p:tgtEl>
                                          <p:spTgt spid="1026"/>
                                        </p:tgtEl>
                                        <p:attrNameLst>
                                          <p:attrName>ppt_y</p:attrName>
                                        </p:attrNameLst>
                                      </p:cBhvr>
                                      <p:tavLst>
                                        <p:tav tm="0">
                                          <p:val>
                                            <p:strVal val="ppt_y"/>
                                          </p:val>
                                        </p:tav>
                                        <p:tav tm="100000">
                                          <p:val>
                                            <p:strVal val="ppt_y+.1"/>
                                          </p:val>
                                        </p:tav>
                                      </p:tavLst>
                                    </p:anim>
                                    <p:set>
                                      <p:cBhvr>
                                        <p:cTn id="30" dur="1" fill="hold">
                                          <p:stCondLst>
                                            <p:cond delay="3999"/>
                                          </p:stCondLst>
                                        </p:cTn>
                                        <p:tgtEl>
                                          <p:spTgt spid="1026"/>
                                        </p:tgtEl>
                                        <p:attrNameLst>
                                          <p:attrName>style.visibility</p:attrName>
                                        </p:attrNameLst>
                                      </p:cBhvr>
                                      <p:to>
                                        <p:strVal val="hidden"/>
                                      </p:to>
                                    </p:set>
                                  </p:childTnLst>
                                </p:cTn>
                              </p:par>
                              <p:par>
                                <p:cTn id="31" presetID="23" presetClass="entr" presetSubtype="288" fill="hold" nodeType="withEffect">
                                  <p:stCondLst>
                                    <p:cond delay="2000"/>
                                  </p:stCondLst>
                                  <p:childTnLst>
                                    <p:set>
                                      <p:cBhvr>
                                        <p:cTn id="32" dur="1" fill="hold">
                                          <p:stCondLst>
                                            <p:cond delay="0"/>
                                          </p:stCondLst>
                                        </p:cTn>
                                        <p:tgtEl>
                                          <p:spTgt spid="10"/>
                                        </p:tgtEl>
                                        <p:attrNameLst>
                                          <p:attrName>style.visibility</p:attrName>
                                        </p:attrNameLst>
                                      </p:cBhvr>
                                      <p:to>
                                        <p:strVal val="visible"/>
                                      </p:to>
                                    </p:set>
                                    <p:anim calcmode="lin" valueType="num">
                                      <p:cBhvr>
                                        <p:cTn id="33" dur="4000" fill="hold"/>
                                        <p:tgtEl>
                                          <p:spTgt spid="10"/>
                                        </p:tgtEl>
                                        <p:attrNameLst>
                                          <p:attrName>ppt_w</p:attrName>
                                        </p:attrNameLst>
                                      </p:cBhvr>
                                      <p:tavLst>
                                        <p:tav tm="0">
                                          <p:val>
                                            <p:strVal val="4/3*#ppt_w"/>
                                          </p:val>
                                        </p:tav>
                                        <p:tav tm="100000">
                                          <p:val>
                                            <p:strVal val="#ppt_w"/>
                                          </p:val>
                                        </p:tav>
                                      </p:tavLst>
                                    </p:anim>
                                    <p:anim calcmode="lin" valueType="num">
                                      <p:cBhvr>
                                        <p:cTn id="34" dur="4000" fill="hold"/>
                                        <p:tgtEl>
                                          <p:spTgt spid="10"/>
                                        </p:tgtEl>
                                        <p:attrNameLst>
                                          <p:attrName>ppt_h</p:attrName>
                                        </p:attrNameLst>
                                      </p:cBhvr>
                                      <p:tavLst>
                                        <p:tav tm="0">
                                          <p:val>
                                            <p:strVal val="4/3*#ppt_h"/>
                                          </p:val>
                                        </p:tav>
                                        <p:tav tm="100000">
                                          <p:val>
                                            <p:strVal val="#ppt_h"/>
                                          </p:val>
                                        </p:tav>
                                      </p:tavLst>
                                    </p:anim>
                                  </p:childTnLst>
                                </p:cTn>
                              </p:par>
                              <p:par>
                                <p:cTn id="35" presetID="47" presetClass="entr" presetSubtype="0" fill="hold" nodeType="withEffect">
                                  <p:stCondLst>
                                    <p:cond delay="2000"/>
                                  </p:stCondLst>
                                  <p:childTnLst>
                                    <p:set>
                                      <p:cBhvr>
                                        <p:cTn id="36" dur="1" fill="hold">
                                          <p:stCondLst>
                                            <p:cond delay="0"/>
                                          </p:stCondLst>
                                        </p:cTn>
                                        <p:tgtEl>
                                          <p:spTgt spid="10"/>
                                        </p:tgtEl>
                                        <p:attrNameLst>
                                          <p:attrName>style.visibility</p:attrName>
                                        </p:attrNameLst>
                                      </p:cBhvr>
                                      <p:to>
                                        <p:strVal val="visible"/>
                                      </p:to>
                                    </p:set>
                                    <p:animEffect transition="in" filter="fade">
                                      <p:cBhvr>
                                        <p:cTn id="37" dur="4000"/>
                                        <p:tgtEl>
                                          <p:spTgt spid="10"/>
                                        </p:tgtEl>
                                      </p:cBhvr>
                                    </p:animEffect>
                                    <p:anim calcmode="lin" valueType="num">
                                      <p:cBhvr>
                                        <p:cTn id="38" dur="4000" fill="hold"/>
                                        <p:tgtEl>
                                          <p:spTgt spid="10"/>
                                        </p:tgtEl>
                                        <p:attrNameLst>
                                          <p:attrName>ppt_x</p:attrName>
                                        </p:attrNameLst>
                                      </p:cBhvr>
                                      <p:tavLst>
                                        <p:tav tm="0">
                                          <p:val>
                                            <p:strVal val="#ppt_x"/>
                                          </p:val>
                                        </p:tav>
                                        <p:tav tm="100000">
                                          <p:val>
                                            <p:strVal val="#ppt_x"/>
                                          </p:val>
                                        </p:tav>
                                      </p:tavLst>
                                    </p:anim>
                                    <p:anim calcmode="lin" valueType="num">
                                      <p:cBhvr>
                                        <p:cTn id="39" dur="4000" fill="hold"/>
                                        <p:tgtEl>
                                          <p:spTgt spid="10"/>
                                        </p:tgtEl>
                                        <p:attrNameLst>
                                          <p:attrName>ppt_y</p:attrName>
                                        </p:attrNameLst>
                                      </p:cBhvr>
                                      <p:tavLst>
                                        <p:tav tm="0">
                                          <p:val>
                                            <p:strVal val="#ppt_y-.1"/>
                                          </p:val>
                                        </p:tav>
                                        <p:tav tm="100000">
                                          <p:val>
                                            <p:strVal val="#ppt_y"/>
                                          </p:val>
                                        </p:tav>
                                      </p:tavLst>
                                    </p:anim>
                                  </p:childTnLst>
                                </p:cTn>
                              </p:par>
                            </p:childTnLst>
                          </p:cTn>
                        </p:par>
                        <p:par>
                          <p:cTn id="40" fill="hold">
                            <p:stCondLst>
                              <p:cond delay="302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5"/>
                                        </p:tgtEl>
                                        <p:attrNameLst>
                                          <p:attrName>style.visibility</p:attrName>
                                        </p:attrNameLst>
                                      </p:cBhvr>
                                      <p:to>
                                        <p:strVal val="visible"/>
                                      </p:to>
                                    </p:set>
                                    <p:animEffect transition="in" filter="fade">
                                      <p:cBhvr>
                                        <p:cTn id="43" dur="1000"/>
                                        <p:tgtEl>
                                          <p:spTgt spid="5"/>
                                        </p:tgtEl>
                                      </p:cBhvr>
                                    </p:animEffect>
                                    <p:anim calcmode="lin" valueType="num">
                                      <p:cBhvr>
                                        <p:cTn id="44" dur="1000" fill="hold"/>
                                        <p:tgtEl>
                                          <p:spTgt spid="5"/>
                                        </p:tgtEl>
                                        <p:attrNameLst>
                                          <p:attrName>ppt_x</p:attrName>
                                        </p:attrNameLst>
                                      </p:cBhvr>
                                      <p:tavLst>
                                        <p:tav tm="0">
                                          <p:val>
                                            <p:strVal val="#ppt_x-.1"/>
                                          </p:val>
                                        </p:tav>
                                        <p:tav tm="100000">
                                          <p:val>
                                            <p:strVal val="#ppt_x"/>
                                          </p:val>
                                        </p:tav>
                                      </p:tavLst>
                                    </p:anim>
                                    <p:anim calcmode="lin" valueType="num">
                                      <p:cBhvr>
                                        <p:cTn id="4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5"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Zakynthos 341.jpg"/>
          <p:cNvPicPr>
            <a:picLocks noGrp="1" noChangeAspect="1"/>
          </p:cNvPicPr>
          <p:nvPr>
            <p:ph idx="4294967295"/>
          </p:nvPr>
        </p:nvPicPr>
        <p:blipFill>
          <a:blip r:embed="rId2" cstate="print"/>
          <a:stretch>
            <a:fillRect/>
          </a:stretch>
        </p:blipFill>
        <p:spPr>
          <a:xfrm>
            <a:off x="0" y="0"/>
            <a:ext cx="9143999" cy="609786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827584" y="4873724"/>
            <a:ext cx="763284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realidad, ya hay casi sólo mayores y niños vestidos de chulapos, una tradición que se ha perdido bastante, ¡estaría genial que se retomara!</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2" name="11 Imagen" descr="Islas-Farne-Northumberland_15.jpg"/>
          <p:cNvPicPr>
            <a:picLocks noGrp="1" noChangeAspect="1"/>
          </p:cNvPicPr>
          <p:nvPr isPhoto="1"/>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395536" y="4369668"/>
            <a:ext cx="806489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San Isidro nació en 1082 en la calle del Águila, en la zona de La Latina y el Rastro y murió el 30 de noviembre de 1172, así que vivió 90 años lo que era todo un logro para la época. Y era muy alto: Medía 1,80 de estatura, lo que tampoco era muy frecuente por aquel entonces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50000">
        <p14:doors dir="vert"/>
      </p:transition>
    </mc:Choice>
    <mc:Fallback xmlns="">
      <p:transition spd="slow" advTm="5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2/3*#ppt_w"/>
                                          </p:val>
                                        </p:tav>
                                        <p:tav tm="100000">
                                          <p:val>
                                            <p:strVal val="#ppt_w"/>
                                          </p:val>
                                        </p:tav>
                                      </p:tavLst>
                                    </p:anim>
                                    <p:anim calcmode="lin" valueType="num">
                                      <p:cBhvr>
                                        <p:cTn id="8" dur="4000" fill="hold"/>
                                        <p:tgtEl>
                                          <p:spTgt spid="4"/>
                                        </p:tgtEl>
                                        <p:attrNameLst>
                                          <p:attrName>ppt_h</p:attrName>
                                        </p:attrNameLst>
                                      </p:cBhvr>
                                      <p:tavLst>
                                        <p:tav tm="0">
                                          <p:val>
                                            <p:strVal val="2/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ox(out)">
                                      <p:cBhvr>
                                        <p:cTn id="11" dur="4000"/>
                                        <p:tgtEl>
                                          <p:spTgt spid="4"/>
                                        </p:tgtEl>
                                      </p:cBhvr>
                                    </p:animEffect>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16800"/>
                            </p:stCondLst>
                            <p:childTnLst>
                              <p:par>
                                <p:cTn id="19" presetID="10" presetClass="exit" presetSubtype="0" fill="hold" grpId="1" nodeType="afterEffect">
                                  <p:stCondLst>
                                    <p:cond delay="2000"/>
                                  </p:stCondLst>
                                  <p:iterate type="lt">
                                    <p:tmPct val="0"/>
                                  </p:iterate>
                                  <p:childTnLst>
                                    <p:animEffect transition="out" filter="fade">
                                      <p:cBhvr>
                                        <p:cTn id="20" dur="2000"/>
                                        <p:tgtEl>
                                          <p:spTgt spid="5"/>
                                        </p:tgtEl>
                                      </p:cBhvr>
                                    </p:animEffect>
                                    <p:set>
                                      <p:cBhvr>
                                        <p:cTn id="21" dur="1" fill="hold">
                                          <p:stCondLst>
                                            <p:cond delay="1999"/>
                                          </p:stCondLst>
                                        </p:cTn>
                                        <p:tgtEl>
                                          <p:spTgt spid="5"/>
                                        </p:tgtEl>
                                        <p:attrNameLst>
                                          <p:attrName>style.visibility</p:attrName>
                                        </p:attrNameLst>
                                      </p:cBhvr>
                                      <p:to>
                                        <p:strVal val="hidden"/>
                                      </p:to>
                                    </p:set>
                                  </p:childTnLst>
                                </p:cTn>
                              </p:par>
                              <p:par>
                                <p:cTn id="22" presetID="23" presetClass="exit" presetSubtype="272" fill="hold" nodeType="withEffect">
                                  <p:stCondLst>
                                    <p:cond delay="2000"/>
                                  </p:stCondLst>
                                  <p:childTnLst>
                                    <p:anim calcmode="lin" valueType="num">
                                      <p:cBhvr>
                                        <p:cTn id="23" dur="4000"/>
                                        <p:tgtEl>
                                          <p:spTgt spid="4"/>
                                        </p:tgtEl>
                                        <p:attrNameLst>
                                          <p:attrName>ppt_w</p:attrName>
                                        </p:attrNameLst>
                                      </p:cBhvr>
                                      <p:tavLst>
                                        <p:tav tm="0">
                                          <p:val>
                                            <p:strVal val="ppt_w"/>
                                          </p:val>
                                        </p:tav>
                                        <p:tav tm="100000">
                                          <p:val>
                                            <p:strVal val="4/3*ppt_w"/>
                                          </p:val>
                                        </p:tav>
                                      </p:tavLst>
                                    </p:anim>
                                    <p:anim calcmode="lin" valueType="num">
                                      <p:cBhvr>
                                        <p:cTn id="24" dur="4000"/>
                                        <p:tgtEl>
                                          <p:spTgt spid="4"/>
                                        </p:tgtEl>
                                        <p:attrNameLst>
                                          <p:attrName>ppt_h</p:attrName>
                                        </p:attrNameLst>
                                      </p:cBhvr>
                                      <p:tavLst>
                                        <p:tav tm="0">
                                          <p:val>
                                            <p:strVal val="ppt_h"/>
                                          </p:val>
                                        </p:tav>
                                        <p:tav tm="100000">
                                          <p:val>
                                            <p:strVal val="4/3*ppt_h"/>
                                          </p:val>
                                        </p:tav>
                                      </p:tavLst>
                                    </p:anim>
                                    <p:set>
                                      <p:cBhvr>
                                        <p:cTn id="25" dur="1" fill="hold">
                                          <p:stCondLst>
                                            <p:cond delay="3999"/>
                                          </p:stCondLst>
                                        </p:cTn>
                                        <p:tgtEl>
                                          <p:spTgt spid="4"/>
                                        </p:tgtEl>
                                        <p:attrNameLst>
                                          <p:attrName>style.visibility</p:attrName>
                                        </p:attrNameLst>
                                      </p:cBhvr>
                                      <p:to>
                                        <p:strVal val="hidden"/>
                                      </p:to>
                                    </p:set>
                                  </p:childTnLst>
                                </p:cTn>
                              </p:par>
                              <p:par>
                                <p:cTn id="26" presetID="52" presetClass="exit" presetSubtype="0" fill="hold" nodeType="withEffect">
                                  <p:stCondLst>
                                    <p:cond delay="2000"/>
                                  </p:stCondLst>
                                  <p:childTnLst>
                                    <p:animScale>
                                      <p:cBhvr>
                                        <p:cTn id="27" dur="4000" accel="50000">
                                          <p:stCondLst>
                                            <p:cond delay="0"/>
                                          </p:stCondLst>
                                        </p:cTn>
                                        <p:tgtEl>
                                          <p:spTgt spid="4"/>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28" dur="4000" accel="50000">
                                          <p:stCondLst>
                                            <p:cond delay="0"/>
                                          </p:stCondLst>
                                        </p:cTn>
                                        <p:tgtEl>
                                          <p:spTgt spid="4"/>
                                        </p:tgtEl>
                                        <p:attrNameLst>
                                          <p:attrName>ppt_x</p:attrName>
                                          <p:attrName>ppt_y</p:attrName>
                                        </p:attrNameLst>
                                      </p:cBhvr>
                                    </p:animMotion>
                                    <p:animEffect transition="out" filter="fade">
                                      <p:cBhvr>
                                        <p:cTn id="29" dur="4000"/>
                                        <p:tgtEl>
                                          <p:spTgt spid="4"/>
                                        </p:tgtEl>
                                      </p:cBhvr>
                                    </p:animEffect>
                                    <p:set>
                                      <p:cBhvr>
                                        <p:cTn id="30" dur="1" fill="hold">
                                          <p:stCondLst>
                                            <p:cond delay="3999"/>
                                          </p:stCondLst>
                                        </p:cTn>
                                        <p:tgtEl>
                                          <p:spTgt spid="4"/>
                                        </p:tgtEl>
                                        <p:attrNameLst>
                                          <p:attrName>style.visibility</p:attrName>
                                        </p:attrNameLst>
                                      </p:cBhvr>
                                      <p:to>
                                        <p:strVal val="hidden"/>
                                      </p:to>
                                    </p:set>
                                  </p:childTnLst>
                                </p:cTn>
                              </p:par>
                              <p:par>
                                <p:cTn id="31" presetID="23" presetClass="entr" presetSubtype="288" fill="hold" nodeType="withEffect">
                                  <p:stCondLst>
                                    <p:cond delay="2000"/>
                                  </p:stCondLst>
                                  <p:childTnLst>
                                    <p:set>
                                      <p:cBhvr>
                                        <p:cTn id="32" dur="1" fill="hold">
                                          <p:stCondLst>
                                            <p:cond delay="0"/>
                                          </p:stCondLst>
                                        </p:cTn>
                                        <p:tgtEl>
                                          <p:spTgt spid="12"/>
                                        </p:tgtEl>
                                        <p:attrNameLst>
                                          <p:attrName>style.visibility</p:attrName>
                                        </p:attrNameLst>
                                      </p:cBhvr>
                                      <p:to>
                                        <p:strVal val="visible"/>
                                      </p:to>
                                    </p:set>
                                    <p:anim calcmode="lin" valueType="num">
                                      <p:cBhvr>
                                        <p:cTn id="33" dur="4000" fill="hold"/>
                                        <p:tgtEl>
                                          <p:spTgt spid="12"/>
                                        </p:tgtEl>
                                        <p:attrNameLst>
                                          <p:attrName>ppt_w</p:attrName>
                                        </p:attrNameLst>
                                      </p:cBhvr>
                                      <p:tavLst>
                                        <p:tav tm="0">
                                          <p:val>
                                            <p:strVal val="4/3*#ppt_w"/>
                                          </p:val>
                                        </p:tav>
                                        <p:tav tm="100000">
                                          <p:val>
                                            <p:strVal val="#ppt_w"/>
                                          </p:val>
                                        </p:tav>
                                      </p:tavLst>
                                    </p:anim>
                                    <p:anim calcmode="lin" valueType="num">
                                      <p:cBhvr>
                                        <p:cTn id="34" dur="4000" fill="hold"/>
                                        <p:tgtEl>
                                          <p:spTgt spid="12"/>
                                        </p:tgtEl>
                                        <p:attrNameLst>
                                          <p:attrName>ppt_h</p:attrName>
                                        </p:attrNameLst>
                                      </p:cBhvr>
                                      <p:tavLst>
                                        <p:tav tm="0">
                                          <p:val>
                                            <p:strVal val="4/3*#ppt_h"/>
                                          </p:val>
                                        </p:tav>
                                        <p:tav tm="100000">
                                          <p:val>
                                            <p:strVal val="#ppt_h"/>
                                          </p:val>
                                        </p:tav>
                                      </p:tavLst>
                                    </p:anim>
                                  </p:childTnLst>
                                </p:cTn>
                              </p:par>
                              <p:par>
                                <p:cTn id="35" presetID="47" presetClass="entr" presetSubtype="0" fill="hold" nodeType="withEffect">
                                  <p:stCondLst>
                                    <p:cond delay="2000"/>
                                  </p:stCondLst>
                                  <p:childTnLst>
                                    <p:set>
                                      <p:cBhvr>
                                        <p:cTn id="36" dur="1" fill="hold">
                                          <p:stCondLst>
                                            <p:cond delay="0"/>
                                          </p:stCondLst>
                                        </p:cTn>
                                        <p:tgtEl>
                                          <p:spTgt spid="12"/>
                                        </p:tgtEl>
                                        <p:attrNameLst>
                                          <p:attrName>style.visibility</p:attrName>
                                        </p:attrNameLst>
                                      </p:cBhvr>
                                      <p:to>
                                        <p:strVal val="visible"/>
                                      </p:to>
                                    </p:set>
                                    <p:animEffect transition="in" filter="fade">
                                      <p:cBhvr>
                                        <p:cTn id="37" dur="4000"/>
                                        <p:tgtEl>
                                          <p:spTgt spid="12"/>
                                        </p:tgtEl>
                                      </p:cBhvr>
                                    </p:animEffect>
                                    <p:anim calcmode="lin" valueType="num">
                                      <p:cBhvr>
                                        <p:cTn id="38" dur="4000" fill="hold"/>
                                        <p:tgtEl>
                                          <p:spTgt spid="12"/>
                                        </p:tgtEl>
                                        <p:attrNameLst>
                                          <p:attrName>ppt_x</p:attrName>
                                        </p:attrNameLst>
                                      </p:cBhvr>
                                      <p:tavLst>
                                        <p:tav tm="0">
                                          <p:val>
                                            <p:strVal val="#ppt_x"/>
                                          </p:val>
                                        </p:tav>
                                        <p:tav tm="100000">
                                          <p:val>
                                            <p:strVal val="#ppt_x"/>
                                          </p:val>
                                        </p:tav>
                                      </p:tavLst>
                                    </p:anim>
                                    <p:anim calcmode="lin" valueType="num">
                                      <p:cBhvr>
                                        <p:cTn id="39" dur="4000" fill="hold"/>
                                        <p:tgtEl>
                                          <p:spTgt spid="12"/>
                                        </p:tgtEl>
                                        <p:attrNameLst>
                                          <p:attrName>ppt_y</p:attrName>
                                        </p:attrNameLst>
                                      </p:cBhvr>
                                      <p:tavLst>
                                        <p:tav tm="0">
                                          <p:val>
                                            <p:strVal val="#ppt_y-.1"/>
                                          </p:val>
                                        </p:tav>
                                        <p:tav tm="100000">
                                          <p:val>
                                            <p:strVal val="#ppt_y"/>
                                          </p:val>
                                        </p:tav>
                                      </p:tavLst>
                                    </p:anim>
                                  </p:childTnLst>
                                </p:cTn>
                              </p:par>
                            </p:childTnLst>
                          </p:cTn>
                        </p:par>
                        <p:par>
                          <p:cTn id="40" fill="hold">
                            <p:stCondLst>
                              <p:cond delay="228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6"/>
                                        </p:tgtEl>
                                        <p:attrNameLst>
                                          <p:attrName>style.visibility</p:attrName>
                                        </p:attrNameLst>
                                      </p:cBhvr>
                                      <p:to>
                                        <p:strVal val="visible"/>
                                      </p:to>
                                    </p:set>
                                    <p:animEffect transition="in" filter="fade">
                                      <p:cBhvr>
                                        <p:cTn id="43" dur="1000"/>
                                        <p:tgtEl>
                                          <p:spTgt spid="6"/>
                                        </p:tgtEl>
                                      </p:cBhvr>
                                    </p:animEffect>
                                    <p:anim calcmode="lin" valueType="num">
                                      <p:cBhvr>
                                        <p:cTn id="44" dur="1000" fill="hold"/>
                                        <p:tgtEl>
                                          <p:spTgt spid="6"/>
                                        </p:tgtEl>
                                        <p:attrNameLst>
                                          <p:attrName>ppt_x</p:attrName>
                                        </p:attrNameLst>
                                      </p:cBhvr>
                                      <p:tavLst>
                                        <p:tav tm="0">
                                          <p:val>
                                            <p:strVal val="#ppt_x-.1"/>
                                          </p:val>
                                        </p:tav>
                                        <p:tav tm="100000">
                                          <p:val>
                                            <p:strVal val="#ppt_x"/>
                                          </p:val>
                                        </p:tav>
                                      </p:tavLst>
                                    </p:anim>
                                    <p:anim calcmode="lin" valueType="num">
                                      <p:cBhvr>
                                        <p:cTn id="45"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323528"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Su nombre completo era Isidro de Merlo y Quintana y vivió en el Madrid musulmán, cuando la ciudad era </a:t>
            </a:r>
            <a:r>
              <a:rPr lang="es-ES" i="1" dirty="0" err="1" smtClean="0">
                <a:effectLst>
                  <a:glow rad="101600">
                    <a:srgbClr val="C00000">
                      <a:alpha val="60000"/>
                    </a:srgbClr>
                  </a:glow>
                  <a:outerShdw blurRad="38100" dist="38100" dir="2700000" algn="tl">
                    <a:srgbClr val="000000">
                      <a:alpha val="43137"/>
                    </a:srgbClr>
                  </a:outerShdw>
                </a:effectLst>
              </a:rPr>
              <a:t>Magerit</a:t>
            </a:r>
            <a:r>
              <a:rPr lang="es-ES" i="1" dirty="0" smtClean="0">
                <a:effectLst>
                  <a:glow rad="101600">
                    <a:srgbClr val="C00000">
                      <a:alpha val="60000"/>
                    </a:srgbClr>
                  </a:glow>
                  <a:outerShdw blurRad="38100" dist="38100" dir="2700000" algn="tl">
                    <a:srgbClr val="000000">
                      <a:alpha val="43137"/>
                    </a:srgbClr>
                  </a:outerShdw>
                </a:effectLst>
              </a:rPr>
              <a:t> o </a:t>
            </a:r>
            <a:r>
              <a:rPr lang="es-ES" i="1" dirty="0" err="1" smtClean="0">
                <a:effectLst>
                  <a:glow rad="101600">
                    <a:srgbClr val="C00000">
                      <a:alpha val="60000"/>
                    </a:srgbClr>
                  </a:glow>
                  <a:outerShdw blurRad="38100" dist="38100" dir="2700000" algn="tl">
                    <a:srgbClr val="000000">
                      <a:alpha val="43137"/>
                    </a:srgbClr>
                  </a:outerShdw>
                </a:effectLst>
              </a:rPr>
              <a:t>Mayrit</a:t>
            </a:r>
            <a:r>
              <a:rPr lang="es-ES" i="1" dirty="0" smtClean="0">
                <a:effectLst>
                  <a:glow rad="101600">
                    <a:srgbClr val="C00000">
                      <a:alpha val="60000"/>
                    </a:srgbClr>
                  </a:glow>
                  <a:outerShdw blurRad="38100" dist="38100" dir="2700000" algn="tl">
                    <a:srgbClr val="000000">
                      <a:alpha val="43137"/>
                    </a:srgbClr>
                  </a:outerShdw>
                </a:effectLst>
              </a:rPr>
              <a:t>. Fue un labrador mozárabe (cristianos que vivían en territorio de Al-Ándalus) en los tiempos en que, lejos de ser la gran capital que es hoy en día, la ciudad vivía sobre todo, de la agricultura.</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1" name="10 Imagen" descr="df6c2c1dfbd515848f5b28c90193675b.jpg"/>
          <p:cNvPicPr>
            <a:picLocks noGrp="1" noChangeAspect="1"/>
          </p:cNvPicPr>
          <p:nvPr isPhoto="1"/>
        </p:nvPicPr>
        <p:blipFill>
          <a:blip r:embed="rId3" cstate="print"/>
          <a:stretch>
            <a:fillRect/>
          </a:stretch>
        </p:blipFill>
        <p:spPr bwMode="auto">
          <a:xfrm>
            <a:off x="0" y="1"/>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467544"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Su primer trabajo fue el de pocero, de hecho abrió varios pozos por todo Madrid, entre ellos uno en la plaza Mayor. Pero su trabajo definitivo fue el de labrador, trabajando como jornalero para la familia Vargas.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60000">
        <p14:warp dir="in"/>
      </p:transition>
    </mc:Choice>
    <mc:Fallback xmlns="">
      <p:transition spd="slow" advTm="6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098"/>
                                        </p:tgtEl>
                                        <p:attrNameLst>
                                          <p:attrName>style.visibility</p:attrName>
                                        </p:attrNameLst>
                                      </p:cBhvr>
                                      <p:to>
                                        <p:strVal val="visible"/>
                                      </p:to>
                                    </p:set>
                                    <p:anim calcmode="lin" valueType="num">
                                      <p:cBhvr>
                                        <p:cTn id="7" dur="4000" fill="hold"/>
                                        <p:tgtEl>
                                          <p:spTgt spid="4098"/>
                                        </p:tgtEl>
                                        <p:attrNameLst>
                                          <p:attrName>ppt_w</p:attrName>
                                        </p:attrNameLst>
                                      </p:cBhvr>
                                      <p:tavLst>
                                        <p:tav tm="0">
                                          <p:val>
                                            <p:strVal val="2/3*#ppt_w"/>
                                          </p:val>
                                        </p:tav>
                                        <p:tav tm="100000">
                                          <p:val>
                                            <p:strVal val="#ppt_w"/>
                                          </p:val>
                                        </p:tav>
                                      </p:tavLst>
                                    </p:anim>
                                    <p:anim calcmode="lin" valueType="num">
                                      <p:cBhvr>
                                        <p:cTn id="8" dur="4000" fill="hold"/>
                                        <p:tgtEl>
                                          <p:spTgt spid="4098"/>
                                        </p:tgtEl>
                                        <p:attrNameLst>
                                          <p:attrName>ppt_h</p:attrName>
                                        </p:attrNameLst>
                                      </p:cBhvr>
                                      <p:tavLst>
                                        <p:tav tm="0">
                                          <p:val>
                                            <p:strVal val="2/3*#ppt_h"/>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4098"/>
                                        </p:tgtEl>
                                        <p:attrNameLst>
                                          <p:attrName>style.visibility</p:attrName>
                                        </p:attrNameLst>
                                      </p:cBhvr>
                                      <p:to>
                                        <p:strVal val="visible"/>
                                      </p:to>
                                    </p:set>
                                    <p:animEffect transition="in" filter="circle(out)">
                                      <p:cBhvr>
                                        <p:cTn id="11" dur="4000"/>
                                        <p:tgtEl>
                                          <p:spTgt spid="4098"/>
                                        </p:tgtEl>
                                      </p:cBhvr>
                                    </p:animEffect>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30700"/>
                            </p:stCondLst>
                            <p:childTnLst>
                              <p:par>
                                <p:cTn id="19" presetID="10" presetClass="exit" presetSubtype="0" fill="hold" grpId="1" nodeType="afterEffect">
                                  <p:stCondLst>
                                    <p:cond delay="2000"/>
                                  </p:stCondLst>
                                  <p:iterate type="lt">
                                    <p:tmPct val="0"/>
                                  </p:iterate>
                                  <p:childTnLst>
                                    <p:animEffect transition="out" filter="fade">
                                      <p:cBhvr>
                                        <p:cTn id="20" dur="2000"/>
                                        <p:tgtEl>
                                          <p:spTgt spid="4"/>
                                        </p:tgtEl>
                                      </p:cBhvr>
                                    </p:animEffect>
                                    <p:set>
                                      <p:cBhvr>
                                        <p:cTn id="21" dur="1" fill="hold">
                                          <p:stCondLst>
                                            <p:cond delay="1999"/>
                                          </p:stCondLst>
                                        </p:cTn>
                                        <p:tgtEl>
                                          <p:spTgt spid="4"/>
                                        </p:tgtEl>
                                        <p:attrNameLst>
                                          <p:attrName>style.visibility</p:attrName>
                                        </p:attrNameLst>
                                      </p:cBhvr>
                                      <p:to>
                                        <p:strVal val="hidden"/>
                                      </p:to>
                                    </p:set>
                                  </p:childTnLst>
                                </p:cTn>
                              </p:par>
                              <p:par>
                                <p:cTn id="22" presetID="23" presetClass="exit" presetSubtype="272" fill="hold" nodeType="withEffect">
                                  <p:stCondLst>
                                    <p:cond delay="2000"/>
                                  </p:stCondLst>
                                  <p:childTnLst>
                                    <p:anim calcmode="lin" valueType="num">
                                      <p:cBhvr>
                                        <p:cTn id="23" dur="4000"/>
                                        <p:tgtEl>
                                          <p:spTgt spid="4098"/>
                                        </p:tgtEl>
                                        <p:attrNameLst>
                                          <p:attrName>ppt_w</p:attrName>
                                        </p:attrNameLst>
                                      </p:cBhvr>
                                      <p:tavLst>
                                        <p:tav tm="0">
                                          <p:val>
                                            <p:strVal val="ppt_w"/>
                                          </p:val>
                                        </p:tav>
                                        <p:tav tm="100000">
                                          <p:val>
                                            <p:strVal val="4/3*ppt_w"/>
                                          </p:val>
                                        </p:tav>
                                      </p:tavLst>
                                    </p:anim>
                                    <p:anim calcmode="lin" valueType="num">
                                      <p:cBhvr>
                                        <p:cTn id="24" dur="4000"/>
                                        <p:tgtEl>
                                          <p:spTgt spid="4098"/>
                                        </p:tgtEl>
                                        <p:attrNameLst>
                                          <p:attrName>ppt_h</p:attrName>
                                        </p:attrNameLst>
                                      </p:cBhvr>
                                      <p:tavLst>
                                        <p:tav tm="0">
                                          <p:val>
                                            <p:strVal val="ppt_h"/>
                                          </p:val>
                                        </p:tav>
                                        <p:tav tm="100000">
                                          <p:val>
                                            <p:strVal val="4/3*ppt_h"/>
                                          </p:val>
                                        </p:tav>
                                      </p:tavLst>
                                    </p:anim>
                                    <p:set>
                                      <p:cBhvr>
                                        <p:cTn id="25" dur="1" fill="hold">
                                          <p:stCondLst>
                                            <p:cond delay="3999"/>
                                          </p:stCondLst>
                                        </p:cTn>
                                        <p:tgtEl>
                                          <p:spTgt spid="4098"/>
                                        </p:tgtEl>
                                        <p:attrNameLst>
                                          <p:attrName>style.visibility</p:attrName>
                                        </p:attrNameLst>
                                      </p:cBhvr>
                                      <p:to>
                                        <p:strVal val="hidden"/>
                                      </p:to>
                                    </p:set>
                                  </p:childTnLst>
                                </p:cTn>
                              </p:par>
                              <p:par>
                                <p:cTn id="26" presetID="29" presetClass="exit" presetSubtype="0" fill="hold" nodeType="withEffect">
                                  <p:stCondLst>
                                    <p:cond delay="2000"/>
                                  </p:stCondLst>
                                  <p:childTnLst>
                                    <p:anim calcmode="lin" valueType="num">
                                      <p:cBhvr>
                                        <p:cTn id="27" dur="4000"/>
                                        <p:tgtEl>
                                          <p:spTgt spid="4098"/>
                                        </p:tgtEl>
                                        <p:attrNameLst>
                                          <p:attrName>ppt_x</p:attrName>
                                        </p:attrNameLst>
                                      </p:cBhvr>
                                      <p:tavLst>
                                        <p:tav tm="0">
                                          <p:val>
                                            <p:strVal val="ppt_x"/>
                                          </p:val>
                                        </p:tav>
                                        <p:tav tm="100000">
                                          <p:val>
                                            <p:strVal val="ppt_x-.2"/>
                                          </p:val>
                                        </p:tav>
                                      </p:tavLst>
                                    </p:anim>
                                    <p:anim calcmode="lin" valueType="num">
                                      <p:cBhvr>
                                        <p:cTn id="28" dur="4000"/>
                                        <p:tgtEl>
                                          <p:spTgt spid="4098"/>
                                        </p:tgtEl>
                                        <p:attrNameLst>
                                          <p:attrName>ppt_y</p:attrName>
                                        </p:attrNameLst>
                                      </p:cBhvr>
                                      <p:tavLst>
                                        <p:tav tm="0">
                                          <p:val>
                                            <p:strVal val="ppt_y"/>
                                          </p:val>
                                        </p:tav>
                                        <p:tav tm="100000">
                                          <p:val>
                                            <p:strVal val="ppt_y"/>
                                          </p:val>
                                        </p:tav>
                                      </p:tavLst>
                                    </p:anim>
                                    <p:animEffect transition="out" filter="fade">
                                      <p:cBhvr>
                                        <p:cTn id="29" dur="4000"/>
                                        <p:tgtEl>
                                          <p:spTgt spid="4098"/>
                                        </p:tgtEl>
                                      </p:cBhvr>
                                    </p:animEffect>
                                    <p:set>
                                      <p:cBhvr>
                                        <p:cTn id="30" dur="1" fill="hold">
                                          <p:stCondLst>
                                            <p:cond delay="3999"/>
                                          </p:stCondLst>
                                        </p:cTn>
                                        <p:tgtEl>
                                          <p:spTgt spid="4098"/>
                                        </p:tgtEl>
                                        <p:attrNameLst>
                                          <p:attrName>style.visibility</p:attrName>
                                        </p:attrNameLst>
                                      </p:cBhvr>
                                      <p:to>
                                        <p:strVal val="hidden"/>
                                      </p:to>
                                    </p:set>
                                  </p:childTnLst>
                                </p:cTn>
                              </p:par>
                              <p:par>
                                <p:cTn id="31" presetID="23" presetClass="entr" presetSubtype="288" fill="hold" nodeType="withEffect">
                                  <p:stCondLst>
                                    <p:cond delay="2000"/>
                                  </p:stCondLst>
                                  <p:childTnLst>
                                    <p:set>
                                      <p:cBhvr>
                                        <p:cTn id="32" dur="1" fill="hold">
                                          <p:stCondLst>
                                            <p:cond delay="0"/>
                                          </p:stCondLst>
                                        </p:cTn>
                                        <p:tgtEl>
                                          <p:spTgt spid="11"/>
                                        </p:tgtEl>
                                        <p:attrNameLst>
                                          <p:attrName>style.visibility</p:attrName>
                                        </p:attrNameLst>
                                      </p:cBhvr>
                                      <p:to>
                                        <p:strVal val="visible"/>
                                      </p:to>
                                    </p:set>
                                    <p:anim calcmode="lin" valueType="num">
                                      <p:cBhvr>
                                        <p:cTn id="33" dur="4000" fill="hold"/>
                                        <p:tgtEl>
                                          <p:spTgt spid="11"/>
                                        </p:tgtEl>
                                        <p:attrNameLst>
                                          <p:attrName>ppt_w</p:attrName>
                                        </p:attrNameLst>
                                      </p:cBhvr>
                                      <p:tavLst>
                                        <p:tav tm="0">
                                          <p:val>
                                            <p:strVal val="4/3*#ppt_w"/>
                                          </p:val>
                                        </p:tav>
                                        <p:tav tm="100000">
                                          <p:val>
                                            <p:strVal val="#ppt_w"/>
                                          </p:val>
                                        </p:tav>
                                      </p:tavLst>
                                    </p:anim>
                                    <p:anim calcmode="lin" valueType="num">
                                      <p:cBhvr>
                                        <p:cTn id="34" dur="4000" fill="hold"/>
                                        <p:tgtEl>
                                          <p:spTgt spid="11"/>
                                        </p:tgtEl>
                                        <p:attrNameLst>
                                          <p:attrName>ppt_h</p:attrName>
                                        </p:attrNameLst>
                                      </p:cBhvr>
                                      <p:tavLst>
                                        <p:tav tm="0">
                                          <p:val>
                                            <p:strVal val="4/3*#ppt_h"/>
                                          </p:val>
                                        </p:tav>
                                        <p:tav tm="100000">
                                          <p:val>
                                            <p:strVal val="#ppt_h"/>
                                          </p:val>
                                        </p:tav>
                                      </p:tavLst>
                                    </p:anim>
                                  </p:childTnLst>
                                </p:cTn>
                              </p:par>
                              <p:par>
                                <p:cTn id="35" presetID="47" presetClass="entr" presetSubtype="0" fill="hold" nodeType="withEffect">
                                  <p:stCondLst>
                                    <p:cond delay="2000"/>
                                  </p:stCondLst>
                                  <p:childTnLst>
                                    <p:set>
                                      <p:cBhvr>
                                        <p:cTn id="36" dur="1" fill="hold">
                                          <p:stCondLst>
                                            <p:cond delay="0"/>
                                          </p:stCondLst>
                                        </p:cTn>
                                        <p:tgtEl>
                                          <p:spTgt spid="11"/>
                                        </p:tgtEl>
                                        <p:attrNameLst>
                                          <p:attrName>style.visibility</p:attrName>
                                        </p:attrNameLst>
                                      </p:cBhvr>
                                      <p:to>
                                        <p:strVal val="visible"/>
                                      </p:to>
                                    </p:set>
                                    <p:animEffect transition="in" filter="fade">
                                      <p:cBhvr>
                                        <p:cTn id="37" dur="4000"/>
                                        <p:tgtEl>
                                          <p:spTgt spid="11"/>
                                        </p:tgtEl>
                                      </p:cBhvr>
                                    </p:animEffect>
                                    <p:anim calcmode="lin" valueType="num">
                                      <p:cBhvr>
                                        <p:cTn id="38" dur="4000" fill="hold"/>
                                        <p:tgtEl>
                                          <p:spTgt spid="11"/>
                                        </p:tgtEl>
                                        <p:attrNameLst>
                                          <p:attrName>ppt_x</p:attrName>
                                        </p:attrNameLst>
                                      </p:cBhvr>
                                      <p:tavLst>
                                        <p:tav tm="0">
                                          <p:val>
                                            <p:strVal val="#ppt_x"/>
                                          </p:val>
                                        </p:tav>
                                        <p:tav tm="100000">
                                          <p:val>
                                            <p:strVal val="#ppt_x"/>
                                          </p:val>
                                        </p:tav>
                                      </p:tavLst>
                                    </p:anim>
                                    <p:anim calcmode="lin" valueType="num">
                                      <p:cBhvr>
                                        <p:cTn id="39" dur="4000" fill="hold"/>
                                        <p:tgtEl>
                                          <p:spTgt spid="11"/>
                                        </p:tgtEl>
                                        <p:attrNameLst>
                                          <p:attrName>ppt_y</p:attrName>
                                        </p:attrNameLst>
                                      </p:cBhvr>
                                      <p:tavLst>
                                        <p:tav tm="0">
                                          <p:val>
                                            <p:strVal val="#ppt_y-.1"/>
                                          </p:val>
                                        </p:tav>
                                        <p:tav tm="100000">
                                          <p:val>
                                            <p:strVal val="#ppt_y"/>
                                          </p:val>
                                        </p:tav>
                                      </p:tavLst>
                                    </p:anim>
                                  </p:childTnLst>
                                </p:cTn>
                              </p:par>
                            </p:childTnLst>
                          </p:cTn>
                        </p:par>
                        <p:par>
                          <p:cTn id="40" fill="hold">
                            <p:stCondLst>
                              <p:cond delay="367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5"/>
                                        </p:tgtEl>
                                        <p:attrNameLst>
                                          <p:attrName>style.visibility</p:attrName>
                                        </p:attrNameLst>
                                      </p:cBhvr>
                                      <p:to>
                                        <p:strVal val="visible"/>
                                      </p:to>
                                    </p:set>
                                    <p:animEffect transition="in" filter="fade">
                                      <p:cBhvr>
                                        <p:cTn id="43" dur="1000"/>
                                        <p:tgtEl>
                                          <p:spTgt spid="5"/>
                                        </p:tgtEl>
                                      </p:cBhvr>
                                    </p:animEffect>
                                    <p:anim calcmode="lin" valueType="num">
                                      <p:cBhvr>
                                        <p:cTn id="44" dur="1000" fill="hold"/>
                                        <p:tgtEl>
                                          <p:spTgt spid="5"/>
                                        </p:tgtEl>
                                        <p:attrNameLst>
                                          <p:attrName>ppt_x</p:attrName>
                                        </p:attrNameLst>
                                      </p:cBhvr>
                                      <p:tavLst>
                                        <p:tav tm="0">
                                          <p:val>
                                            <p:strVal val="#ppt_x-.1"/>
                                          </p:val>
                                        </p:tav>
                                        <p:tav tm="100000">
                                          <p:val>
                                            <p:strVal val="#ppt_x"/>
                                          </p:val>
                                        </p:tav>
                                      </p:tavLst>
                                    </p:anim>
                                    <p:anim calcmode="lin" valueType="num">
                                      <p:cBhvr>
                                        <p:cTn id="4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5"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jpg"/>
          <p:cNvPicPr>
            <a:picLocks noChangeAspect="1"/>
          </p:cNvPicPr>
          <p:nvPr/>
        </p:nvPicPr>
        <p:blipFill>
          <a:blip r:embed="rId2" cstate="print"/>
          <a:stretch>
            <a:fillRect/>
          </a:stretch>
        </p:blipFill>
        <p:spPr bwMode="auto">
          <a:xfrm>
            <a:off x="-540568" y="0"/>
            <a:ext cx="10225136"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251520" y="4081636"/>
            <a:ext cx="8424936"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Era conocido por llegar tarde al trabajo, por lo que su jefe solía reprenderlo con frecuencia. Tampoco le gustaba que dejara las labores del campo para rezar, dejación de la que malas lenguas acusaron al Santo. El amo, para comprobarlo, decidió espiar a Isidro y, para su sorpresa, fue testigo de un milagro: los bueyes araban solos mientras Isidro oraba.</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5" name="14 Imagen" descr="frailecillos_6796.jpg"/>
          <p:cNvPicPr>
            <a:picLocks noGrp="1" noChangeAspect="1"/>
          </p:cNvPicPr>
          <p:nvPr isPhoto="1"/>
        </p:nvPicPr>
        <p:blipFill>
          <a:blip r:embed="rId3"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395536" y="4369668"/>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santo se casó en </a:t>
            </a:r>
            <a:r>
              <a:rPr lang="es-ES" i="1" dirty="0" err="1" smtClean="0">
                <a:effectLst>
                  <a:glow rad="101600">
                    <a:srgbClr val="C00000">
                      <a:alpha val="60000"/>
                    </a:srgbClr>
                  </a:glow>
                  <a:outerShdw blurRad="38100" dist="38100" dir="2700000" algn="tl">
                    <a:srgbClr val="000000">
                      <a:alpha val="43137"/>
                    </a:srgbClr>
                  </a:outerShdw>
                </a:effectLst>
              </a:rPr>
              <a:t>Torrelaguna</a:t>
            </a:r>
            <a:r>
              <a:rPr lang="es-ES" i="1" dirty="0" smtClean="0">
                <a:effectLst>
                  <a:glow rad="101600">
                    <a:srgbClr val="C00000">
                      <a:alpha val="60000"/>
                    </a:srgbClr>
                  </a:glow>
                  <a:outerShdw blurRad="38100" dist="38100" dir="2700000" algn="tl">
                    <a:srgbClr val="000000">
                      <a:alpha val="43137"/>
                    </a:srgbClr>
                  </a:outerShdw>
                </a:effectLst>
              </a:rPr>
              <a:t> con María </a:t>
            </a:r>
            <a:r>
              <a:rPr lang="es-ES" i="1" dirty="0" err="1" smtClean="0">
                <a:effectLst>
                  <a:glow rad="101600">
                    <a:srgbClr val="C00000">
                      <a:alpha val="60000"/>
                    </a:srgbClr>
                  </a:glow>
                  <a:outerShdw blurRad="38100" dist="38100" dir="2700000" algn="tl">
                    <a:srgbClr val="000000">
                      <a:alpha val="43137"/>
                    </a:srgbClr>
                  </a:outerShdw>
                </a:effectLst>
              </a:rPr>
              <a:t>Toríbia</a:t>
            </a:r>
            <a:r>
              <a:rPr lang="es-ES" i="1" dirty="0" smtClean="0">
                <a:effectLst>
                  <a:glow rad="101600">
                    <a:srgbClr val="C00000">
                      <a:alpha val="60000"/>
                    </a:srgbClr>
                  </a:glow>
                  <a:outerShdw blurRad="38100" dist="38100" dir="2700000" algn="tl">
                    <a:srgbClr val="000000">
                      <a:alpha val="43137"/>
                    </a:srgbClr>
                  </a:outerShdw>
                </a:effectLst>
              </a:rPr>
              <a:t>, que alcanzaría también la santidad como Santa María de la Cabeza. San Isidro es el primer laico casado llevado a los altares tras un proceso de canonización instruido por la Congregación de Ritos.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68000">
        <p14:flythrough/>
      </p:transition>
    </mc:Choice>
    <mc:Fallback xmlns="">
      <p:transition spd="slow" advTm="6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2/3*#ppt_w"/>
                                          </p:val>
                                        </p:tav>
                                        <p:tav tm="100000">
                                          <p:val>
                                            <p:strVal val="#ppt_w"/>
                                          </p:val>
                                        </p:tav>
                                      </p:tavLst>
                                    </p:anim>
                                    <p:anim calcmode="lin" valueType="num">
                                      <p:cBhvr>
                                        <p:cTn id="8" dur="5000" fill="hold"/>
                                        <p:tgtEl>
                                          <p:spTgt spid="4"/>
                                        </p:tgtEl>
                                        <p:attrNameLst>
                                          <p:attrName>ppt_h</p:attrName>
                                        </p:attrNameLst>
                                      </p:cBhvr>
                                      <p:tavLst>
                                        <p:tav tm="0">
                                          <p:val>
                                            <p:strVal val="2/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ox(out)">
                                      <p:cBhvr>
                                        <p:cTn id="11" dur="5000"/>
                                        <p:tgtEl>
                                          <p:spTgt spid="4"/>
                                        </p:tgtEl>
                                      </p:cBhvr>
                                    </p:animEffect>
                                  </p:childTnLst>
                                </p:cTn>
                              </p:par>
                            </p:childTnLst>
                          </p:cTn>
                        </p:par>
                        <p:par>
                          <p:cTn id="12" fill="hold">
                            <p:stCondLst>
                              <p:cond delay="5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35500"/>
                            </p:stCondLst>
                            <p:childTnLst>
                              <p:par>
                                <p:cTn id="19" presetID="10" presetClass="exit" presetSubtype="0" fill="hold" grpId="1" nodeType="afterEffect">
                                  <p:stCondLst>
                                    <p:cond delay="2000"/>
                                  </p:stCondLst>
                                  <p:iterate type="lt">
                                    <p:tmPct val="0"/>
                                  </p:iterate>
                                  <p:childTnLst>
                                    <p:animEffect transition="out" filter="fade">
                                      <p:cBhvr>
                                        <p:cTn id="20" dur="2000"/>
                                        <p:tgtEl>
                                          <p:spTgt spid="5"/>
                                        </p:tgtEl>
                                      </p:cBhvr>
                                    </p:animEffect>
                                    <p:set>
                                      <p:cBhvr>
                                        <p:cTn id="21" dur="1" fill="hold">
                                          <p:stCondLst>
                                            <p:cond delay="1999"/>
                                          </p:stCondLst>
                                        </p:cTn>
                                        <p:tgtEl>
                                          <p:spTgt spid="5"/>
                                        </p:tgtEl>
                                        <p:attrNameLst>
                                          <p:attrName>style.visibility</p:attrName>
                                        </p:attrNameLst>
                                      </p:cBhvr>
                                      <p:to>
                                        <p:strVal val="hidden"/>
                                      </p:to>
                                    </p:set>
                                  </p:childTnLst>
                                </p:cTn>
                              </p:par>
                              <p:par>
                                <p:cTn id="22" presetID="23" presetClass="exit" presetSubtype="272" fill="hold" nodeType="withEffect">
                                  <p:stCondLst>
                                    <p:cond delay="2000"/>
                                  </p:stCondLst>
                                  <p:childTnLst>
                                    <p:anim calcmode="lin" valueType="num">
                                      <p:cBhvr>
                                        <p:cTn id="23" dur="5000"/>
                                        <p:tgtEl>
                                          <p:spTgt spid="4"/>
                                        </p:tgtEl>
                                        <p:attrNameLst>
                                          <p:attrName>ppt_w</p:attrName>
                                        </p:attrNameLst>
                                      </p:cBhvr>
                                      <p:tavLst>
                                        <p:tav tm="0">
                                          <p:val>
                                            <p:strVal val="ppt_w"/>
                                          </p:val>
                                        </p:tav>
                                        <p:tav tm="100000">
                                          <p:val>
                                            <p:strVal val="4/3*ppt_w"/>
                                          </p:val>
                                        </p:tav>
                                      </p:tavLst>
                                    </p:anim>
                                    <p:anim calcmode="lin" valueType="num">
                                      <p:cBhvr>
                                        <p:cTn id="24" dur="5000"/>
                                        <p:tgtEl>
                                          <p:spTgt spid="4"/>
                                        </p:tgtEl>
                                        <p:attrNameLst>
                                          <p:attrName>ppt_h</p:attrName>
                                        </p:attrNameLst>
                                      </p:cBhvr>
                                      <p:tavLst>
                                        <p:tav tm="0">
                                          <p:val>
                                            <p:strVal val="ppt_h"/>
                                          </p:val>
                                        </p:tav>
                                        <p:tav tm="100000">
                                          <p:val>
                                            <p:strVal val="4/3*ppt_h"/>
                                          </p:val>
                                        </p:tav>
                                      </p:tavLst>
                                    </p:anim>
                                    <p:set>
                                      <p:cBhvr>
                                        <p:cTn id="25" dur="1" fill="hold">
                                          <p:stCondLst>
                                            <p:cond delay="4999"/>
                                          </p:stCondLst>
                                        </p:cTn>
                                        <p:tgtEl>
                                          <p:spTgt spid="4"/>
                                        </p:tgtEl>
                                        <p:attrNameLst>
                                          <p:attrName>style.visibility</p:attrName>
                                        </p:attrNameLst>
                                      </p:cBhvr>
                                      <p:to>
                                        <p:strVal val="hidden"/>
                                      </p:to>
                                    </p:set>
                                  </p:childTnLst>
                                </p:cTn>
                              </p:par>
                              <p:par>
                                <p:cTn id="26" presetID="10" presetClass="exit" presetSubtype="0" fill="hold" nodeType="withEffect">
                                  <p:stCondLst>
                                    <p:cond delay="2000"/>
                                  </p:stCondLst>
                                  <p:childTnLst>
                                    <p:animEffect transition="out" filter="fade">
                                      <p:cBhvr>
                                        <p:cTn id="27" dur="5000"/>
                                        <p:tgtEl>
                                          <p:spTgt spid="4"/>
                                        </p:tgtEl>
                                      </p:cBhvr>
                                    </p:animEffect>
                                    <p:set>
                                      <p:cBhvr>
                                        <p:cTn id="28" dur="1" fill="hold">
                                          <p:stCondLst>
                                            <p:cond delay="4999"/>
                                          </p:stCondLst>
                                        </p:cTn>
                                        <p:tgtEl>
                                          <p:spTgt spid="4"/>
                                        </p:tgtEl>
                                        <p:attrNameLst>
                                          <p:attrName>style.visibility</p:attrName>
                                        </p:attrNameLst>
                                      </p:cBhvr>
                                      <p:to>
                                        <p:strVal val="hidden"/>
                                      </p:to>
                                    </p:set>
                                  </p:childTnLst>
                                </p:cTn>
                              </p:par>
                              <p:par>
                                <p:cTn id="29" presetID="23" presetClass="entr" presetSubtype="288" fill="hold" nodeType="withEffect">
                                  <p:stCondLst>
                                    <p:cond delay="2000"/>
                                  </p:stCondLst>
                                  <p:childTnLst>
                                    <p:set>
                                      <p:cBhvr>
                                        <p:cTn id="30" dur="1" fill="hold">
                                          <p:stCondLst>
                                            <p:cond delay="0"/>
                                          </p:stCondLst>
                                        </p:cTn>
                                        <p:tgtEl>
                                          <p:spTgt spid="15"/>
                                        </p:tgtEl>
                                        <p:attrNameLst>
                                          <p:attrName>style.visibility</p:attrName>
                                        </p:attrNameLst>
                                      </p:cBhvr>
                                      <p:to>
                                        <p:strVal val="visible"/>
                                      </p:to>
                                    </p:set>
                                    <p:anim calcmode="lin" valueType="num">
                                      <p:cBhvr>
                                        <p:cTn id="31" dur="5000" fill="hold"/>
                                        <p:tgtEl>
                                          <p:spTgt spid="15"/>
                                        </p:tgtEl>
                                        <p:attrNameLst>
                                          <p:attrName>ppt_w</p:attrName>
                                        </p:attrNameLst>
                                      </p:cBhvr>
                                      <p:tavLst>
                                        <p:tav tm="0">
                                          <p:val>
                                            <p:strVal val="4/3*#ppt_w"/>
                                          </p:val>
                                        </p:tav>
                                        <p:tav tm="100000">
                                          <p:val>
                                            <p:strVal val="#ppt_w"/>
                                          </p:val>
                                        </p:tav>
                                      </p:tavLst>
                                    </p:anim>
                                    <p:anim calcmode="lin" valueType="num">
                                      <p:cBhvr>
                                        <p:cTn id="32" dur="5000" fill="hold"/>
                                        <p:tgtEl>
                                          <p:spTgt spid="15"/>
                                        </p:tgtEl>
                                        <p:attrNameLst>
                                          <p:attrName>ppt_h</p:attrName>
                                        </p:attrNameLst>
                                      </p:cBhvr>
                                      <p:tavLst>
                                        <p:tav tm="0">
                                          <p:val>
                                            <p:strVal val="4/3*#ppt_h"/>
                                          </p:val>
                                        </p:tav>
                                        <p:tav tm="100000">
                                          <p:val>
                                            <p:strVal val="#ppt_h"/>
                                          </p:val>
                                        </p:tav>
                                      </p:tavLst>
                                    </p:anim>
                                  </p:childTnLst>
                                </p:cTn>
                              </p:par>
                              <p:par>
                                <p:cTn id="33" presetID="52" presetClass="entr" presetSubtype="0" fill="hold" nodeType="withEffect">
                                  <p:stCondLst>
                                    <p:cond delay="2000"/>
                                  </p:stCondLst>
                                  <p:childTnLst>
                                    <p:set>
                                      <p:cBhvr>
                                        <p:cTn id="34" dur="1" fill="hold">
                                          <p:stCondLst>
                                            <p:cond delay="0"/>
                                          </p:stCondLst>
                                        </p:cTn>
                                        <p:tgtEl>
                                          <p:spTgt spid="15"/>
                                        </p:tgtEl>
                                        <p:attrNameLst>
                                          <p:attrName>style.visibility</p:attrName>
                                        </p:attrNameLst>
                                      </p:cBhvr>
                                      <p:to>
                                        <p:strVal val="visible"/>
                                      </p:to>
                                    </p:set>
                                    <p:animScale>
                                      <p:cBhvr>
                                        <p:cTn id="35" dur="5000" decel="50000" fill="hold">
                                          <p:stCondLst>
                                            <p:cond delay="0"/>
                                          </p:stCondLst>
                                        </p:cTn>
                                        <p:tgtEl>
                                          <p:spTgt spid="1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6" dur="5000" decel="50000" fill="hold">
                                          <p:stCondLst>
                                            <p:cond delay="0"/>
                                          </p:stCondLst>
                                        </p:cTn>
                                        <p:tgtEl>
                                          <p:spTgt spid="15"/>
                                        </p:tgtEl>
                                        <p:attrNameLst>
                                          <p:attrName>ppt_x</p:attrName>
                                          <p:attrName>ppt_y</p:attrName>
                                        </p:attrNameLst>
                                      </p:cBhvr>
                                    </p:animMotion>
                                    <p:animEffect transition="in" filter="fade">
                                      <p:cBhvr>
                                        <p:cTn id="37" dur="5000"/>
                                        <p:tgtEl>
                                          <p:spTgt spid="15"/>
                                        </p:tgtEl>
                                      </p:cBhvr>
                                    </p:animEffect>
                                  </p:childTnLst>
                                </p:cTn>
                              </p:par>
                            </p:childTnLst>
                          </p:cTn>
                        </p:par>
                        <p:par>
                          <p:cTn id="38" fill="hold">
                            <p:stCondLst>
                              <p:cond delay="42500"/>
                            </p:stCondLst>
                            <p:childTnLst>
                              <p:par>
                                <p:cTn id="39" presetID="40" presetClass="entr" presetSubtype="0" fill="hold" grpId="0" nodeType="afterEffect">
                                  <p:stCondLst>
                                    <p:cond delay="0"/>
                                  </p:stCondLst>
                                  <p:iterate type="lt">
                                    <p:tmPct val="10000"/>
                                  </p:iterate>
                                  <p:childTnLst>
                                    <p:set>
                                      <p:cBhvr>
                                        <p:cTn id="40" dur="1" fill="hold">
                                          <p:stCondLst>
                                            <p:cond delay="0"/>
                                          </p:stCondLst>
                                        </p:cTn>
                                        <p:tgtEl>
                                          <p:spTgt spid="6"/>
                                        </p:tgtEl>
                                        <p:attrNameLst>
                                          <p:attrName>style.visibility</p:attrName>
                                        </p:attrNameLst>
                                      </p:cBhvr>
                                      <p:to>
                                        <p:strVal val="visible"/>
                                      </p:to>
                                    </p:set>
                                    <p:animEffect transition="in" filter="fade">
                                      <p:cBhvr>
                                        <p:cTn id="41" dur="1000"/>
                                        <p:tgtEl>
                                          <p:spTgt spid="6"/>
                                        </p:tgtEl>
                                      </p:cBhvr>
                                    </p:animEffect>
                                    <p:anim calcmode="lin" valueType="num">
                                      <p:cBhvr>
                                        <p:cTn id="42" dur="1000" fill="hold"/>
                                        <p:tgtEl>
                                          <p:spTgt spid="6"/>
                                        </p:tgtEl>
                                        <p:attrNameLst>
                                          <p:attrName>ppt_x</p:attrName>
                                        </p:attrNameLst>
                                      </p:cBhvr>
                                      <p:tavLst>
                                        <p:tav tm="0">
                                          <p:val>
                                            <p:strVal val="#ppt_x-.1"/>
                                          </p:val>
                                        </p:tav>
                                        <p:tav tm="100000">
                                          <p:val>
                                            <p:strVal val="#ppt_x"/>
                                          </p:val>
                                        </p:tav>
                                      </p:tavLst>
                                    </p:anim>
                                    <p:anim calcmode="lin" valueType="num">
                                      <p:cBhvr>
                                        <p:cTn id="43"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3" descr="E:\MIS COSAS\DOCUMENTOS ANA\PAISAJES\MONTAÑAS\portitsa_canyon_by_pestilence-d2y011e.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179512" y="4081636"/>
            <a:ext cx="8784976"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Al morir fue enterrada en </a:t>
            </a:r>
            <a:r>
              <a:rPr lang="es-ES" i="1" dirty="0" err="1" smtClean="0">
                <a:effectLst>
                  <a:glow rad="101600">
                    <a:srgbClr val="C00000">
                      <a:alpha val="60000"/>
                    </a:srgbClr>
                  </a:glow>
                  <a:outerShdw blurRad="38100" dist="38100" dir="2700000" algn="tl">
                    <a:srgbClr val="000000">
                      <a:alpha val="43137"/>
                    </a:srgbClr>
                  </a:outerShdw>
                </a:effectLst>
              </a:rPr>
              <a:t>Torrelaguna</a:t>
            </a:r>
            <a:r>
              <a:rPr lang="es-ES" i="1" dirty="0" smtClean="0">
                <a:effectLst>
                  <a:glow rad="101600">
                    <a:srgbClr val="C00000">
                      <a:alpha val="60000"/>
                    </a:srgbClr>
                  </a:glow>
                  <a:outerShdw blurRad="38100" dist="38100" dir="2700000" algn="tl">
                    <a:srgbClr val="000000">
                      <a:alpha val="43137"/>
                    </a:srgbClr>
                  </a:outerShdw>
                </a:effectLst>
              </a:rPr>
              <a:t>, hasta que Felipe IV ordenó que sus restos fueran trasladados a Madrid para yacer junto a los de su esposo. Desde el siglo XVIII, sus restos se conservan en la Colegiata de San Isidro de Madrid. El apelativo de ‘La Cabeza’ se debe a que el cráneo de María se veneró como reliquia de la santa durante siglos.</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8" name="17 Imagen" descr="bird-the-atlantic-deadlock-fratercula-arctica-puffins.jpg"/>
          <p:cNvPicPr>
            <a:picLocks noGrp="1" noChangeAspect="1"/>
          </p:cNvPicPr>
          <p:nvPr isPhoto="1"/>
        </p:nvPicPr>
        <p:blipFill>
          <a:blip r:embed="rId3" cstate="print"/>
          <a:stretch>
            <a:fillRect/>
          </a:stretch>
        </p:blipFill>
        <p:spPr bwMode="auto">
          <a:xfrm>
            <a:off x="0" y="1"/>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95536"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San Isidro fue enterrado junto a la iglesia de San Andrés sin ataúd, boca abajo y envuelto en una sencilla mortaja. Allí permaneció durante 40 años en los que su tumba fue inundada con frecuencia por las lluvias de entonces.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advTm="62000">
        <p15:prstTrans prst="origami"/>
      </p:transition>
    </mc:Choice>
    <mc:Fallback xmlns="">
      <p:transition spd="slow" advTm="6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diamond(out)">
                                      <p:cBhvr>
                                        <p:cTn id="7" dur="4000"/>
                                        <p:tgtEl>
                                          <p:spTgt spid="17"/>
                                        </p:tgtEl>
                                      </p:cBhvr>
                                    </p:animEffect>
                                  </p:childTnLst>
                                </p:cTn>
                              </p:par>
                              <p:par>
                                <p:cTn id="8" presetID="23" presetClass="entr" presetSubtype="288" fill="hold" nodeType="withEffect">
                                  <p:stCondLst>
                                    <p:cond delay="0"/>
                                  </p:stCondLst>
                                  <p:childTnLst>
                                    <p:set>
                                      <p:cBhvr>
                                        <p:cTn id="9" dur="1" fill="hold">
                                          <p:stCondLst>
                                            <p:cond delay="0"/>
                                          </p:stCondLst>
                                        </p:cTn>
                                        <p:tgtEl>
                                          <p:spTgt spid="17"/>
                                        </p:tgtEl>
                                        <p:attrNameLst>
                                          <p:attrName>style.visibility</p:attrName>
                                        </p:attrNameLst>
                                      </p:cBhvr>
                                      <p:to>
                                        <p:strVal val="visible"/>
                                      </p:to>
                                    </p:set>
                                    <p:anim calcmode="lin" valueType="num">
                                      <p:cBhvr>
                                        <p:cTn id="10" dur="4000" fill="hold"/>
                                        <p:tgtEl>
                                          <p:spTgt spid="17"/>
                                        </p:tgtEl>
                                        <p:attrNameLst>
                                          <p:attrName>ppt_w</p:attrName>
                                        </p:attrNameLst>
                                      </p:cBhvr>
                                      <p:tavLst>
                                        <p:tav tm="0">
                                          <p:val>
                                            <p:strVal val="4/3*#ppt_w"/>
                                          </p:val>
                                        </p:tav>
                                        <p:tav tm="100000">
                                          <p:val>
                                            <p:strVal val="#ppt_w"/>
                                          </p:val>
                                        </p:tav>
                                      </p:tavLst>
                                    </p:anim>
                                    <p:anim calcmode="lin" valueType="num">
                                      <p:cBhvr>
                                        <p:cTn id="11" dur="4000" fill="hold"/>
                                        <p:tgtEl>
                                          <p:spTgt spid="17"/>
                                        </p:tgtEl>
                                        <p:attrNameLst>
                                          <p:attrName>ppt_h</p:attrName>
                                        </p:attrNameLst>
                                      </p:cBhvr>
                                      <p:tavLst>
                                        <p:tav tm="0">
                                          <p:val>
                                            <p:strVal val="4/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33100"/>
                            </p:stCondLst>
                            <p:childTnLst>
                              <p:par>
                                <p:cTn id="19" presetID="10" presetClass="exit" presetSubtype="0" fill="hold" grpId="1" nodeType="afterEffect">
                                  <p:stCondLst>
                                    <p:cond delay="2000"/>
                                  </p:stCondLst>
                                  <p:iterate type="lt">
                                    <p:tmPct val="0"/>
                                  </p:iterate>
                                  <p:childTnLst>
                                    <p:animEffect transition="out" filter="fade">
                                      <p:cBhvr>
                                        <p:cTn id="20" dur="2000"/>
                                        <p:tgtEl>
                                          <p:spTgt spid="4"/>
                                        </p:tgtEl>
                                      </p:cBhvr>
                                    </p:animEffect>
                                    <p:set>
                                      <p:cBhvr>
                                        <p:cTn id="21" dur="1" fill="hold">
                                          <p:stCondLst>
                                            <p:cond delay="1999"/>
                                          </p:stCondLst>
                                        </p:cTn>
                                        <p:tgtEl>
                                          <p:spTgt spid="4"/>
                                        </p:tgtEl>
                                        <p:attrNameLst>
                                          <p:attrName>style.visibility</p:attrName>
                                        </p:attrNameLst>
                                      </p:cBhvr>
                                      <p:to>
                                        <p:strVal val="hidden"/>
                                      </p:to>
                                    </p:set>
                                  </p:childTnLst>
                                </p:cTn>
                              </p:par>
                              <p:par>
                                <p:cTn id="22" presetID="10" presetClass="exit" presetSubtype="0" fill="hold" nodeType="withEffect">
                                  <p:stCondLst>
                                    <p:cond delay="2000"/>
                                  </p:stCondLst>
                                  <p:childTnLst>
                                    <p:animEffect transition="out" filter="fade">
                                      <p:cBhvr>
                                        <p:cTn id="23" dur="4000"/>
                                        <p:tgtEl>
                                          <p:spTgt spid="17"/>
                                        </p:tgtEl>
                                      </p:cBhvr>
                                    </p:animEffect>
                                    <p:set>
                                      <p:cBhvr>
                                        <p:cTn id="24" dur="1" fill="hold">
                                          <p:stCondLst>
                                            <p:cond delay="3999"/>
                                          </p:stCondLst>
                                        </p:cTn>
                                        <p:tgtEl>
                                          <p:spTgt spid="17"/>
                                        </p:tgtEl>
                                        <p:attrNameLst>
                                          <p:attrName>style.visibility</p:attrName>
                                        </p:attrNameLst>
                                      </p:cBhvr>
                                      <p:to>
                                        <p:strVal val="hidden"/>
                                      </p:to>
                                    </p:set>
                                  </p:childTnLst>
                                </p:cTn>
                              </p:par>
                              <p:par>
                                <p:cTn id="25" presetID="23" presetClass="exit" presetSubtype="272" fill="hold" nodeType="withEffect">
                                  <p:stCondLst>
                                    <p:cond delay="2000"/>
                                  </p:stCondLst>
                                  <p:childTnLst>
                                    <p:anim calcmode="lin" valueType="num">
                                      <p:cBhvr>
                                        <p:cTn id="26" dur="4000"/>
                                        <p:tgtEl>
                                          <p:spTgt spid="17"/>
                                        </p:tgtEl>
                                        <p:attrNameLst>
                                          <p:attrName>ppt_w</p:attrName>
                                        </p:attrNameLst>
                                      </p:cBhvr>
                                      <p:tavLst>
                                        <p:tav tm="0">
                                          <p:val>
                                            <p:strVal val="ppt_w"/>
                                          </p:val>
                                        </p:tav>
                                        <p:tav tm="100000">
                                          <p:val>
                                            <p:strVal val="4/3*ppt_w"/>
                                          </p:val>
                                        </p:tav>
                                      </p:tavLst>
                                    </p:anim>
                                    <p:anim calcmode="lin" valueType="num">
                                      <p:cBhvr>
                                        <p:cTn id="27" dur="4000"/>
                                        <p:tgtEl>
                                          <p:spTgt spid="17"/>
                                        </p:tgtEl>
                                        <p:attrNameLst>
                                          <p:attrName>ppt_h</p:attrName>
                                        </p:attrNameLst>
                                      </p:cBhvr>
                                      <p:tavLst>
                                        <p:tav tm="0">
                                          <p:val>
                                            <p:strVal val="ppt_h"/>
                                          </p:val>
                                        </p:tav>
                                        <p:tav tm="100000">
                                          <p:val>
                                            <p:strVal val="4/3*ppt_h"/>
                                          </p:val>
                                        </p:tav>
                                      </p:tavLst>
                                    </p:anim>
                                    <p:set>
                                      <p:cBhvr>
                                        <p:cTn id="28" dur="1" fill="hold">
                                          <p:stCondLst>
                                            <p:cond delay="3999"/>
                                          </p:stCondLst>
                                        </p:cTn>
                                        <p:tgtEl>
                                          <p:spTgt spid="17"/>
                                        </p:tgtEl>
                                        <p:attrNameLst>
                                          <p:attrName>style.visibility</p:attrName>
                                        </p:attrNameLst>
                                      </p:cBhvr>
                                      <p:to>
                                        <p:strVal val="hidden"/>
                                      </p:to>
                                    </p:set>
                                  </p:childTnLst>
                                </p:cTn>
                              </p:par>
                              <p:par>
                                <p:cTn id="29" presetID="23" presetClass="entr" presetSubtype="288" fill="hold" nodeType="withEffect">
                                  <p:stCondLst>
                                    <p:cond delay="2000"/>
                                  </p:stCondLst>
                                  <p:childTnLst>
                                    <p:set>
                                      <p:cBhvr>
                                        <p:cTn id="30" dur="1" fill="hold">
                                          <p:stCondLst>
                                            <p:cond delay="0"/>
                                          </p:stCondLst>
                                        </p:cTn>
                                        <p:tgtEl>
                                          <p:spTgt spid="18"/>
                                        </p:tgtEl>
                                        <p:attrNameLst>
                                          <p:attrName>style.visibility</p:attrName>
                                        </p:attrNameLst>
                                      </p:cBhvr>
                                      <p:to>
                                        <p:strVal val="visible"/>
                                      </p:to>
                                    </p:set>
                                    <p:anim calcmode="lin" valueType="num">
                                      <p:cBhvr>
                                        <p:cTn id="31" dur="4000" fill="hold"/>
                                        <p:tgtEl>
                                          <p:spTgt spid="18"/>
                                        </p:tgtEl>
                                        <p:attrNameLst>
                                          <p:attrName>ppt_w</p:attrName>
                                        </p:attrNameLst>
                                      </p:cBhvr>
                                      <p:tavLst>
                                        <p:tav tm="0">
                                          <p:val>
                                            <p:strVal val="4/3*#ppt_w"/>
                                          </p:val>
                                        </p:tav>
                                        <p:tav tm="100000">
                                          <p:val>
                                            <p:strVal val="#ppt_w"/>
                                          </p:val>
                                        </p:tav>
                                      </p:tavLst>
                                    </p:anim>
                                    <p:anim calcmode="lin" valueType="num">
                                      <p:cBhvr>
                                        <p:cTn id="32" dur="4000" fill="hold"/>
                                        <p:tgtEl>
                                          <p:spTgt spid="18"/>
                                        </p:tgtEl>
                                        <p:attrNameLst>
                                          <p:attrName>ppt_h</p:attrName>
                                        </p:attrNameLst>
                                      </p:cBhvr>
                                      <p:tavLst>
                                        <p:tav tm="0">
                                          <p:val>
                                            <p:strVal val="4/3*#ppt_h"/>
                                          </p:val>
                                        </p:tav>
                                        <p:tav tm="100000">
                                          <p:val>
                                            <p:strVal val="#ppt_h"/>
                                          </p:val>
                                        </p:tav>
                                      </p:tavLst>
                                    </p:anim>
                                  </p:childTnLst>
                                </p:cTn>
                              </p:par>
                              <p:par>
                                <p:cTn id="33" presetID="47" presetClass="entr" presetSubtype="0" fill="hold" nodeType="withEffect">
                                  <p:stCondLst>
                                    <p:cond delay="2000"/>
                                  </p:stCondLst>
                                  <p:childTnLst>
                                    <p:set>
                                      <p:cBhvr>
                                        <p:cTn id="34" dur="1" fill="hold">
                                          <p:stCondLst>
                                            <p:cond delay="0"/>
                                          </p:stCondLst>
                                        </p:cTn>
                                        <p:tgtEl>
                                          <p:spTgt spid="18"/>
                                        </p:tgtEl>
                                        <p:attrNameLst>
                                          <p:attrName>style.visibility</p:attrName>
                                        </p:attrNameLst>
                                      </p:cBhvr>
                                      <p:to>
                                        <p:strVal val="visible"/>
                                      </p:to>
                                    </p:set>
                                    <p:animEffect transition="in" filter="fade">
                                      <p:cBhvr>
                                        <p:cTn id="35" dur="4000"/>
                                        <p:tgtEl>
                                          <p:spTgt spid="18"/>
                                        </p:tgtEl>
                                      </p:cBhvr>
                                    </p:animEffect>
                                    <p:anim calcmode="lin" valueType="num">
                                      <p:cBhvr>
                                        <p:cTn id="36" dur="4000" fill="hold"/>
                                        <p:tgtEl>
                                          <p:spTgt spid="18"/>
                                        </p:tgtEl>
                                        <p:attrNameLst>
                                          <p:attrName>ppt_x</p:attrName>
                                        </p:attrNameLst>
                                      </p:cBhvr>
                                      <p:tavLst>
                                        <p:tav tm="0">
                                          <p:val>
                                            <p:strVal val="#ppt_x"/>
                                          </p:val>
                                        </p:tav>
                                        <p:tav tm="100000">
                                          <p:val>
                                            <p:strVal val="#ppt_x"/>
                                          </p:val>
                                        </p:tav>
                                      </p:tavLst>
                                    </p:anim>
                                    <p:anim calcmode="lin" valueType="num">
                                      <p:cBhvr>
                                        <p:cTn id="37" dur="4000" fill="hold"/>
                                        <p:tgtEl>
                                          <p:spTgt spid="18"/>
                                        </p:tgtEl>
                                        <p:attrNameLst>
                                          <p:attrName>ppt_y</p:attrName>
                                        </p:attrNameLst>
                                      </p:cBhvr>
                                      <p:tavLst>
                                        <p:tav tm="0">
                                          <p:val>
                                            <p:strVal val="#ppt_y-.1"/>
                                          </p:val>
                                        </p:tav>
                                        <p:tav tm="100000">
                                          <p:val>
                                            <p:strVal val="#ppt_y"/>
                                          </p:val>
                                        </p:tav>
                                      </p:tavLst>
                                    </p:anim>
                                  </p:childTnLst>
                                </p:cTn>
                              </p:par>
                            </p:childTnLst>
                          </p:cTn>
                        </p:par>
                        <p:par>
                          <p:cTn id="38" fill="hold">
                            <p:stCondLst>
                              <p:cond delay="39100"/>
                            </p:stCondLst>
                            <p:childTnLst>
                              <p:par>
                                <p:cTn id="39" presetID="40" presetClass="entr" presetSubtype="0" fill="hold" grpId="0" nodeType="afterEffect">
                                  <p:stCondLst>
                                    <p:cond delay="0"/>
                                  </p:stCondLst>
                                  <p:iterate type="lt">
                                    <p:tmPct val="10000"/>
                                  </p:iterate>
                                  <p:childTnLst>
                                    <p:set>
                                      <p:cBhvr>
                                        <p:cTn id="40" dur="1" fill="hold">
                                          <p:stCondLst>
                                            <p:cond delay="0"/>
                                          </p:stCondLst>
                                        </p:cTn>
                                        <p:tgtEl>
                                          <p:spTgt spid="5"/>
                                        </p:tgtEl>
                                        <p:attrNameLst>
                                          <p:attrName>style.visibility</p:attrName>
                                        </p:attrNameLst>
                                      </p:cBhvr>
                                      <p:to>
                                        <p:strVal val="visible"/>
                                      </p:to>
                                    </p:set>
                                    <p:animEffect transition="in" filter="fade">
                                      <p:cBhvr>
                                        <p:cTn id="41" dur="1000"/>
                                        <p:tgtEl>
                                          <p:spTgt spid="5"/>
                                        </p:tgtEl>
                                      </p:cBhvr>
                                    </p:animEffect>
                                    <p:anim calcmode="lin" valueType="num">
                                      <p:cBhvr>
                                        <p:cTn id="42" dur="1000" fill="hold"/>
                                        <p:tgtEl>
                                          <p:spTgt spid="5"/>
                                        </p:tgtEl>
                                        <p:attrNameLst>
                                          <p:attrName>ppt_x</p:attrName>
                                        </p:attrNameLst>
                                      </p:cBhvr>
                                      <p:tavLst>
                                        <p:tav tm="0">
                                          <p:val>
                                            <p:strVal val="#ppt_x-.1"/>
                                          </p:val>
                                        </p:tav>
                                        <p:tav tm="100000">
                                          <p:val>
                                            <p:strVal val="#ppt_x"/>
                                          </p:val>
                                        </p:tav>
                                      </p:tavLst>
                                    </p:anim>
                                    <p:anim calcmode="lin" valueType="num">
                                      <p:cBhvr>
                                        <p:cTn id="4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5"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2993983350_953e8e3e6b_o.jpg"/>
          <p:cNvPicPr>
            <a:picLocks noGrp="1" noChangeAspect="1"/>
          </p:cNvPicPr>
          <p:nvPr>
            <p:ph idx="4294967295"/>
          </p:nvPr>
        </p:nvPicPr>
        <p:blipFill>
          <a:blip r:embed="rId3" cstate="print"/>
          <a:stretch>
            <a:fillRect/>
          </a:stretch>
        </p:blipFill>
        <p:spPr>
          <a:xfrm>
            <a:off x="0" y="0"/>
            <a:ext cx="9144000" cy="571500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0" name="3 Marcador de contenido" descr="2993983350_953e8e3e6b_o.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23528" y="4369668"/>
            <a:ext cx="8568952" cy="1231106"/>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¿Cuándo comenzaron las celebraciones de San Isidro? </a:t>
            </a:r>
            <a:r>
              <a:rPr lang="es-ES" i="1" dirty="0" smtClean="0">
                <a:effectLst>
                  <a:glow rad="101600">
                    <a:srgbClr val="C00000">
                      <a:alpha val="60000"/>
                    </a:srgbClr>
                  </a:glow>
                  <a:outerShdw blurRad="38100" dist="38100" dir="2700000" algn="tl">
                    <a:srgbClr val="000000">
                      <a:alpha val="43137"/>
                    </a:srgbClr>
                  </a:outerShdw>
                </a:effectLst>
              </a:rPr>
              <a:t>Hay</a:t>
            </a:r>
          </a:p>
          <a:p>
            <a:r>
              <a:rPr lang="es-ES" i="1" dirty="0" smtClean="0">
                <a:effectLst>
                  <a:glow rad="101600">
                    <a:srgbClr val="C00000">
                      <a:alpha val="60000"/>
                    </a:srgbClr>
                  </a:glow>
                  <a:outerShdw blurRad="38100" dist="38100" dir="2700000" algn="tl">
                    <a:srgbClr val="000000">
                      <a:alpha val="43137"/>
                    </a:srgbClr>
                  </a:outerShdw>
                </a:effectLst>
              </a:rPr>
              <a:t>documentos que hablan de una fiesta dedicada a San Isidro en el año 1433. En el siglo XVI el caballero Juan Vargas, descendiente de los patrones de San Isidro comenzó a erigir una ermita en honor a San Isidro, que se inauguró en 1528.</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5000">
        <p14:vortex dir="r"/>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4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4/3*#ppt_w"/>
                                          </p:val>
                                        </p:tav>
                                        <p:tav tm="100000">
                                          <p:val>
                                            <p:strVal val="#ppt_w"/>
                                          </p:val>
                                        </p:tav>
                                      </p:tavLst>
                                    </p:anim>
                                    <p:anim calcmode="lin" valueType="num">
                                      <p:cBhvr>
                                        <p:cTn id="11" dur="4000" fill="hold"/>
                                        <p:tgtEl>
                                          <p:spTgt spid="4"/>
                                        </p:tgtEl>
                                        <p:attrNameLst>
                                          <p:attrName>ppt_h</p:attrName>
                                        </p:attrNameLst>
                                      </p:cBhvr>
                                      <p:tavLst>
                                        <p:tav tm="0">
                                          <p:val>
                                            <p:strVal val="4/3*#ppt_h"/>
                                          </p:val>
                                        </p:tav>
                                        <p:tav tm="100000">
                                          <p:val>
                                            <p:strVal val="#ppt_h"/>
                                          </p:val>
                                        </p:tav>
                                      </p:tavLst>
                                    </p:anim>
                                  </p:childTnLst>
                                </p:cTn>
                              </p:par>
                              <p:par>
                                <p:cTn id="12" presetID="50" presetClass="entr" presetSubtype="0" decel="100000" fill="hold" nodeType="withEffect">
                                  <p:stCondLst>
                                    <p:cond delay="0"/>
                                  </p:stCondLst>
                                  <p:childTnLst>
                                    <p:set>
                                      <p:cBhvr>
                                        <p:cTn id="13" dur="1" fill="hold">
                                          <p:stCondLst>
                                            <p:cond delay="0"/>
                                          </p:stCondLst>
                                        </p:cTn>
                                        <p:tgtEl>
                                          <p:spTgt spid="30"/>
                                        </p:tgtEl>
                                        <p:attrNameLst>
                                          <p:attrName>style.visibility</p:attrName>
                                        </p:attrNameLst>
                                      </p:cBhvr>
                                      <p:to>
                                        <p:strVal val="visible"/>
                                      </p:to>
                                    </p:set>
                                    <p:anim calcmode="lin" valueType="num">
                                      <p:cBhvr>
                                        <p:cTn id="14" dur="4000" fill="hold"/>
                                        <p:tgtEl>
                                          <p:spTgt spid="30"/>
                                        </p:tgtEl>
                                        <p:attrNameLst>
                                          <p:attrName>ppt_w</p:attrName>
                                        </p:attrNameLst>
                                      </p:cBhvr>
                                      <p:tavLst>
                                        <p:tav tm="0">
                                          <p:val>
                                            <p:strVal val="#ppt_w+.3"/>
                                          </p:val>
                                        </p:tav>
                                        <p:tav tm="100000">
                                          <p:val>
                                            <p:strVal val="#ppt_w"/>
                                          </p:val>
                                        </p:tav>
                                      </p:tavLst>
                                    </p:anim>
                                    <p:anim calcmode="lin" valueType="num">
                                      <p:cBhvr>
                                        <p:cTn id="15" dur="4000" fill="hold"/>
                                        <p:tgtEl>
                                          <p:spTgt spid="30"/>
                                        </p:tgtEl>
                                        <p:attrNameLst>
                                          <p:attrName>ppt_h</p:attrName>
                                        </p:attrNameLst>
                                      </p:cBhvr>
                                      <p:tavLst>
                                        <p:tav tm="0">
                                          <p:val>
                                            <p:strVal val="#ppt_h"/>
                                          </p:val>
                                        </p:tav>
                                        <p:tav tm="100000">
                                          <p:val>
                                            <p:strVal val="#ppt_h"/>
                                          </p:val>
                                        </p:tav>
                                      </p:tavLst>
                                    </p:anim>
                                    <p:animEffect transition="in" filter="fade">
                                      <p:cBhvr>
                                        <p:cTn id="16" dur="4000"/>
                                        <p:tgtEl>
                                          <p:spTgt spid="30"/>
                                        </p:tgtEl>
                                      </p:cBhvr>
                                    </p:animEffect>
                                  </p:childTnLst>
                                </p:cTn>
                              </p:par>
                              <p:par>
                                <p:cTn id="17" presetID="13" presetClass="entr" presetSubtype="16" fill="hold" nodeType="withEffect">
                                  <p:stCondLst>
                                    <p:cond delay="0"/>
                                  </p:stCondLst>
                                  <p:childTnLst>
                                    <p:set>
                                      <p:cBhvr>
                                        <p:cTn id="18" dur="1" fill="hold">
                                          <p:stCondLst>
                                            <p:cond delay="0"/>
                                          </p:stCondLst>
                                        </p:cTn>
                                        <p:tgtEl>
                                          <p:spTgt spid="30"/>
                                        </p:tgtEl>
                                        <p:attrNameLst>
                                          <p:attrName>style.visibility</p:attrName>
                                        </p:attrNameLst>
                                      </p:cBhvr>
                                      <p:to>
                                        <p:strVal val="visible"/>
                                      </p:to>
                                    </p:set>
                                    <p:animEffect transition="in" filter="plus(in)">
                                      <p:cBhvr>
                                        <p:cTn id="19" dur="4000"/>
                                        <p:tgtEl>
                                          <p:spTgt spid="30"/>
                                        </p:tgtEl>
                                      </p:cBhvr>
                                    </p:animEffect>
                                  </p:childTnLst>
                                </p:cTn>
                              </p:par>
                            </p:childTnLst>
                          </p:cTn>
                        </p:par>
                        <p:par>
                          <p:cTn id="20" fill="hold">
                            <p:stCondLst>
                              <p:cond delay="4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1"/>
                                          </p:val>
                                        </p:tav>
                                        <p:tav tm="100000">
                                          <p:val>
                                            <p:strVal val="#ppt_x"/>
                                          </p:val>
                                        </p:tav>
                                      </p:tavLst>
                                    </p:anim>
                                    <p:anim calcmode="lin" valueType="num">
                                      <p:cBhvr>
                                        <p:cTn id="2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8 Rectángulo"/>
          <p:cNvSpPr/>
          <p:nvPr/>
        </p:nvSpPr>
        <p:spPr>
          <a:xfrm>
            <a:off x="0" y="0"/>
            <a:ext cx="9144000" cy="5715000"/>
          </a:xfrm>
          <a:prstGeom prst="rect">
            <a:avLst/>
          </a:prstGeom>
          <a:solidFill>
            <a:schemeClr val="bg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850" name="WordArt 2"/>
          <p:cNvSpPr>
            <a:spLocks noChangeArrowheads="1" noChangeShapeType="1" noTextEdit="1"/>
          </p:cNvSpPr>
          <p:nvPr/>
        </p:nvSpPr>
        <p:spPr bwMode="auto">
          <a:xfrm>
            <a:off x="1691680" y="0"/>
            <a:ext cx="5832475" cy="825500"/>
          </a:xfrm>
          <a:prstGeom prst="rect">
            <a:avLst/>
          </a:prstGeom>
        </p:spPr>
        <p:txBody>
          <a:bodyPr wrap="none" fromWordArt="1">
            <a:prstTxWarp prst="textDeflate">
              <a:avLst>
                <a:gd name="adj" fmla="val 24903"/>
              </a:avLst>
            </a:prstTxWarp>
            <a:scene3d>
              <a:camera prst="perspectiveAbove"/>
              <a:lightRig rig="legacyHarsh3" dir="t"/>
            </a:scene3d>
            <a:sp3d extrusionH="430200" prstMaterial="legacyMatte">
              <a:bevelT w="38100" h="38100" prst="angle"/>
              <a:extrusionClr>
                <a:srgbClr val="FF6600"/>
              </a:extrusionClr>
            </a:sp3d>
          </a:bodyPr>
          <a:lstStyle/>
          <a:p>
            <a:pPr algn="ct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Enlazada </a:t>
            </a:r>
          </a:p>
        </p:txBody>
      </p:sp>
      <p:sp>
        <p:nvSpPr>
          <p:cNvPr id="78851" name="WordArt 3"/>
          <p:cNvSpPr>
            <a:spLocks noChangeArrowheads="1" noChangeShapeType="1" noTextEdit="1"/>
          </p:cNvSpPr>
          <p:nvPr/>
        </p:nvSpPr>
        <p:spPr bwMode="auto">
          <a:xfrm>
            <a:off x="1907704" y="841276"/>
            <a:ext cx="5040313" cy="657930"/>
          </a:xfrm>
          <a:prstGeom prst="rect">
            <a:avLst/>
          </a:prstGeom>
        </p:spPr>
        <p:txBody>
          <a:bodyPr wrap="none" fromWordArt="1">
            <a:prstTxWarp prst="textDeflateBottom">
              <a:avLst>
                <a:gd name="adj" fmla="val 76472"/>
              </a:avLst>
            </a:prstTxWarp>
            <a:scene3d>
              <a:camera prst="perspectiveAbove"/>
              <a:lightRig rig="legacyNormal3" dir="t"/>
            </a:scene3d>
            <a:sp3d extrusionH="887400" prstMaterial="legacyMatte">
              <a:bevelT w="38100" h="38100" prst="angle"/>
              <a:extrusionClr>
                <a:srgbClr val="939676"/>
              </a:extrusionClr>
            </a:sp3d>
          </a:bodyPr>
          <a:lstStyle/>
          <a:p>
            <a:pPr algn="ct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6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a:t>
            </a: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p>
        </p:txBody>
      </p:sp>
      <p:sp>
        <p:nvSpPr>
          <p:cNvPr id="78852" name="WordArt 4"/>
          <p:cNvSpPr>
            <a:spLocks noChangeArrowheads="1" noChangeShapeType="1" noTextEdit="1"/>
          </p:cNvSpPr>
          <p:nvPr/>
        </p:nvSpPr>
        <p:spPr bwMode="auto">
          <a:xfrm>
            <a:off x="1475656" y="1739612"/>
            <a:ext cx="6409011" cy="661458"/>
          </a:xfrm>
          <a:prstGeom prst="rect">
            <a:avLst/>
          </a:prstGeom>
        </p:spPr>
        <p:txBody>
          <a:bodyPr wrap="none" fromWordArt="1">
            <a:prstTxWarp prst="textCanUp">
              <a:avLst>
                <a:gd name="adj" fmla="val 72727"/>
              </a:avLst>
            </a:prstTxWarp>
            <a:scene3d>
              <a:camera prst="perspectiveRelaxedModerately"/>
              <a:lightRig rig="threePt" dir="t"/>
            </a:scene3d>
            <a:sp3d extrusionH="57150">
              <a:bevelT w="38100" h="38100" prst="angle"/>
            </a:sp3d>
          </a:bodyPr>
          <a:lstStyle/>
          <a:p>
            <a:pPr algn="ct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light LET"/>
              </a:rPr>
              <a:t> </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rPr>
              <a:t>- Agua y Azucarillos</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light LET"/>
              </a:rPr>
              <a:t>  </a:t>
            </a:r>
            <a:endPar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light LET"/>
            </a:endParaRPr>
          </a:p>
        </p:txBody>
      </p:sp>
      <p:sp>
        <p:nvSpPr>
          <p:cNvPr id="78854" name="WordArt 6"/>
          <p:cNvSpPr>
            <a:spLocks noChangeArrowheads="1" noChangeShapeType="1" noTextEdit="1"/>
          </p:cNvSpPr>
          <p:nvPr/>
        </p:nvSpPr>
        <p:spPr bwMode="auto">
          <a:xfrm>
            <a:off x="1475656" y="3035752"/>
            <a:ext cx="5761037" cy="659694"/>
          </a:xfrm>
          <a:prstGeom prst="rect">
            <a:avLst/>
          </a:prstGeom>
        </p:spPr>
        <p:txBody>
          <a:bodyPr wrap="none" fromWordArt="1">
            <a:prstTxWarp prst="textCanDown">
              <a:avLst>
                <a:gd name="adj" fmla="val 7700"/>
              </a:avLst>
            </a:prstTxWarp>
            <a:scene3d>
              <a:camera prst="perspectiveRelaxedModerately"/>
              <a:lightRig rig="threePt" dir="t"/>
            </a:scene3d>
            <a:sp3d extrusionH="57150">
              <a:bevelT w="38100" h="38100" prst="angle"/>
            </a:sp3d>
          </a:bodyPr>
          <a:lstStyle/>
          <a:p>
            <a:pPr algn="ctr"/>
            <a:r>
              <a:rPr lang="es-ES" sz="3600" kern="10" dirty="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effectLst>
                <a:latin typeface="High Tower Text"/>
              </a:rPr>
              <a:t> </a:t>
            </a:r>
            <a:r>
              <a:rPr lang="es-ES" sz="3600" kern="10" dirty="0" smtClean="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rPr>
              <a:t>- La Verbena de La Paloma</a:t>
            </a:r>
            <a:r>
              <a:rPr lang="es-ES" sz="3600" kern="10" dirty="0" smtClean="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effectLst>
                <a:latin typeface="High Tower Text"/>
              </a:rPr>
              <a:t>  </a:t>
            </a:r>
            <a:endParaRPr lang="es-ES" sz="3600" kern="10" dirty="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effectLst>
              <a:latin typeface="High Tower Text"/>
            </a:endParaRPr>
          </a:p>
        </p:txBody>
      </p:sp>
      <p:sp>
        <p:nvSpPr>
          <p:cNvPr id="78855" name="WordArt 7"/>
          <p:cNvSpPr>
            <a:spLocks noChangeArrowheads="1" noChangeShapeType="1" noTextEdit="1"/>
          </p:cNvSpPr>
          <p:nvPr/>
        </p:nvSpPr>
        <p:spPr bwMode="auto">
          <a:xfrm>
            <a:off x="1403399" y="3802726"/>
            <a:ext cx="5184775" cy="625762"/>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r>
              <a:rPr lang="es-ES" sz="3600" kern="10" dirty="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effectLst>
                <a:latin typeface="High Tower Text"/>
              </a:rPr>
              <a:t> </a:t>
            </a:r>
            <a:r>
              <a:rPr lang="es-ES" sz="3600" kern="10" dirty="0" smtClean="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reflection blurRad="6350" stA="60000" endA="900" endPos="58000" dir="5400000" sy="-100000" algn="bl" rotWithShape="0"/>
                </a:effectLst>
                <a:latin typeface="High Tower Text"/>
              </a:rPr>
              <a:t>- Peñasco moruno</a:t>
            </a:r>
            <a:r>
              <a:rPr lang="es-ES" sz="3600" kern="10" dirty="0" smtClean="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effectLst>
                <a:latin typeface="High Tower Text"/>
              </a:rPr>
              <a:t>  </a:t>
            </a:r>
            <a:endParaRPr lang="es-ES" sz="3600" kern="10" dirty="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effectLst>
              <a:latin typeface="High Tower Text"/>
            </a:endParaRPr>
          </a:p>
        </p:txBody>
      </p:sp>
      <p:sp>
        <p:nvSpPr>
          <p:cNvPr id="82954" name="WordArt 10"/>
          <p:cNvSpPr>
            <a:spLocks noChangeArrowheads="1" noChangeShapeType="1" noTextEdit="1"/>
          </p:cNvSpPr>
          <p:nvPr/>
        </p:nvSpPr>
        <p:spPr bwMode="auto">
          <a:xfrm>
            <a:off x="1403672" y="2401070"/>
            <a:ext cx="6048375" cy="527402"/>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 Capricho Cordobés</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a:t>
            </a:r>
            <a:endPar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endParaRPr>
          </a:p>
        </p:txBody>
      </p:sp>
      <p:sp>
        <p:nvSpPr>
          <p:cNvPr id="10" name="WordArt 10"/>
          <p:cNvSpPr>
            <a:spLocks noChangeArrowheads="1" noChangeShapeType="1" noTextEdit="1"/>
          </p:cNvSpPr>
          <p:nvPr/>
        </p:nvSpPr>
        <p:spPr bwMode="auto">
          <a:xfrm>
            <a:off x="1403399" y="4677213"/>
            <a:ext cx="6048375" cy="527402"/>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 Joselito Bienvenida y España Cañí</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a:t>
            </a:r>
            <a:endPar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endParaRPr>
          </a:p>
        </p:txBody>
      </p:sp>
    </p:spTree>
  </p:cSld>
  <p:clrMapOvr>
    <a:masterClrMapping/>
  </p:clrMapOvr>
  <mc:AlternateContent xmlns:mc="http://schemas.openxmlformats.org/markup-compatibility/2006" xmlns:p14="http://schemas.microsoft.com/office/powerpoint/2010/main">
    <mc:Choice Requires="p14">
      <p:transition spd="slow" p14:dur="3500" advTm="23000">
        <p14:vortex dir="r"/>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78850"/>
                                        </p:tgtEl>
                                        <p:attrNameLst>
                                          <p:attrName>style.visibility</p:attrName>
                                        </p:attrNameLst>
                                      </p:cBhvr>
                                      <p:to>
                                        <p:strVal val="visible"/>
                                      </p:to>
                                    </p:set>
                                    <p:anim calcmode="lin" valueType="num">
                                      <p:cBhvr>
                                        <p:cTn id="7" dur="2000" fill="hold"/>
                                        <p:tgtEl>
                                          <p:spTgt spid="78850"/>
                                        </p:tgtEl>
                                        <p:attrNameLst>
                                          <p:attrName>ppt_w</p:attrName>
                                        </p:attrNameLst>
                                      </p:cBhvr>
                                      <p:tavLst>
                                        <p:tav tm="0">
                                          <p:val>
                                            <p:fltVal val="0"/>
                                          </p:val>
                                        </p:tav>
                                        <p:tav tm="100000">
                                          <p:val>
                                            <p:strVal val="#ppt_w"/>
                                          </p:val>
                                        </p:tav>
                                      </p:tavLst>
                                    </p:anim>
                                    <p:anim calcmode="lin" valueType="num">
                                      <p:cBhvr>
                                        <p:cTn id="8" dur="2000" fill="hold"/>
                                        <p:tgtEl>
                                          <p:spTgt spid="78850"/>
                                        </p:tgtEl>
                                        <p:attrNameLst>
                                          <p:attrName>ppt_h</p:attrName>
                                        </p:attrNameLst>
                                      </p:cBhvr>
                                      <p:tavLst>
                                        <p:tav tm="0">
                                          <p:val>
                                            <p:strVal val="#ppt_h"/>
                                          </p:val>
                                        </p:tav>
                                        <p:tav tm="100000">
                                          <p:val>
                                            <p:strVal val="#ppt_h"/>
                                          </p:val>
                                        </p:tav>
                                      </p:tavLst>
                                    </p:anim>
                                  </p:childTnLst>
                                </p:cTn>
                              </p:par>
                            </p:childTnLst>
                          </p:cTn>
                        </p:par>
                        <p:par>
                          <p:cTn id="9" fill="hold">
                            <p:stCondLst>
                              <p:cond delay="2000"/>
                            </p:stCondLst>
                            <p:childTnLst>
                              <p:par>
                                <p:cTn id="10" presetID="19" presetClass="entr" presetSubtype="10" fill="hold" grpId="0" nodeType="afterEffect">
                                  <p:stCondLst>
                                    <p:cond delay="500"/>
                                  </p:stCondLst>
                                  <p:childTnLst>
                                    <p:set>
                                      <p:cBhvr>
                                        <p:cTn id="11" dur="1" fill="hold">
                                          <p:stCondLst>
                                            <p:cond delay="0"/>
                                          </p:stCondLst>
                                        </p:cTn>
                                        <p:tgtEl>
                                          <p:spTgt spid="78851"/>
                                        </p:tgtEl>
                                        <p:attrNameLst>
                                          <p:attrName>style.visibility</p:attrName>
                                        </p:attrNameLst>
                                      </p:cBhvr>
                                      <p:to>
                                        <p:strVal val="visible"/>
                                      </p:to>
                                    </p:set>
                                    <p:anim calcmode="lin" valueType="num">
                                      <p:cBhvr>
                                        <p:cTn id="12" dur="2000" fill="hold"/>
                                        <p:tgtEl>
                                          <p:spTgt spid="78851"/>
                                        </p:tgtEl>
                                        <p:attrNameLst>
                                          <p:attrName>ppt_w</p:attrName>
                                        </p:attrNameLst>
                                      </p:cBhvr>
                                      <p:tavLst>
                                        <p:tav tm="0" fmla="#ppt_w*sin(2.5*pi*$)">
                                          <p:val>
                                            <p:fltVal val="0"/>
                                          </p:val>
                                        </p:tav>
                                        <p:tav tm="100000">
                                          <p:val>
                                            <p:fltVal val="1"/>
                                          </p:val>
                                        </p:tav>
                                      </p:tavLst>
                                    </p:anim>
                                    <p:anim calcmode="lin" valueType="num">
                                      <p:cBhvr>
                                        <p:cTn id="13" dur="2000" fill="hold"/>
                                        <p:tgtEl>
                                          <p:spTgt spid="78851"/>
                                        </p:tgtEl>
                                        <p:attrNameLst>
                                          <p:attrName>ppt_h</p:attrName>
                                        </p:attrNameLst>
                                      </p:cBhvr>
                                      <p:tavLst>
                                        <p:tav tm="0">
                                          <p:val>
                                            <p:strVal val="#ppt_h"/>
                                          </p:val>
                                        </p:tav>
                                        <p:tav tm="100000">
                                          <p:val>
                                            <p:strVal val="#ppt_h"/>
                                          </p:val>
                                        </p:tav>
                                      </p:tavLst>
                                    </p:anim>
                                  </p:childTnLst>
                                </p:cTn>
                              </p:par>
                              <p:par>
                                <p:cTn id="14" presetID="7" presetClass="entr" presetSubtype="4" fill="hold" grpId="1" nodeType="withEffect">
                                  <p:stCondLst>
                                    <p:cond delay="500"/>
                                  </p:stCondLst>
                                  <p:childTnLst>
                                    <p:set>
                                      <p:cBhvr>
                                        <p:cTn id="15" dur="1" fill="hold">
                                          <p:stCondLst>
                                            <p:cond delay="0"/>
                                          </p:stCondLst>
                                        </p:cTn>
                                        <p:tgtEl>
                                          <p:spTgt spid="78851"/>
                                        </p:tgtEl>
                                        <p:attrNameLst>
                                          <p:attrName>style.visibility</p:attrName>
                                        </p:attrNameLst>
                                      </p:cBhvr>
                                      <p:to>
                                        <p:strVal val="visible"/>
                                      </p:to>
                                    </p:set>
                                    <p:anim calcmode="lin" valueType="num">
                                      <p:cBhvr additive="base">
                                        <p:cTn id="16" dur="2000" fill="hold"/>
                                        <p:tgtEl>
                                          <p:spTgt spid="78851"/>
                                        </p:tgtEl>
                                        <p:attrNameLst>
                                          <p:attrName>ppt_x</p:attrName>
                                        </p:attrNameLst>
                                      </p:cBhvr>
                                      <p:tavLst>
                                        <p:tav tm="0">
                                          <p:val>
                                            <p:strVal val="#ppt_x"/>
                                          </p:val>
                                        </p:tav>
                                        <p:tav tm="100000">
                                          <p:val>
                                            <p:strVal val="#ppt_x"/>
                                          </p:val>
                                        </p:tav>
                                      </p:tavLst>
                                    </p:anim>
                                    <p:anim calcmode="lin" valueType="num">
                                      <p:cBhvr additive="base">
                                        <p:cTn id="17" dur="2000" fill="hold"/>
                                        <p:tgtEl>
                                          <p:spTgt spid="78851"/>
                                        </p:tgtEl>
                                        <p:attrNameLst>
                                          <p:attrName>ppt_y</p:attrName>
                                        </p:attrNameLst>
                                      </p:cBhvr>
                                      <p:tavLst>
                                        <p:tav tm="0">
                                          <p:val>
                                            <p:strVal val="1+#ppt_h/2"/>
                                          </p:val>
                                        </p:tav>
                                        <p:tav tm="100000">
                                          <p:val>
                                            <p:strVal val="#ppt_y"/>
                                          </p:val>
                                        </p:tav>
                                      </p:tavLst>
                                    </p:anim>
                                  </p:childTnLst>
                                </p:cTn>
                              </p:par>
                            </p:childTnLst>
                          </p:cTn>
                        </p:par>
                        <p:par>
                          <p:cTn id="18" fill="hold">
                            <p:stCondLst>
                              <p:cond delay="4500"/>
                            </p:stCondLst>
                            <p:childTnLst>
                              <p:par>
                                <p:cTn id="19" presetID="47" presetClass="entr" presetSubtype="0" fill="hold" grpId="0" nodeType="afterEffect">
                                  <p:stCondLst>
                                    <p:cond delay="500"/>
                                  </p:stCondLst>
                                  <p:childTnLst>
                                    <p:set>
                                      <p:cBhvr>
                                        <p:cTn id="20" dur="1" fill="hold">
                                          <p:stCondLst>
                                            <p:cond delay="0"/>
                                          </p:stCondLst>
                                        </p:cTn>
                                        <p:tgtEl>
                                          <p:spTgt spid="78852"/>
                                        </p:tgtEl>
                                        <p:attrNameLst>
                                          <p:attrName>style.visibility</p:attrName>
                                        </p:attrNameLst>
                                      </p:cBhvr>
                                      <p:to>
                                        <p:strVal val="visible"/>
                                      </p:to>
                                    </p:set>
                                    <p:animEffect transition="in" filter="fade">
                                      <p:cBhvr>
                                        <p:cTn id="21" dur="2000"/>
                                        <p:tgtEl>
                                          <p:spTgt spid="78852"/>
                                        </p:tgtEl>
                                      </p:cBhvr>
                                    </p:animEffect>
                                    <p:anim calcmode="lin" valueType="num">
                                      <p:cBhvr>
                                        <p:cTn id="22" dur="2000" fill="hold"/>
                                        <p:tgtEl>
                                          <p:spTgt spid="78852"/>
                                        </p:tgtEl>
                                        <p:attrNameLst>
                                          <p:attrName>ppt_x</p:attrName>
                                        </p:attrNameLst>
                                      </p:cBhvr>
                                      <p:tavLst>
                                        <p:tav tm="0">
                                          <p:val>
                                            <p:strVal val="#ppt_x"/>
                                          </p:val>
                                        </p:tav>
                                        <p:tav tm="100000">
                                          <p:val>
                                            <p:strVal val="#ppt_x"/>
                                          </p:val>
                                        </p:tav>
                                      </p:tavLst>
                                    </p:anim>
                                    <p:anim calcmode="lin" valueType="num">
                                      <p:cBhvr>
                                        <p:cTn id="23" dur="2000" fill="hold"/>
                                        <p:tgtEl>
                                          <p:spTgt spid="78852"/>
                                        </p:tgtEl>
                                        <p:attrNameLst>
                                          <p:attrName>ppt_y</p:attrName>
                                        </p:attrNameLst>
                                      </p:cBhvr>
                                      <p:tavLst>
                                        <p:tav tm="0">
                                          <p:val>
                                            <p:strVal val="#ppt_y-.1"/>
                                          </p:val>
                                        </p:tav>
                                        <p:tav tm="100000">
                                          <p:val>
                                            <p:strVal val="#ppt_y"/>
                                          </p:val>
                                        </p:tav>
                                      </p:tavLst>
                                    </p:anim>
                                  </p:childTnLst>
                                </p:cTn>
                              </p:par>
                            </p:childTnLst>
                          </p:cTn>
                        </p:par>
                        <p:par>
                          <p:cTn id="24" fill="hold">
                            <p:stCondLst>
                              <p:cond delay="7000"/>
                            </p:stCondLst>
                            <p:childTnLst>
                              <p:par>
                                <p:cTn id="25" presetID="23" presetClass="entr" presetSubtype="16" fill="hold" grpId="0" nodeType="afterEffect">
                                  <p:stCondLst>
                                    <p:cond delay="500"/>
                                  </p:stCondLst>
                                  <p:childTnLst>
                                    <p:set>
                                      <p:cBhvr>
                                        <p:cTn id="26" dur="1" fill="hold">
                                          <p:stCondLst>
                                            <p:cond delay="0"/>
                                          </p:stCondLst>
                                        </p:cTn>
                                        <p:tgtEl>
                                          <p:spTgt spid="82954"/>
                                        </p:tgtEl>
                                        <p:attrNameLst>
                                          <p:attrName>style.visibility</p:attrName>
                                        </p:attrNameLst>
                                      </p:cBhvr>
                                      <p:to>
                                        <p:strVal val="visible"/>
                                      </p:to>
                                    </p:set>
                                    <p:anim calcmode="lin" valueType="num">
                                      <p:cBhvr>
                                        <p:cTn id="27" dur="2000" fill="hold"/>
                                        <p:tgtEl>
                                          <p:spTgt spid="82954"/>
                                        </p:tgtEl>
                                        <p:attrNameLst>
                                          <p:attrName>ppt_w</p:attrName>
                                        </p:attrNameLst>
                                      </p:cBhvr>
                                      <p:tavLst>
                                        <p:tav tm="0">
                                          <p:val>
                                            <p:fltVal val="0"/>
                                          </p:val>
                                        </p:tav>
                                        <p:tav tm="100000">
                                          <p:val>
                                            <p:strVal val="#ppt_w"/>
                                          </p:val>
                                        </p:tav>
                                      </p:tavLst>
                                    </p:anim>
                                    <p:anim calcmode="lin" valueType="num">
                                      <p:cBhvr>
                                        <p:cTn id="28" dur="2000" fill="hold"/>
                                        <p:tgtEl>
                                          <p:spTgt spid="82954"/>
                                        </p:tgtEl>
                                        <p:attrNameLst>
                                          <p:attrName>ppt_h</p:attrName>
                                        </p:attrNameLst>
                                      </p:cBhvr>
                                      <p:tavLst>
                                        <p:tav tm="0">
                                          <p:val>
                                            <p:fltVal val="0"/>
                                          </p:val>
                                        </p:tav>
                                        <p:tav tm="100000">
                                          <p:val>
                                            <p:strVal val="#ppt_h"/>
                                          </p:val>
                                        </p:tav>
                                      </p:tavLst>
                                    </p:anim>
                                  </p:childTnLst>
                                </p:cTn>
                              </p:par>
                            </p:childTnLst>
                          </p:cTn>
                        </p:par>
                        <p:par>
                          <p:cTn id="29" fill="hold">
                            <p:stCondLst>
                              <p:cond delay="9500"/>
                            </p:stCondLst>
                            <p:childTnLst>
                              <p:par>
                                <p:cTn id="30" presetID="42" presetClass="entr" presetSubtype="0" fill="hold" grpId="0" nodeType="afterEffect">
                                  <p:stCondLst>
                                    <p:cond delay="500"/>
                                  </p:stCondLst>
                                  <p:childTnLst>
                                    <p:set>
                                      <p:cBhvr>
                                        <p:cTn id="31" dur="1" fill="hold">
                                          <p:stCondLst>
                                            <p:cond delay="0"/>
                                          </p:stCondLst>
                                        </p:cTn>
                                        <p:tgtEl>
                                          <p:spTgt spid="78854"/>
                                        </p:tgtEl>
                                        <p:attrNameLst>
                                          <p:attrName>style.visibility</p:attrName>
                                        </p:attrNameLst>
                                      </p:cBhvr>
                                      <p:to>
                                        <p:strVal val="visible"/>
                                      </p:to>
                                    </p:set>
                                    <p:animEffect transition="in" filter="fade">
                                      <p:cBhvr>
                                        <p:cTn id="32" dur="2000"/>
                                        <p:tgtEl>
                                          <p:spTgt spid="78854"/>
                                        </p:tgtEl>
                                      </p:cBhvr>
                                    </p:animEffect>
                                    <p:anim calcmode="lin" valueType="num">
                                      <p:cBhvr>
                                        <p:cTn id="33" dur="2000" fill="hold"/>
                                        <p:tgtEl>
                                          <p:spTgt spid="78854"/>
                                        </p:tgtEl>
                                        <p:attrNameLst>
                                          <p:attrName>ppt_x</p:attrName>
                                        </p:attrNameLst>
                                      </p:cBhvr>
                                      <p:tavLst>
                                        <p:tav tm="0">
                                          <p:val>
                                            <p:strVal val="#ppt_x"/>
                                          </p:val>
                                        </p:tav>
                                        <p:tav tm="100000">
                                          <p:val>
                                            <p:strVal val="#ppt_x"/>
                                          </p:val>
                                        </p:tav>
                                      </p:tavLst>
                                    </p:anim>
                                    <p:anim calcmode="lin" valueType="num">
                                      <p:cBhvr>
                                        <p:cTn id="34" dur="2000" fill="hold"/>
                                        <p:tgtEl>
                                          <p:spTgt spid="78854"/>
                                        </p:tgtEl>
                                        <p:attrNameLst>
                                          <p:attrName>ppt_y</p:attrName>
                                        </p:attrNameLst>
                                      </p:cBhvr>
                                      <p:tavLst>
                                        <p:tav tm="0">
                                          <p:val>
                                            <p:strVal val="#ppt_y+.1"/>
                                          </p:val>
                                        </p:tav>
                                        <p:tav tm="100000">
                                          <p:val>
                                            <p:strVal val="#ppt_y"/>
                                          </p:val>
                                        </p:tav>
                                      </p:tavLst>
                                    </p:anim>
                                  </p:childTnLst>
                                </p:cTn>
                              </p:par>
                            </p:childTnLst>
                          </p:cTn>
                        </p:par>
                        <p:par>
                          <p:cTn id="35" fill="hold">
                            <p:stCondLst>
                              <p:cond delay="12000"/>
                            </p:stCondLst>
                            <p:childTnLst>
                              <p:par>
                                <p:cTn id="36" presetID="10" presetClass="entr" presetSubtype="0" fill="hold" grpId="0" nodeType="afterEffect">
                                  <p:stCondLst>
                                    <p:cond delay="500"/>
                                  </p:stCondLst>
                                  <p:childTnLst>
                                    <p:set>
                                      <p:cBhvr>
                                        <p:cTn id="37" dur="1" fill="hold">
                                          <p:stCondLst>
                                            <p:cond delay="0"/>
                                          </p:stCondLst>
                                        </p:cTn>
                                        <p:tgtEl>
                                          <p:spTgt spid="78855"/>
                                        </p:tgtEl>
                                        <p:attrNameLst>
                                          <p:attrName>style.visibility</p:attrName>
                                        </p:attrNameLst>
                                      </p:cBhvr>
                                      <p:to>
                                        <p:strVal val="visible"/>
                                      </p:to>
                                    </p:set>
                                    <p:animEffect transition="in" filter="fade">
                                      <p:cBhvr>
                                        <p:cTn id="38" dur="2000"/>
                                        <p:tgtEl>
                                          <p:spTgt spid="78855"/>
                                        </p:tgtEl>
                                      </p:cBhvr>
                                    </p:animEffect>
                                  </p:childTnLst>
                                </p:cTn>
                              </p:par>
                            </p:childTnLst>
                          </p:cTn>
                        </p:par>
                        <p:par>
                          <p:cTn id="39" fill="hold">
                            <p:stCondLst>
                              <p:cond delay="14500"/>
                            </p:stCondLst>
                            <p:childTnLst>
                              <p:par>
                                <p:cTn id="40" presetID="23" presetClass="entr" presetSubtype="16" fill="hold" grpId="0" nodeType="afterEffect">
                                  <p:stCondLst>
                                    <p:cond delay="500"/>
                                  </p:stCondLst>
                                  <p:childTnLst>
                                    <p:set>
                                      <p:cBhvr>
                                        <p:cTn id="41" dur="1" fill="hold">
                                          <p:stCondLst>
                                            <p:cond delay="0"/>
                                          </p:stCondLst>
                                        </p:cTn>
                                        <p:tgtEl>
                                          <p:spTgt spid="10"/>
                                        </p:tgtEl>
                                        <p:attrNameLst>
                                          <p:attrName>style.visibility</p:attrName>
                                        </p:attrNameLst>
                                      </p:cBhvr>
                                      <p:to>
                                        <p:strVal val="visible"/>
                                      </p:to>
                                    </p:set>
                                    <p:anim calcmode="lin" valueType="num">
                                      <p:cBhvr>
                                        <p:cTn id="42" dur="2000" fill="hold"/>
                                        <p:tgtEl>
                                          <p:spTgt spid="10"/>
                                        </p:tgtEl>
                                        <p:attrNameLst>
                                          <p:attrName>ppt_w</p:attrName>
                                        </p:attrNameLst>
                                      </p:cBhvr>
                                      <p:tavLst>
                                        <p:tav tm="0">
                                          <p:val>
                                            <p:fltVal val="0"/>
                                          </p:val>
                                        </p:tav>
                                        <p:tav tm="100000">
                                          <p:val>
                                            <p:strVal val="#ppt_w"/>
                                          </p:val>
                                        </p:tav>
                                      </p:tavLst>
                                    </p:anim>
                                    <p:anim calcmode="lin" valueType="num">
                                      <p:cBhvr>
                                        <p:cTn id="43" dur="2000" fill="hold"/>
                                        <p:tgtEl>
                                          <p:spTgt spid="1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850" grpId="0" animBg="1"/>
      <p:bldP spid="78851" grpId="0" animBg="1"/>
      <p:bldP spid="78851" grpId="1" animBg="1"/>
      <p:bldP spid="78852" grpId="0" animBg="1"/>
      <p:bldP spid="78854" grpId="0" animBg="1"/>
      <p:bldP spid="78855" grpId="0" animBg="1"/>
      <p:bldP spid="82954" grpId="0" animBg="1"/>
      <p:bldP spid="10"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altLang="es-E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051" name="Rectangle 5"/>
          <p:cNvSpPr>
            <a:spLocks noChangeArrowheads="1"/>
          </p:cNvSpPr>
          <p:nvPr/>
        </p:nvSpPr>
        <p:spPr bwMode="auto">
          <a:xfrm>
            <a:off x="0" y="1524000"/>
            <a:ext cx="9144000" cy="4191000"/>
          </a:xfrm>
          <a:prstGeom prst="rect">
            <a:avLst/>
          </a:prstGeom>
          <a:solidFill>
            <a:srgbClr val="B6E8F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altLang="es-E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pic>
        <p:nvPicPr>
          <p:cNvPr id="2052"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30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3" name="Text Box 8"/>
          <p:cNvSpPr txBox="1">
            <a:spLocks noChangeArrowheads="1"/>
          </p:cNvSpPr>
          <p:nvPr/>
        </p:nvSpPr>
        <p:spPr bwMode="auto">
          <a:xfrm>
            <a:off x="0" y="1587500"/>
            <a:ext cx="9144000" cy="2370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altLang="es-ES" sz="6000" b="1"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¿Te ha gustado?</a:t>
            </a:r>
            <a:r>
              <a:rPr kumimoji="0" lang="es-ES" altLang="es-ES" sz="48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 </a:t>
            </a:r>
            <a:br>
              <a:rPr kumimoji="0" lang="es-ES" altLang="es-ES" sz="48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Puedes ver más entrando </a:t>
            </a:r>
            <a:br>
              <a:rPr kumimoji="0" lang="es-ES" altLang="es-ES" sz="44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1" i="0" u="none" strike="noStrike" kern="1200" cap="none" spc="0" normalizeH="0" baseline="0" noProof="0" smtClean="0">
                <a:ln>
                  <a:noFill/>
                </a:ln>
                <a:solidFill>
                  <a:srgbClr val="40F903"/>
                </a:solidFill>
                <a:effectLst/>
                <a:uLnTx/>
                <a:uFillTx/>
                <a:latin typeface="Kristen ITC" panose="03050502040202030202" pitchFamily="66" charset="0"/>
                <a:ea typeface="+mn-ea"/>
                <a:cs typeface="Arial" panose="020B0604020202020204" pitchFamily="34" charset="0"/>
                <a:hlinkClick r:id="rId2"/>
              </a:rPr>
              <a:t>Aquí</a:t>
            </a:r>
            <a:endParaRPr kumimoji="0" lang="es-ES" altLang="es-ES" sz="4400" b="1" i="0" u="none" strike="noStrike" kern="1200" cap="none" spc="0" normalizeH="0" baseline="0" noProof="0" smtClean="0">
              <a:ln>
                <a:noFill/>
              </a:ln>
              <a:solidFill>
                <a:srgbClr val="40F903"/>
              </a:solidFill>
              <a:effectLst/>
              <a:uLnTx/>
              <a:uFillTx/>
              <a:latin typeface="Kristen ITC" panose="03050502040202030202" pitchFamily="66" charset="0"/>
              <a:ea typeface="+mn-ea"/>
              <a:cs typeface="Arial" panose="020B0604020202020204" pitchFamily="34" charset="0"/>
            </a:endParaRPr>
          </a:p>
        </p:txBody>
      </p:sp>
      <p:sp>
        <p:nvSpPr>
          <p:cNvPr id="2054" name="Text Box 11"/>
          <p:cNvSpPr txBox="1">
            <a:spLocks noChangeArrowheads="1"/>
          </p:cNvSpPr>
          <p:nvPr/>
        </p:nvSpPr>
        <p:spPr bwMode="auto">
          <a:xfrm>
            <a:off x="1143000" y="3937000"/>
            <a:ext cx="2667000" cy="189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prstDash val="sysDot"/>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altLang="es-ES" sz="1800" b="1"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Además puedes recibir powerpoints en tu correo electrónico suscribiéndote aquí:</a:t>
            </a:r>
            <a:r>
              <a:rPr kumimoji="0" lang="es-ES_tradnl" altLang="es-ES" sz="1800" b="1" i="0" u="none" strike="noStrike" kern="1200" cap="none" spc="0" normalizeH="0" baseline="0" noProof="0" smtClean="0">
                <a:ln>
                  <a:noFill/>
                </a:ln>
                <a:solidFill>
                  <a:srgbClr val="0066FF"/>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altLang="es-ES" sz="1800" b="1" i="0" u="none" strike="noStrike" kern="1200" cap="none" spc="0" normalizeH="0" baseline="0" noProof="0" smtClean="0">
              <a:ln>
                <a:noFill/>
              </a:ln>
              <a:solidFill>
                <a:srgbClr val="0066FF"/>
              </a:solidFill>
              <a:effectLst/>
              <a:uLnTx/>
              <a:uFillTx/>
              <a:latin typeface="Arial" panose="020B0604020202020204" pitchFamily="34" charset="0"/>
              <a:ea typeface="+mn-ea"/>
              <a:cs typeface="Arial" panose="020B0604020202020204" pitchFamily="34" charset="0"/>
            </a:endParaRPr>
          </a:p>
        </p:txBody>
      </p:sp>
      <p:pic>
        <p:nvPicPr>
          <p:cNvPr id="2055"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3492500"/>
            <a:ext cx="2362200" cy="196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6"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064000"/>
            <a:ext cx="1219200"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7" name="Picture 21" descr="facebook-icon">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24765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8" name="Picture 22" descr="twitter-icon">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29210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9" name="Picture 23" descr="Web-Google-plus-Metro-icon">
            <a:hlinkClick r:id="rId11"/>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0" y="33655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0" name="Picture 24" descr="vkontakte-256">
            <a:hlinkClick r:id="rId13"/>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38100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47870562"/>
      </p:ext>
    </p:extLst>
  </p:cSld>
  <p:clrMapOvr>
    <a:masterClrMapping/>
  </p:clrMapOvr>
  <mc:AlternateContent xmlns:mc="http://schemas.openxmlformats.org/markup-compatibility/2006" xmlns:p14="http://schemas.microsoft.com/office/powerpoint/2010/main">
    <mc:Choice Requires="p14">
      <p:transition spd="slow" p14:dur="3500">
        <p14:vortex dir="r"/>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3160</TotalTime>
  <Words>3024</Words>
  <Application>Microsoft Office PowerPoint</Application>
  <PresentationFormat>Presentación en pantalla (16:10)</PresentationFormat>
  <Paragraphs>83</Paragraphs>
  <Slides>39</Slides>
  <Notes>3</Notes>
  <HiddenSlides>0</HiddenSlides>
  <MMClips>0</MMClips>
  <ScaleCrop>false</ScaleCrop>
  <HeadingPairs>
    <vt:vector size="6" baseType="variant">
      <vt:variant>
        <vt:lpstr>Fuentes usadas</vt:lpstr>
      </vt:variant>
      <vt:variant>
        <vt:i4>9</vt:i4>
      </vt:variant>
      <vt:variant>
        <vt:lpstr>Tema</vt:lpstr>
      </vt:variant>
      <vt:variant>
        <vt:i4>3</vt:i4>
      </vt:variant>
      <vt:variant>
        <vt:lpstr>Títulos de diapositiva</vt:lpstr>
      </vt:variant>
      <vt:variant>
        <vt:i4>39</vt:i4>
      </vt:variant>
    </vt:vector>
  </HeadingPairs>
  <TitlesOfParts>
    <vt:vector size="51" baseType="lpstr">
      <vt:lpstr>Arial</vt:lpstr>
      <vt:lpstr>Arial Black</vt:lpstr>
      <vt:lpstr>Calibri</vt:lpstr>
      <vt:lpstr>Calibri Light</vt:lpstr>
      <vt:lpstr>High Tower Text</vt:lpstr>
      <vt:lpstr>Highlight LET</vt:lpstr>
      <vt:lpstr>Kristen ITC</vt:lpstr>
      <vt:lpstr>Lucida Bright</vt:lpstr>
      <vt:lpstr>Times New Roman</vt:lpstr>
      <vt:lpstr>Tema de Office</vt:lpstr>
      <vt:lpstr>1_Tema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Papa</dc:creator>
  <cp:lastModifiedBy>Vicente Garcia</cp:lastModifiedBy>
  <cp:revision>358</cp:revision>
  <dcterms:created xsi:type="dcterms:W3CDTF">2015-07-06T15:50:58Z</dcterms:created>
  <dcterms:modified xsi:type="dcterms:W3CDTF">2024-05-12T13:50:57Z</dcterms:modified>
</cp:coreProperties>
</file>