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61" r:id="rId3"/>
    <p:sldId id="260" r:id="rId4"/>
    <p:sldId id="258" r:id="rId5"/>
    <p:sldId id="262" r:id="rId6"/>
    <p:sldId id="263" r:id="rId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Q+VNGIKgG2+bkUlXKpgLQ==" hashData="6QVoaPN/ieuhITclY5M6G38RMd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0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CC9D7E-C1DB-4020-B4AA-79684F8BE4D0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13521-F877-4198-84C6-87E6566FB2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1F68D7-66A0-4DBD-9DDD-44B6DFEC4DA5}" type="slidenum">
              <a:rPr lang="es-ES_tradnl"/>
              <a:pPr/>
              <a:t>2</a:t>
            </a:fld>
            <a:endParaRPr lang="es-ES_tradnl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F5738-E2D5-4F7C-A4F6-1DF5F63C115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9B503-2D88-41EA-BAEC-B3B934DD4DB4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B5493-01F7-4F84-ACE3-8937A947EEB6}" type="datetimeFigureOut">
              <a:rPr lang="es-ES" smtClean="0"/>
              <a:pPr/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BEF5F-DBB6-433B-AC17-523D741FCD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440A2C5-17F6-4235-9EC4-D4B4CDAD684F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17/12/2015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1C004AB-91D5-4791-843D-5A953C278CB1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audio" Target="../media/audio1.wav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1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 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-11157" y="476673"/>
            <a:ext cx="9155157" cy="5905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8 Puerta batiente"/>
          <p:cNvSpPr/>
          <p:nvPr/>
        </p:nvSpPr>
        <p:spPr>
          <a:xfrm flipH="1">
            <a:off x="1588" y="476672"/>
            <a:ext cx="4786312" cy="5881687"/>
          </a:xfrm>
          <a:prstGeom prst="flowChartManualInpu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9 Puerta batiente"/>
          <p:cNvSpPr/>
          <p:nvPr/>
        </p:nvSpPr>
        <p:spPr>
          <a:xfrm flipH="1">
            <a:off x="0" y="930275"/>
            <a:ext cx="4500563" cy="5019675"/>
          </a:xfrm>
          <a:prstGeom prst="flowChartManualInpu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10 Puerta batiente"/>
          <p:cNvSpPr/>
          <p:nvPr/>
        </p:nvSpPr>
        <p:spPr>
          <a:xfrm>
            <a:off x="4787900" y="476672"/>
            <a:ext cx="4357688" cy="5857875"/>
          </a:xfrm>
          <a:prstGeom prst="flowChartManualInpu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11 Puerta batiente"/>
          <p:cNvSpPr/>
          <p:nvPr/>
        </p:nvSpPr>
        <p:spPr>
          <a:xfrm>
            <a:off x="5076825" y="981075"/>
            <a:ext cx="4071938" cy="4948238"/>
          </a:xfrm>
          <a:prstGeom prst="flowChartManualInpu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dirty="0"/>
              <a:t>	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57650" y="4953362"/>
            <a:ext cx="882869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White Christmas" pitchFamily="2" charset="0"/>
              </a:rPr>
              <a:t>F</a:t>
            </a:r>
            <a:r>
              <a:rPr lang="es-ES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White Christmas" pitchFamily="2" charset="0"/>
              </a:rPr>
              <a:t>ELIZ  </a:t>
            </a:r>
            <a:r>
              <a:rPr lang="es-ES" sz="4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White Christmas" pitchFamily="2" charset="0"/>
              </a:rPr>
              <a:t>N</a:t>
            </a:r>
            <a:r>
              <a:rPr lang="es-ES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White Christmas" pitchFamily="2" charset="0"/>
              </a:rPr>
              <a:t>AVIDAD  </a:t>
            </a:r>
            <a:endParaRPr lang="es-ES" sz="40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dist="107763" dir="2700000" algn="ctr" rotWithShape="0">
                  <a:schemeClr val="tx1"/>
                </a:outerShdw>
              </a:effectLst>
              <a:latin typeface="White Christmas" pitchFamily="2" charset="0"/>
            </a:endParaRPr>
          </a:p>
        </p:txBody>
      </p:sp>
      <p:sp>
        <p:nvSpPr>
          <p:cNvPr id="10" name="9 Igual que"/>
          <p:cNvSpPr/>
          <p:nvPr/>
        </p:nvSpPr>
        <p:spPr>
          <a:xfrm>
            <a:off x="-1643063" y="-71438"/>
            <a:ext cx="12407901" cy="620713"/>
          </a:xfrm>
          <a:prstGeom prst="mathEqual">
            <a:avLst>
              <a:gd name="adj1" fmla="val 23520"/>
              <a:gd name="adj2" fmla="val 26292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Igual que"/>
          <p:cNvSpPr/>
          <p:nvPr/>
        </p:nvSpPr>
        <p:spPr>
          <a:xfrm>
            <a:off x="-1692275" y="6308725"/>
            <a:ext cx="12430125" cy="571500"/>
          </a:xfrm>
          <a:prstGeom prst="mathEqual">
            <a:avLst>
              <a:gd name="adj1" fmla="val 23520"/>
              <a:gd name="adj2" fmla="val 26292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46 Imagen" descr="Arbol de Navidad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387424"/>
            <a:ext cx="9144000" cy="7245424"/>
          </a:xfrm>
          <a:prstGeom prst="rect">
            <a:avLst/>
          </a:prstGeom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611560" y="548680"/>
            <a:ext cx="8001000" cy="572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400" b="1" dirty="0">
                <a:latin typeface="Arial" charset="0"/>
              </a:rPr>
              <a:t>*</a:t>
            </a:r>
            <a:br>
              <a:rPr lang="es-ES_tradnl" sz="1400" b="1" dirty="0">
                <a:latin typeface="Arial" charset="0"/>
              </a:rPr>
            </a:br>
            <a:r>
              <a:rPr lang="es-ES_tradnl" sz="1400" b="1" dirty="0">
                <a:latin typeface="Arial" charset="0"/>
              </a:rPr>
              <a:t>**</a:t>
            </a:r>
            <a:br>
              <a:rPr lang="es-ES_tradnl" sz="1400" b="1" dirty="0">
                <a:latin typeface="Arial" charset="0"/>
              </a:rPr>
            </a:br>
            <a:r>
              <a:rPr lang="es-ES_tradnl" sz="1400" b="1" i="1" dirty="0">
                <a:solidFill>
                  <a:schemeClr val="bg1"/>
                </a:solidFill>
                <a:latin typeface="Arial" charset="0"/>
              </a:rPr>
              <a:t>*****</a:t>
            </a:r>
          </a:p>
          <a:p>
            <a:pPr algn="ctr"/>
            <a:r>
              <a:rPr lang="ca-ES" sz="1200" b="1" i="1" dirty="0">
                <a:solidFill>
                  <a:schemeClr val="bg1"/>
                </a:solidFill>
                <a:latin typeface="Arial" charset="0"/>
              </a:rPr>
              <a:t>Me agradaria</a:t>
            </a:r>
          </a:p>
          <a:p>
            <a:pPr algn="ctr"/>
            <a:r>
              <a:rPr lang="ca-ES" sz="1200" b="1" i="1" dirty="0">
                <a:solidFill>
                  <a:schemeClr val="bg1"/>
                </a:solidFill>
                <a:latin typeface="Arial" charset="0"/>
              </a:rPr>
              <a:t>preparar en estos </a:t>
            </a:r>
            <a:r>
              <a:rPr lang="ca-ES" sz="1200" b="1" i="1" dirty="0" err="1">
                <a:solidFill>
                  <a:schemeClr val="bg1"/>
                </a:solidFill>
                <a:latin typeface="Arial" charset="0"/>
              </a:rPr>
              <a:t>días</a:t>
            </a:r>
            <a:r>
              <a:rPr lang="ca-ES" sz="1200" b="1" i="1" dirty="0">
                <a:solidFill>
                  <a:schemeClr val="bg1"/>
                </a:solidFill>
                <a:latin typeface="Arial" charset="0"/>
              </a:rPr>
              <a:t>,</a:t>
            </a:r>
          </a:p>
          <a:p>
            <a:pPr algn="ctr"/>
            <a:r>
              <a:rPr lang="ca-ES" sz="1200" b="1" i="1" dirty="0">
                <a:solidFill>
                  <a:schemeClr val="bg1"/>
                </a:solidFill>
                <a:latin typeface="Arial" charset="0"/>
              </a:rPr>
              <a:t>un </a:t>
            </a:r>
            <a:r>
              <a:rPr lang="ca-ES" sz="1200" b="1" i="1" dirty="0" err="1">
                <a:solidFill>
                  <a:schemeClr val="bg1"/>
                </a:solidFill>
                <a:latin typeface="Arial" charset="0"/>
              </a:rPr>
              <a:t>árbol</a:t>
            </a:r>
            <a:r>
              <a:rPr lang="ca-ES" sz="1200" b="1" i="1" dirty="0">
                <a:solidFill>
                  <a:schemeClr val="bg1"/>
                </a:solidFill>
                <a:latin typeface="Arial" charset="0"/>
              </a:rPr>
              <a:t> de </a:t>
            </a:r>
            <a:r>
              <a:rPr lang="ca-ES" sz="1200" b="1" i="1" dirty="0" err="1">
                <a:solidFill>
                  <a:schemeClr val="bg1"/>
                </a:solidFill>
                <a:latin typeface="Arial" charset="0"/>
              </a:rPr>
              <a:t>Navidad</a:t>
            </a:r>
            <a:endParaRPr lang="ca-ES" sz="1200" b="1" i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ca-ES" sz="1200" b="1" i="1" dirty="0" err="1">
                <a:solidFill>
                  <a:schemeClr val="bg1"/>
                </a:solidFill>
                <a:latin typeface="Arial" charset="0"/>
              </a:rPr>
              <a:t>muy</a:t>
            </a:r>
            <a:r>
              <a:rPr lang="ca-ES" sz="1200" b="1" i="1" dirty="0">
                <a:solidFill>
                  <a:schemeClr val="bg1"/>
                </a:solidFill>
                <a:latin typeface="Arial" charset="0"/>
              </a:rPr>
              <a:t> especial</a:t>
            </a:r>
            <a:br>
              <a:rPr lang="ca-ES" sz="1200" b="1" i="1" dirty="0">
                <a:solidFill>
                  <a:schemeClr val="bg1"/>
                </a:solidFill>
                <a:latin typeface="Arial" charset="0"/>
              </a:rPr>
            </a:b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y colgar, en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lugar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de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regalos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,</a:t>
            </a:r>
            <a:br>
              <a:rPr lang="ca-ES" sz="1200" b="1" dirty="0">
                <a:solidFill>
                  <a:schemeClr val="bg1"/>
                </a:solidFill>
                <a:latin typeface="Arial" charset="0"/>
              </a:rPr>
            </a:b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los nombres</a:t>
            </a:r>
            <a:br>
              <a:rPr lang="ca-ES" sz="1200" b="1" dirty="0">
                <a:solidFill>
                  <a:schemeClr val="bg1"/>
                </a:solidFill>
                <a:latin typeface="Arial" charset="0"/>
              </a:rPr>
            </a:b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de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todos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mis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amigos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  Los de cerca</a:t>
            </a:r>
            <a:br>
              <a:rPr lang="ca-ES" sz="1200" b="1" dirty="0">
                <a:solidFill>
                  <a:schemeClr val="bg1"/>
                </a:solidFill>
                <a:latin typeface="Arial" charset="0"/>
              </a:rPr>
            </a:b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y los de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más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lejos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  Los de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siempre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y los que </a:t>
            </a:r>
            <a:br>
              <a:rPr lang="ca-ES" sz="1200" b="1" dirty="0">
                <a:solidFill>
                  <a:schemeClr val="bg1"/>
                </a:solidFill>
                <a:latin typeface="Arial" charset="0"/>
              </a:rPr>
            </a:b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tengo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ahora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</a:t>
            </a:r>
            <a:br>
              <a:rPr lang="ca-ES" sz="1200" b="1" dirty="0">
                <a:solidFill>
                  <a:schemeClr val="bg1"/>
                </a:solidFill>
                <a:latin typeface="Arial" charset="0"/>
              </a:rPr>
            </a:b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Los que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veo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cada dia, y los que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encuentro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de</a:t>
            </a:r>
          </a:p>
          <a:p>
            <a:pPr algn="ctr"/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vez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en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cuando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</a:t>
            </a:r>
          </a:p>
          <a:p>
            <a:pPr algn="ctr"/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Aquellos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a los que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siempre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recuerdo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y a los que a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menudo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olvido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</a:t>
            </a:r>
          </a:p>
          <a:p>
            <a:pPr algn="ctr"/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A los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constantes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y a los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inconstantes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  A los de las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horas</a:t>
            </a:r>
            <a:endParaRPr lang="ca-ES" sz="1200" b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alegres y a los de las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horas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difíciles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  A los que sin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querer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herí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,</a:t>
            </a:r>
          </a:p>
          <a:p>
            <a:pPr algn="ctr"/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y a los que sin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querer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me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hirieron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 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Aquellos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a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quienes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conozco</a:t>
            </a:r>
            <a:endParaRPr lang="ca-ES" sz="1200" b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profundamente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, y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aquellos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a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quienes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solo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conozco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por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su</a:t>
            </a:r>
            <a:endParaRPr lang="ca-ES" sz="1200" b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apariencia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</a:t>
            </a:r>
          </a:p>
          <a:p>
            <a:pPr algn="ctr"/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A los que me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deben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algo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y a los que les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debo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mucho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 A los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amigos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humildes</a:t>
            </a:r>
            <a:endParaRPr lang="ca-ES" sz="1200" b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y a los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amigos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importantes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 Por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eso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los nombro a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todos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, a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todos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los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amigos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que han</a:t>
            </a:r>
          </a:p>
          <a:p>
            <a:pPr algn="ctr"/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pasado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por mi vida. A los que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recibis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este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mensaje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y a los que no lo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recibirán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 </a:t>
            </a:r>
          </a:p>
          <a:p>
            <a:pPr algn="ctr"/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Un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arbol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de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raices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profundas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, para que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vuestros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nombres no se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puedan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arrancar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jamás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</a:t>
            </a:r>
          </a:p>
          <a:p>
            <a:pPr algn="ctr"/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Un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árbol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que, al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florecer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el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año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que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viene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, nos traiga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ilusión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,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salud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, amor y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paz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</a:t>
            </a:r>
          </a:p>
          <a:p>
            <a:pPr algn="ctr"/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Ojalá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que por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Navidad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, nos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podamos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reencontrar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compartiendo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los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mejores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deseos</a:t>
            </a:r>
            <a:endParaRPr lang="ca-ES" sz="1200" b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de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esperanza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,</a:t>
            </a:r>
          </a:p>
          <a:p>
            <a:pPr algn="ctr"/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dando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algo</a:t>
            </a:r>
            <a:endParaRPr lang="ca-ES" sz="1200" b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de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felicidad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a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aquellos</a:t>
            </a:r>
            <a:endParaRPr lang="ca-ES" sz="1200" b="1" dirty="0">
              <a:solidFill>
                <a:schemeClr val="bg1"/>
              </a:solidFill>
              <a:latin typeface="Arial" charset="0"/>
            </a:endParaRPr>
          </a:p>
          <a:p>
            <a:pPr algn="ctr"/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que lo han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perdido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a-ES" sz="1200" b="1" dirty="0" err="1">
                <a:solidFill>
                  <a:schemeClr val="bg1"/>
                </a:solidFill>
                <a:latin typeface="Arial" charset="0"/>
              </a:rPr>
              <a:t>todo</a:t>
            </a:r>
            <a:r>
              <a:rPr lang="ca-ES" sz="1200" b="1" dirty="0">
                <a:solidFill>
                  <a:schemeClr val="bg1"/>
                </a:solidFill>
                <a:latin typeface="Arial" charset="0"/>
              </a:rPr>
              <a:t>.</a:t>
            </a:r>
          </a:p>
        </p:txBody>
      </p:sp>
      <p:sp>
        <p:nvSpPr>
          <p:cNvPr id="2113" name="AutoShape 65"/>
          <p:cNvSpPr>
            <a:spLocks noChangeArrowheads="1"/>
          </p:cNvSpPr>
          <p:nvPr/>
        </p:nvSpPr>
        <p:spPr bwMode="auto">
          <a:xfrm>
            <a:off x="4099297" y="22895"/>
            <a:ext cx="1120775" cy="885825"/>
          </a:xfrm>
          <a:prstGeom prst="star5">
            <a:avLst/>
          </a:prstGeom>
          <a:gradFill rotWithShape="0">
            <a:gsLst>
              <a:gs pos="0">
                <a:srgbClr val="FFFF00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</a:gradFill>
          <a:ln w="2857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5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46920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4 Imagen" descr="1e152d75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rcRect/>
          <a:stretch>
            <a:fillRect/>
          </a:stretch>
        </p:blipFill>
        <p:spPr bwMode="auto">
          <a:xfrm>
            <a:off x="6004892" y="0"/>
            <a:ext cx="2095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420886">
            <a:off x="2358301" y="49088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1484784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3356992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6 Imagen" descr="53bf73c0.gif"/>
          <p:cNvPicPr>
            <a:picLocks noChangeAspect="1"/>
          </p:cNvPicPr>
          <p:nvPr/>
        </p:nvPicPr>
        <p:blipFill>
          <a:blip r:embed="rId7" cstate="print">
            <a:lum contrast="40000"/>
          </a:blip>
          <a:srcRect/>
          <a:stretch>
            <a:fillRect/>
          </a:stretch>
        </p:blipFill>
        <p:spPr bwMode="auto">
          <a:xfrm>
            <a:off x="0" y="5301208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284984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3 Imagen" descr="88ce5c10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rcRect/>
          <a:stretch>
            <a:fillRect/>
          </a:stretch>
        </p:blipFill>
        <p:spPr bwMode="auto">
          <a:xfrm>
            <a:off x="755576" y="0"/>
            <a:ext cx="15684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76271">
            <a:off x="6647618" y="1779849"/>
            <a:ext cx="190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6 Imagen" descr="53bf73c0.gif"/>
          <p:cNvPicPr>
            <a:picLocks noChangeAspect="1"/>
          </p:cNvPicPr>
          <p:nvPr/>
        </p:nvPicPr>
        <p:blipFill>
          <a:blip r:embed="rId7" cstate="print">
            <a:lum contrast="40000"/>
          </a:blip>
          <a:srcRect/>
          <a:stretch>
            <a:fillRect/>
          </a:stretch>
        </p:blipFill>
        <p:spPr bwMode="auto">
          <a:xfrm>
            <a:off x="7380312" y="5301208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66" descr="iestrellamovrayocolor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5949280"/>
            <a:ext cx="57626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6" descr="iestrellamovrayocolor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4509120"/>
            <a:ext cx="57626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6" descr="iestrellamovrayocolor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00392" y="4365104"/>
            <a:ext cx="57626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" name="Picture 66" descr="iestrellamovrayocolor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2041" y="5805264"/>
            <a:ext cx="57626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Picture 66" descr="iestrellamovrayocolor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16416" y="692696"/>
            <a:ext cx="57626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2000">
    <p:sndAc>
      <p:stSnd loop="1">
        <p:snd r:embed="rId3" name="Niño Lindo   Aguinaldo venezolano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900"/>
                            </p:stCondLst>
                            <p:childTnLst>
                              <p:par>
                                <p:cTn id="9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1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nsaje Navideño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pic>
        <p:nvPicPr>
          <p:cNvPr id="2" name="1 Imagen" descr="Mensaje Navideño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55776" y="836712"/>
            <a:ext cx="3960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2400" b="1" dirty="0" smtClean="0">
                <a:latin typeface="Monotype Corsiva" pitchFamily="66" charset="0"/>
              </a:rPr>
              <a:t>Que en esta Navidad</a:t>
            </a:r>
          </a:p>
          <a:p>
            <a:pPr algn="ctr"/>
            <a:r>
              <a:rPr lang="es-VE" sz="2400" b="1" dirty="0" smtClean="0">
                <a:latin typeface="Monotype Corsiva" pitchFamily="66" charset="0"/>
              </a:rPr>
              <a:t>La salud sea tu mejor  traje</a:t>
            </a:r>
          </a:p>
          <a:p>
            <a:pPr algn="ctr"/>
            <a:r>
              <a:rPr lang="es-VE" sz="2400" b="1" dirty="0" smtClean="0">
                <a:latin typeface="Monotype Corsiva" pitchFamily="66" charset="0"/>
              </a:rPr>
              <a:t>La paz el mejor regalo</a:t>
            </a:r>
          </a:p>
          <a:p>
            <a:pPr algn="ctr"/>
            <a:r>
              <a:rPr lang="es-VE" sz="2400" b="1" dirty="0" smtClean="0">
                <a:latin typeface="Monotype Corsiva" pitchFamily="66" charset="0"/>
              </a:rPr>
              <a:t>El amor el mejor destino</a:t>
            </a:r>
          </a:p>
          <a:p>
            <a:pPr algn="ctr"/>
            <a:r>
              <a:rPr lang="es-VE" sz="2400" b="1" dirty="0" smtClean="0">
                <a:latin typeface="Monotype Corsiva" pitchFamily="66" charset="0"/>
              </a:rPr>
              <a:t>Y tu felicidad nuestro mejor deseo</a:t>
            </a:r>
          </a:p>
        </p:txBody>
      </p:sp>
      <p:pic>
        <p:nvPicPr>
          <p:cNvPr id="5" name="Picture 31" descr="twinkstar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32656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1" descr="twinkstar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276872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1" descr="twinkstar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70892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1" descr="twinkstar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1916832"/>
            <a:ext cx="952500" cy="1168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bomb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517232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6" descr="ani_star00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0"/>
            <a:ext cx="9906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6" descr="iestrellamovrayocolo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4724945"/>
            <a:ext cx="57626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TgC_Navidad_1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37413" y="3057773"/>
            <a:ext cx="534987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9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9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9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9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heurón"/>
          <p:cNvSpPr/>
          <p:nvPr/>
        </p:nvSpPr>
        <p:spPr>
          <a:xfrm>
            <a:off x="180058" y="476672"/>
            <a:ext cx="1871662" cy="1152525"/>
          </a:xfrm>
          <a:prstGeom prst="chevron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1619250" y="476672"/>
            <a:ext cx="1873250" cy="1152525"/>
          </a:xfrm>
          <a:prstGeom prst="chevron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5652071" y="620688"/>
            <a:ext cx="1800249" cy="1152526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020271" y="620687"/>
            <a:ext cx="1872903" cy="1152525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635896" y="620688"/>
            <a:ext cx="18002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VE" sz="7200" b="1" i="1" dirty="0">
                <a:solidFill>
                  <a:srgbClr val="FF0000"/>
                </a:solidFill>
                <a:latin typeface="Monotype Corsiva" pitchFamily="66" charset="0"/>
              </a:rPr>
              <a:t>F</a:t>
            </a:r>
            <a:r>
              <a:rPr lang="es-VE" sz="7200" b="1" i="1" dirty="0">
                <a:solidFill>
                  <a:srgbClr val="00B050"/>
                </a:solidFill>
                <a:latin typeface="Monotype Corsiva" pitchFamily="66" charset="0"/>
              </a:rPr>
              <a:t>I</a:t>
            </a:r>
            <a:r>
              <a:rPr lang="es-VE" sz="7200" b="1" i="1" dirty="0">
                <a:solidFill>
                  <a:srgbClr val="FF0000"/>
                </a:solidFill>
                <a:latin typeface="Monotype Corsiva" pitchFamily="66" charset="0"/>
              </a:rPr>
              <a:t>N</a:t>
            </a:r>
            <a:endParaRPr lang="es-ES" sz="7200" b="1" i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124075" y="2420888"/>
            <a:ext cx="53276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sz="4400" b="1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Fotos y texto:  De la red</a:t>
            </a:r>
            <a:endParaRPr lang="es-ES" sz="4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755650" y="3140968"/>
            <a:ext cx="82804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sz="4400" b="1" dirty="0" smtClean="0">
                <a:latin typeface="Monotype Corsiva" pitchFamily="66" charset="0"/>
              </a:rPr>
              <a:t>              </a:t>
            </a:r>
            <a:r>
              <a:rPr lang="es-VE" sz="4400" b="1" dirty="0" smtClean="0">
                <a:solidFill>
                  <a:srgbClr val="FF0000"/>
                </a:solidFill>
                <a:latin typeface="Monotype Corsiva" pitchFamily="66" charset="0"/>
              </a:rPr>
              <a:t>Música</a:t>
            </a:r>
            <a:r>
              <a:rPr lang="es-VE" sz="4400" b="1" dirty="0">
                <a:solidFill>
                  <a:srgbClr val="FF0000"/>
                </a:solidFill>
                <a:latin typeface="Monotype Corsiva" pitchFamily="66" charset="0"/>
              </a:rPr>
              <a:t>: </a:t>
            </a:r>
            <a:r>
              <a:rPr lang="es-VE" sz="4400" b="1" dirty="0" smtClean="0">
                <a:solidFill>
                  <a:srgbClr val="FF0000"/>
                </a:solidFill>
                <a:latin typeface="Monotype Corsiva" pitchFamily="66" charset="0"/>
              </a:rPr>
              <a:t>Niño lindo </a:t>
            </a:r>
          </a:p>
          <a:p>
            <a:r>
              <a:rPr lang="es-VE" sz="4400" b="1" dirty="0" smtClean="0">
                <a:latin typeface="Monotype Corsiva" pitchFamily="66" charset="0"/>
              </a:rPr>
              <a:t>            </a:t>
            </a:r>
            <a:r>
              <a:rPr lang="es-VE" sz="4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Aguinaldo venezolano </a:t>
            </a:r>
          </a:p>
          <a:p>
            <a:r>
              <a:rPr lang="es-VE" sz="4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         </a:t>
            </a:r>
            <a:endParaRPr lang="es-ES" sz="4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1619672" y="3782650"/>
            <a:ext cx="6840537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VE" sz="4400" b="1" dirty="0" smtClean="0">
              <a:latin typeface="Monotype Corsiva" pitchFamily="66" charset="0"/>
            </a:endParaRPr>
          </a:p>
          <a:p>
            <a:r>
              <a:rPr lang="es-VE" sz="4400" b="1" dirty="0" smtClean="0">
                <a:solidFill>
                  <a:srgbClr val="FF0000"/>
                </a:solidFill>
                <a:latin typeface="Monotype Corsiva" pitchFamily="66" charset="0"/>
              </a:rPr>
              <a:t>Creación</a:t>
            </a:r>
            <a:r>
              <a:rPr lang="es-VE" sz="4400" b="1" dirty="0">
                <a:solidFill>
                  <a:srgbClr val="FF0000"/>
                </a:solidFill>
                <a:latin typeface="Monotype Corsiva" pitchFamily="66" charset="0"/>
              </a:rPr>
              <a:t>:  Vicente </a:t>
            </a:r>
            <a:r>
              <a:rPr lang="es-VE" sz="4400" b="1" dirty="0" err="1">
                <a:solidFill>
                  <a:srgbClr val="FF0000"/>
                </a:solidFill>
                <a:latin typeface="Monotype Corsiva" pitchFamily="66" charset="0"/>
              </a:rPr>
              <a:t>Rizzuti</a:t>
            </a:r>
            <a:r>
              <a:rPr lang="es-VE" sz="4400" b="1" dirty="0">
                <a:solidFill>
                  <a:srgbClr val="FF0000"/>
                </a:solidFill>
                <a:latin typeface="Monotype Corsiva" pitchFamily="66" charset="0"/>
              </a:rPr>
              <a:t>  F.</a:t>
            </a:r>
            <a:endParaRPr lang="es-ES" sz="4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1" name="Picture 10" descr="Hand-03-june[1]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5517232"/>
            <a:ext cx="140970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op6-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589240"/>
            <a:ext cx="792088" cy="102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200"/>
                            </p:stCondLst>
                            <p:childTnLst>
                              <p:par>
                                <p:cTn id="3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8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800"/>
                            </p:stCondLst>
                            <p:childTnLst>
                              <p:par>
                                <p:cTn id="4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tx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 altLang="es-CO" smtClean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  <a:cs typeface="Arial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b="1" smtClean="0">
              <a:solidFill>
                <a:srgbClr val="0066FF"/>
              </a:solidFill>
              <a:cs typeface="Arial" charset="0"/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69</Words>
  <Application>Microsoft Office PowerPoint</Application>
  <PresentationFormat>Presentación en pantalla (4:3)</PresentationFormat>
  <Paragraphs>39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7" baseType="lpstr">
      <vt:lpstr>Tema de Office</vt:lpstr>
      <vt:lpstr>1_Tema de Office</vt:lpstr>
      <vt:lpstr>Diapositiva 1</vt:lpstr>
      <vt:lpstr>Diapositiva 2</vt:lpstr>
      <vt:lpstr>Diapositiva 3</vt:lpstr>
      <vt:lpstr>Diapositiva 4</vt:lpstr>
      <vt:lpstr>Diapositiva 5</vt:lpstr>
    </vt:vector>
  </TitlesOfParts>
  <Company>Organización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2015-12-09T01:28:58Z</dcterms:created>
  <dcterms:modified xsi:type="dcterms:W3CDTF">2015-12-18T00:35:04Z</dcterms:modified>
</cp:coreProperties>
</file>