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3"/>
  </p:notesMasterIdLst>
  <p:sldIdLst>
    <p:sldId id="382" r:id="rId3"/>
    <p:sldId id="381" r:id="rId4"/>
    <p:sldId id="320" r:id="rId5"/>
    <p:sldId id="321" r:id="rId6"/>
    <p:sldId id="322" r:id="rId7"/>
    <p:sldId id="389" r:id="rId8"/>
    <p:sldId id="347" r:id="rId9"/>
    <p:sldId id="348" r:id="rId10"/>
    <p:sldId id="323" r:id="rId11"/>
    <p:sldId id="349" r:id="rId12"/>
    <p:sldId id="324" r:id="rId13"/>
    <p:sldId id="350" r:id="rId14"/>
    <p:sldId id="325" r:id="rId15"/>
    <p:sldId id="351" r:id="rId16"/>
    <p:sldId id="326" r:id="rId17"/>
    <p:sldId id="352" r:id="rId18"/>
    <p:sldId id="354" r:id="rId19"/>
    <p:sldId id="327" r:id="rId20"/>
    <p:sldId id="328" r:id="rId21"/>
    <p:sldId id="355" r:id="rId22"/>
    <p:sldId id="356" r:id="rId23"/>
    <p:sldId id="357" r:id="rId24"/>
    <p:sldId id="358" r:id="rId25"/>
    <p:sldId id="329" r:id="rId26"/>
    <p:sldId id="359" r:id="rId27"/>
    <p:sldId id="360" r:id="rId28"/>
    <p:sldId id="361" r:id="rId29"/>
    <p:sldId id="330" r:id="rId30"/>
    <p:sldId id="331" r:id="rId31"/>
    <p:sldId id="384" r:id="rId32"/>
    <p:sldId id="386" r:id="rId33"/>
    <p:sldId id="385" r:id="rId34"/>
    <p:sldId id="332" r:id="rId35"/>
    <p:sldId id="387" r:id="rId36"/>
    <p:sldId id="333" r:id="rId37"/>
    <p:sldId id="390" r:id="rId38"/>
    <p:sldId id="365" r:id="rId39"/>
    <p:sldId id="366" r:id="rId40"/>
    <p:sldId id="362" r:id="rId41"/>
    <p:sldId id="335" r:id="rId42"/>
    <p:sldId id="336" r:id="rId43"/>
    <p:sldId id="334" r:id="rId44"/>
    <p:sldId id="363" r:id="rId45"/>
    <p:sldId id="340" r:id="rId46"/>
    <p:sldId id="364" r:id="rId47"/>
    <p:sldId id="337" r:id="rId48"/>
    <p:sldId id="391" r:id="rId49"/>
    <p:sldId id="367" r:id="rId50"/>
    <p:sldId id="368" r:id="rId51"/>
    <p:sldId id="369" r:id="rId52"/>
    <p:sldId id="338" r:id="rId53"/>
    <p:sldId id="370" r:id="rId54"/>
    <p:sldId id="371" r:id="rId55"/>
    <p:sldId id="339" r:id="rId56"/>
    <p:sldId id="392" r:id="rId57"/>
    <p:sldId id="393" r:id="rId58"/>
    <p:sldId id="372" r:id="rId59"/>
    <p:sldId id="373" r:id="rId60"/>
    <p:sldId id="342" r:id="rId61"/>
    <p:sldId id="374" r:id="rId62"/>
    <p:sldId id="375" r:id="rId63"/>
    <p:sldId id="376" r:id="rId64"/>
    <p:sldId id="378" r:id="rId65"/>
    <p:sldId id="379" r:id="rId66"/>
    <p:sldId id="344" r:id="rId67"/>
    <p:sldId id="343" r:id="rId68"/>
    <p:sldId id="380" r:id="rId69"/>
    <p:sldId id="377" r:id="rId70"/>
    <p:sldId id="383" r:id="rId71"/>
    <p:sldId id="394" r:id="rId72"/>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3g/lDtnxw7V5vt0XS86V6g==" hashData="WmFR+6OyCrrokvaFVAp2kCOO6s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A600"/>
    <a:srgbClr val="9A75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92" autoAdjust="0"/>
    <p:restoredTop sz="94660"/>
  </p:normalViewPr>
  <p:slideViewPr>
    <p:cSldViewPr>
      <p:cViewPr>
        <p:scale>
          <a:sx n="60" d="100"/>
          <a:sy n="60" d="100"/>
        </p:scale>
        <p:origin x="494"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96B423F8-8CCD-4137-A030-59C56D33410C}" type="datetimeFigureOut">
              <a:rPr lang="es-ES"/>
              <a:pPr/>
              <a:t>20/05/2024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9D4CD20F-3499-43FC-8942-E1829B6790E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577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5780" name="3 Marcador de número de diapositiva"/>
          <p:cNvSpPr>
            <a:spLocks noGrp="1"/>
          </p:cNvSpPr>
          <p:nvPr>
            <p:ph type="sldNum" sz="quarter" idx="5"/>
          </p:nvPr>
        </p:nvSpPr>
        <p:spPr bwMode="auto">
          <a:noFill/>
          <a:ln>
            <a:miter lim="800000"/>
            <a:headEnd/>
            <a:tailEnd/>
          </a:ln>
        </p:spPr>
        <p:txBody>
          <a:bodyPr/>
          <a:lstStyle/>
          <a:p>
            <a:fld id="{5CC8235D-0D2E-4471-904C-2C00F844581F}" type="slidenum">
              <a:rPr lang="es-ES"/>
              <a:pPr/>
              <a:t>10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680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6804" name="3 Marcador de número de diapositiva"/>
          <p:cNvSpPr>
            <a:spLocks noGrp="1"/>
          </p:cNvSpPr>
          <p:nvPr>
            <p:ph type="sldNum" sz="quarter" idx="5"/>
          </p:nvPr>
        </p:nvSpPr>
        <p:spPr bwMode="auto">
          <a:noFill/>
          <a:ln>
            <a:miter lim="800000"/>
            <a:headEnd/>
            <a:tailEnd/>
          </a:ln>
        </p:spPr>
        <p:txBody>
          <a:bodyPr/>
          <a:lstStyle/>
          <a:p>
            <a:fld id="{27A269E1-351F-4053-B85A-4AAA73AFB0A9}" type="slidenum">
              <a:rPr lang="es-ES"/>
              <a:pPr/>
              <a:t>14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782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a:lstStyle/>
          <a:p>
            <a:fld id="{D36AFB92-9BD4-4D73-8F9D-E76FFC3A8202}" type="slidenum">
              <a:rPr lang="es-CL"/>
              <a:pPr/>
              <a:t>22</a:t>
            </a:fld>
            <a:endParaRPr lang="es-C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885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8852" name="3 Marcador de número de diapositiva"/>
          <p:cNvSpPr>
            <a:spLocks noGrp="1"/>
          </p:cNvSpPr>
          <p:nvPr>
            <p:ph type="sldNum" sz="quarter" idx="5"/>
          </p:nvPr>
        </p:nvSpPr>
        <p:spPr bwMode="auto">
          <a:noFill/>
          <a:ln>
            <a:miter lim="800000"/>
            <a:headEnd/>
            <a:tailEnd/>
          </a:ln>
        </p:spPr>
        <p:txBody>
          <a:bodyPr/>
          <a:lstStyle/>
          <a:p>
            <a:fld id="{5759DBE4-3AA8-4F00-8061-F7B8335525DF}" type="slidenum">
              <a:rPr lang="es-ES"/>
              <a:pPr/>
              <a:t>25</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987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9876" name="3 Marcador de número de diapositiva"/>
          <p:cNvSpPr>
            <a:spLocks noGrp="1"/>
          </p:cNvSpPr>
          <p:nvPr>
            <p:ph type="sldNum" sz="quarter" idx="5"/>
          </p:nvPr>
        </p:nvSpPr>
        <p:spPr bwMode="auto">
          <a:noFill/>
          <a:ln>
            <a:miter lim="800000"/>
            <a:headEnd/>
            <a:tailEnd/>
          </a:ln>
        </p:spPr>
        <p:txBody>
          <a:bodyPr/>
          <a:lstStyle/>
          <a:p>
            <a:fld id="{BA2002F2-34AA-4CCF-B7EA-9F268304CF43}" type="slidenum">
              <a:rPr lang="es-ES"/>
              <a:pPr/>
              <a:t>55</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74DFFB18-9AC9-4F82-816A-22D2D70448F6}" type="slidenum">
              <a:rPr lang="es-ES"/>
              <a:pPr/>
              <a:t>68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DFB0AF58-46AC-4F3E-BDC6-1F3E910B5BBD}" type="datetimeFigureOut">
              <a:rPr lang="es-ES"/>
              <a:pPr/>
              <a:t>20/05/2024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BD47920-6A4F-497F-B311-0FF0D985166A}" type="slidenum">
              <a:rPr lang="es-ES"/>
              <a:pPr/>
              <a:t>‹Nº›</a:t>
            </a:fld>
            <a:endParaRPr lang="es-ES"/>
          </a:p>
        </p:txBody>
      </p:sp>
    </p:spTree>
  </p:cSld>
  <p:clrMapOvr>
    <a:masterClrMapping/>
  </p:clrMapOvr>
  <p:transition spd="slow" advTm="8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565D438-E5BC-46B2-B6E5-AD5627A141A6}" type="datetimeFigureOut">
              <a:rPr lang="es-ES"/>
              <a:pPr/>
              <a:t>20/05/2024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181645F-A1E4-4018-A380-79D724A4CFC4}" type="slidenum">
              <a:rPr lang="es-ES"/>
              <a:pPr/>
              <a:t>‹Nº›</a:t>
            </a:fld>
            <a:endParaRPr lang="es-ES"/>
          </a:p>
        </p:txBody>
      </p:sp>
    </p:spTree>
  </p:cSld>
  <p:clrMapOvr>
    <a:masterClrMapping/>
  </p:clrMapOvr>
  <p:transition spd="slow" advTm="8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BD58B2E4-64D8-45AD-AAE7-00719573B8D2}" type="datetimeFigureOut">
              <a:rPr lang="es-ES"/>
              <a:pPr/>
              <a:t>20/05/2024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E0EBD8C-874E-4EA8-87B3-B11E97EEBE10}" type="slidenum">
              <a:rPr lang="es-ES"/>
              <a:pPr/>
              <a:t>‹Nº›</a:t>
            </a:fld>
            <a:endParaRPr lang="es-ES"/>
          </a:p>
        </p:txBody>
      </p:sp>
    </p:spTree>
  </p:cSld>
  <p:clrMapOvr>
    <a:masterClrMapping/>
  </p:clrMapOvr>
  <p:transition spd="slow" advTm="8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7F9B93A5-9AB8-4984-B7A2-01B7A06DBA76}" type="datetimeFigureOut">
              <a:rPr lang="es-ES"/>
              <a:pPr/>
              <a:t>20/05/2024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3AC98A6-7F90-4117-826B-CFFAECE7F669}" type="slidenum">
              <a:rPr lang="es-ES"/>
              <a:pPr/>
              <a:t>‹Nº›</a:t>
            </a:fld>
            <a:endParaRPr lang="es-ES"/>
          </a:p>
        </p:txBody>
      </p:sp>
    </p:spTree>
  </p:cSld>
  <p:clrMapOvr>
    <a:masterClrMapping/>
  </p:clrMapOvr>
  <p:transition spd="slow" advTm="8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B682ECB4-CBC9-4B5D-9ECC-07970FBE071B}" type="datetimeFigureOut">
              <a:rPr lang="es-ES"/>
              <a:pPr/>
              <a:t>20/05/2024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9E74F88-FAC3-4E54-ABFA-09F00661DA90}" type="slidenum">
              <a:rPr lang="es-ES"/>
              <a:pPr/>
              <a:t>‹Nº›</a:t>
            </a:fld>
            <a:endParaRPr lang="es-ES"/>
          </a:p>
        </p:txBody>
      </p:sp>
    </p:spTree>
  </p:cSld>
  <p:clrMapOvr>
    <a:masterClrMapping/>
  </p:clrMapOvr>
  <p:transition spd="slow" advTm="8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1CD0C05B-257A-4C11-92C2-914492D955E8}" type="datetimeFigureOut">
              <a:rPr lang="es-ES"/>
              <a:pPr/>
              <a:t>20/05/2024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F772A9CA-5894-4799-9896-5BE3B5872B68}" type="slidenum">
              <a:rPr lang="es-ES"/>
              <a:pPr/>
              <a:t>‹Nº›</a:t>
            </a:fld>
            <a:endParaRPr lang="es-ES"/>
          </a:p>
        </p:txBody>
      </p:sp>
    </p:spTree>
  </p:cSld>
  <p:clrMapOvr>
    <a:masterClrMapping/>
  </p:clrMapOvr>
  <p:transition spd="slow" advTm="8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D978657D-8594-4BE2-A1BF-C9A9F197D917}" type="datetimeFigureOut">
              <a:rPr lang="es-ES"/>
              <a:pPr/>
              <a:t>20/05/2024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BD7214C8-2A4F-42DE-B050-D1B196FC6E06}" type="slidenum">
              <a:rPr lang="es-ES"/>
              <a:pPr/>
              <a:t>‹Nº›</a:t>
            </a:fld>
            <a:endParaRPr lang="es-ES"/>
          </a:p>
        </p:txBody>
      </p:sp>
    </p:spTree>
  </p:cSld>
  <p:clrMapOvr>
    <a:masterClrMapping/>
  </p:clrMapOvr>
  <p:transition spd="slow" advTm="8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52CCCD8-DA0D-47AA-B09D-50A1EF36C219}" type="datetimeFigureOut">
              <a:rPr lang="es-ES"/>
              <a:pPr/>
              <a:t>20/05/2024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134CFD4-3996-41C0-A2E5-89C201446ADE}" type="slidenum">
              <a:rPr lang="es-ES"/>
              <a:pPr/>
              <a:t>‹Nº›</a:t>
            </a:fld>
            <a:endParaRPr lang="es-ES"/>
          </a:p>
        </p:txBody>
      </p:sp>
    </p:spTree>
  </p:cSld>
  <p:clrMapOvr>
    <a:masterClrMapping/>
  </p:clrMapOvr>
  <p:transition spd="slow" advTm="8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66976421-84D7-4533-8F5F-2CDACCE96FA4}" type="datetimeFigureOut">
              <a:rPr lang="es-ES"/>
              <a:pPr/>
              <a:t>20/05/2024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A8E5094-3BE1-41CC-86AD-4322943C3624}" type="slidenum">
              <a:rPr lang="es-ES"/>
              <a:pPr/>
              <a:t>‹Nº›</a:t>
            </a:fld>
            <a:endParaRPr lang="es-ES"/>
          </a:p>
        </p:txBody>
      </p:sp>
    </p:spTree>
  </p:cSld>
  <p:clrMapOvr>
    <a:masterClrMapping/>
  </p:clrMapOvr>
  <p:transition spd="slow" advTm="8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CF839C9-FC72-4615-998E-97488CEFF6AB}" type="datetimeFigureOut">
              <a:rPr lang="es-ES"/>
              <a:pPr/>
              <a:t>20/05/2024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695C93F-ED52-4864-895B-939461C07328}" type="slidenum">
              <a:rPr lang="es-ES"/>
              <a:pPr/>
              <a:t>‹Nº›</a:t>
            </a:fld>
            <a:endParaRPr lang="es-ES"/>
          </a:p>
        </p:txBody>
      </p:sp>
    </p:spTree>
  </p:cSld>
  <p:clrMapOvr>
    <a:masterClrMapping/>
  </p:clrMapOvr>
  <p:transition spd="slow" advTm="8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B854BD6-FDD7-483F-AF5C-5E0AB8599BAB}" type="datetimeFigureOut">
              <a:rPr lang="es-ES"/>
              <a:pPr/>
              <a:t>20/05/2024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B1DDFD1-6929-4DAC-BB29-C79E9BFA96DC}" type="slidenum">
              <a:rPr lang="es-ES"/>
              <a:pPr/>
              <a:t>‹Nº›</a:t>
            </a:fld>
            <a:endParaRPr lang="es-ES"/>
          </a:p>
        </p:txBody>
      </p:sp>
    </p:spTree>
  </p:cSld>
  <p:clrMapOvr>
    <a:masterClrMapping/>
  </p:clrMapOvr>
  <p:transition spd="slow" advTm="8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F74FE0FD-D942-467E-A97D-1475041DB3AE}" type="datetimeFigureOut">
              <a:rPr lang="es-ES"/>
              <a:pPr/>
              <a:t>20/05/2024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F8FE66F2-3BD7-4A0D-845C-5B8E3207434A}"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8000">
    <p:randomBar dir="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2.bin"/><Relationship Id="rId1" Type="http://schemas.openxmlformats.org/officeDocument/2006/relationships/slideLayout" Target="../slideLayouts/slideLayout1.xml"/><Relationship Id="rId4" Type="http://schemas.openxmlformats.org/officeDocument/2006/relationships/audio" Target="../media/audio2.bin"/></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5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audio" Target="../media/audio3.bin"/><Relationship Id="rId1" Type="http://schemas.openxmlformats.org/officeDocument/2006/relationships/slideLayout" Target="../slideLayouts/slideLayout7.xml"/><Relationship Id="rId4" Type="http://schemas.openxmlformats.org/officeDocument/2006/relationships/audio" Target="../media/audio3.bin"/></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0.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WordArt 3"/>
          <p:cNvSpPr>
            <a:spLocks noChangeArrowheads="1" noChangeShapeType="1" noTextEdit="1"/>
          </p:cNvSpPr>
          <p:nvPr/>
        </p:nvSpPr>
        <p:spPr bwMode="auto">
          <a:xfrm>
            <a:off x="1042988" y="120651"/>
            <a:ext cx="7058025" cy="1008658"/>
          </a:xfrm>
          <a:prstGeom prst="rect">
            <a:avLst/>
          </a:prstGeom>
        </p:spPr>
        <p:txBody>
          <a:bodyPr wrap="none" fromWordArt="1">
            <a:prstTxWarp prst="textTriangle">
              <a:avLst>
                <a:gd name="adj" fmla="val 45900"/>
              </a:avLst>
            </a:prstTxWarp>
            <a:scene3d>
              <a:camera prst="perspectiveRelaxedModerately"/>
              <a:lightRig rig="legacyNormal3" dir="b"/>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Romería y Procesión del Rocío  </a:t>
            </a:r>
          </a:p>
        </p:txBody>
      </p:sp>
      <p:sp>
        <p:nvSpPr>
          <p:cNvPr id="74756" name="WordArt 4"/>
          <p:cNvSpPr>
            <a:spLocks noChangeArrowheads="1" noChangeShapeType="1" noTextEdit="1"/>
          </p:cNvSpPr>
          <p:nvPr/>
        </p:nvSpPr>
        <p:spPr bwMode="auto">
          <a:xfrm>
            <a:off x="468313" y="1562100"/>
            <a:ext cx="7970837" cy="898525"/>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24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5400000" scaled="1"/>
                </a:gradFill>
                <a:effectLst>
                  <a:outerShdw dist="35921" dir="2700000" sy="50000" kx="2115830" algn="bl" rotWithShape="0">
                    <a:srgbClr val="C0C0C0">
                      <a:alpha val="79999"/>
                    </a:srgbClr>
                  </a:outerShdw>
                </a:effectLst>
                <a:latin typeface="Arial Black"/>
              </a:rPr>
              <a:t> </a:t>
            </a:r>
            <a:r>
              <a:rPr lang="es-ES" sz="24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540000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74757" name="WordArt 5"/>
          <p:cNvSpPr>
            <a:spLocks noChangeArrowheads="1" noChangeShapeType="1" noTextEdit="1"/>
          </p:cNvSpPr>
          <p:nvPr/>
        </p:nvSpPr>
        <p:spPr bwMode="auto">
          <a:xfrm>
            <a:off x="1476375" y="4010025"/>
            <a:ext cx="5832475" cy="647700"/>
          </a:xfrm>
          <a:prstGeom prst="rect">
            <a:avLst/>
          </a:prstGeom>
        </p:spPr>
        <p:txBody>
          <a:bodyPr wrap="none" fromWordArt="1">
            <a:prstTxWarp prst="textInflate">
              <a:avLst>
                <a:gd name="adj" fmla="val 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endParaRPr>
          </a:p>
        </p:txBody>
      </p:sp>
      <p:sp>
        <p:nvSpPr>
          <p:cNvPr id="74758" name="WordArt 6"/>
          <p:cNvSpPr>
            <a:spLocks noChangeArrowheads="1" noChangeShapeType="1" noTextEdit="1"/>
          </p:cNvSpPr>
          <p:nvPr/>
        </p:nvSpPr>
        <p:spPr bwMode="auto">
          <a:xfrm>
            <a:off x="684213" y="2786063"/>
            <a:ext cx="7632700" cy="863600"/>
          </a:xfrm>
          <a:prstGeom prst="rect">
            <a:avLst/>
          </a:prstGeom>
        </p:spPr>
        <p:txBody>
          <a:bodyPr wrap="none" fromWordArt="1">
            <a:prstTxWarp prst="textFadeUp">
              <a:avLst>
                <a:gd name="adj" fmla="val 875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74760" name="WordArt 8"/>
          <p:cNvSpPr>
            <a:spLocks noChangeArrowheads="1" noChangeShapeType="1" noTextEdit="1"/>
          </p:cNvSpPr>
          <p:nvPr/>
        </p:nvSpPr>
        <p:spPr bwMode="auto">
          <a:xfrm>
            <a:off x="2771775" y="4802188"/>
            <a:ext cx="3744913" cy="6826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2700000">
                    <a:srgbClr val="999999"/>
                  </a:prstShdw>
                </a:effectLst>
                <a:latin typeface="High Tower Text"/>
              </a:rPr>
              <a:t> </a:t>
            </a:r>
            <a:r>
              <a:rPr lang="es-ES" sz="3200" kern="10" dirty="0">
                <a:ln w="9525">
                  <a:noFill/>
                  <a:round/>
                  <a:headEnd/>
                  <a:tailEnd/>
                </a:ln>
                <a:solidFill>
                  <a:srgbClr val="FFFFFF"/>
                </a:solidFill>
                <a:effectLst>
                  <a:prstShdw prst="shdw17" dist="17961" dir="27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27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nodeType="withEffect">
                                  <p:stCondLst>
                                    <p:cond delay="0"/>
                                  </p:stCondLst>
                                  <p:childTnLst>
                                    <p:set>
                                      <p:cBhvr>
                                        <p:cTn id="6" dur="1" fill="hold">
                                          <p:stCondLst>
                                            <p:cond delay="0"/>
                                          </p:stCondLst>
                                        </p:cTn>
                                        <p:tgtEl>
                                          <p:spTgt spid="74755"/>
                                        </p:tgtEl>
                                        <p:attrNameLst>
                                          <p:attrName>style.visibility</p:attrName>
                                        </p:attrNameLst>
                                      </p:cBhvr>
                                      <p:to>
                                        <p:strVal val="visible"/>
                                      </p:to>
                                    </p:set>
                                    <p:anim calcmode="lin" valueType="num">
                                      <p:cBhvr>
                                        <p:cTn id="7" dur="2000" fill="hold"/>
                                        <p:tgtEl>
                                          <p:spTgt spid="74755"/>
                                        </p:tgtEl>
                                        <p:attrNameLst>
                                          <p:attrName>ppt_w</p:attrName>
                                        </p:attrNameLst>
                                      </p:cBhvr>
                                      <p:tavLst>
                                        <p:tav tm="0">
                                          <p:val>
                                            <p:strVal val="4*#ppt_w"/>
                                          </p:val>
                                        </p:tav>
                                        <p:tav tm="100000">
                                          <p:val>
                                            <p:strVal val="#ppt_w"/>
                                          </p:val>
                                        </p:tav>
                                      </p:tavLst>
                                    </p:anim>
                                    <p:anim calcmode="lin" valueType="num">
                                      <p:cBhvr>
                                        <p:cTn id="8" dur="2000" fill="hold"/>
                                        <p:tgtEl>
                                          <p:spTgt spid="74755"/>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39" presetClass="entr" presetSubtype="0" accel="100000" fill="hold" nodeType="afterEffect">
                                  <p:stCondLst>
                                    <p:cond delay="500"/>
                                  </p:stCondLst>
                                  <p:childTnLst>
                                    <p:set>
                                      <p:cBhvr>
                                        <p:cTn id="11" dur="1" fill="hold">
                                          <p:stCondLst>
                                            <p:cond delay="0"/>
                                          </p:stCondLst>
                                        </p:cTn>
                                        <p:tgtEl>
                                          <p:spTgt spid="74756"/>
                                        </p:tgtEl>
                                        <p:attrNameLst>
                                          <p:attrName>style.visibility</p:attrName>
                                        </p:attrNameLst>
                                      </p:cBhvr>
                                      <p:to>
                                        <p:strVal val="visible"/>
                                      </p:to>
                                    </p:set>
                                    <p:anim calcmode="lin" valueType="num">
                                      <p:cBhvr>
                                        <p:cTn id="12" dur="2000" fill="hold"/>
                                        <p:tgtEl>
                                          <p:spTgt spid="74756"/>
                                        </p:tgtEl>
                                        <p:attrNameLst>
                                          <p:attrName>ppt_h</p:attrName>
                                        </p:attrNameLst>
                                      </p:cBhvr>
                                      <p:tavLst>
                                        <p:tav tm="0">
                                          <p:val>
                                            <p:strVal val="#ppt_h/20"/>
                                          </p:val>
                                        </p:tav>
                                        <p:tav tm="50000">
                                          <p:val>
                                            <p:strVal val="#ppt_h/20"/>
                                          </p:val>
                                        </p:tav>
                                        <p:tav tm="100000">
                                          <p:val>
                                            <p:strVal val="#ppt_h"/>
                                          </p:val>
                                        </p:tav>
                                      </p:tavLst>
                                    </p:anim>
                                    <p:anim calcmode="lin" valueType="num">
                                      <p:cBhvr>
                                        <p:cTn id="13" dur="2000" fill="hold"/>
                                        <p:tgtEl>
                                          <p:spTgt spid="74756"/>
                                        </p:tgtEl>
                                        <p:attrNameLst>
                                          <p:attrName>ppt_w</p:attrName>
                                        </p:attrNameLst>
                                      </p:cBhvr>
                                      <p:tavLst>
                                        <p:tav tm="0">
                                          <p:val>
                                            <p:strVal val="#ppt_w+.3"/>
                                          </p:val>
                                        </p:tav>
                                        <p:tav tm="50000">
                                          <p:val>
                                            <p:strVal val="#ppt_w+.3"/>
                                          </p:val>
                                        </p:tav>
                                        <p:tav tm="100000">
                                          <p:val>
                                            <p:strVal val="#ppt_w"/>
                                          </p:val>
                                        </p:tav>
                                      </p:tavLst>
                                    </p:anim>
                                    <p:anim calcmode="lin" valueType="num">
                                      <p:cBhvr>
                                        <p:cTn id="14" dur="2000" fill="hold"/>
                                        <p:tgtEl>
                                          <p:spTgt spid="74756"/>
                                        </p:tgtEl>
                                        <p:attrNameLst>
                                          <p:attrName>ppt_x</p:attrName>
                                        </p:attrNameLst>
                                      </p:cBhvr>
                                      <p:tavLst>
                                        <p:tav tm="0">
                                          <p:val>
                                            <p:strVal val="#ppt_x-.3"/>
                                          </p:val>
                                        </p:tav>
                                        <p:tav tm="50000">
                                          <p:val>
                                            <p:strVal val="#ppt_x"/>
                                          </p:val>
                                        </p:tav>
                                        <p:tav tm="100000">
                                          <p:val>
                                            <p:strVal val="#ppt_x"/>
                                          </p:val>
                                        </p:tav>
                                      </p:tavLst>
                                    </p:anim>
                                    <p:anim calcmode="lin" valueType="num">
                                      <p:cBhvr>
                                        <p:cTn id="15" dur="2000" fill="hold"/>
                                        <p:tgtEl>
                                          <p:spTgt spid="74756"/>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4500"/>
                            </p:stCondLst>
                            <p:childTnLst>
                              <p:par>
                                <p:cTn id="17" presetID="42" presetClass="entr" presetSubtype="0" fill="hold" nodeType="afterEffect">
                                  <p:stCondLst>
                                    <p:cond delay="500"/>
                                  </p:stCondLst>
                                  <p:childTnLst>
                                    <p:set>
                                      <p:cBhvr>
                                        <p:cTn id="18" dur="1" fill="hold">
                                          <p:stCondLst>
                                            <p:cond delay="0"/>
                                          </p:stCondLst>
                                        </p:cTn>
                                        <p:tgtEl>
                                          <p:spTgt spid="74758"/>
                                        </p:tgtEl>
                                        <p:attrNameLst>
                                          <p:attrName>style.visibility</p:attrName>
                                        </p:attrNameLst>
                                      </p:cBhvr>
                                      <p:to>
                                        <p:strVal val="visible"/>
                                      </p:to>
                                    </p:set>
                                    <p:animEffect transition="in" filter="fade">
                                      <p:cBhvr>
                                        <p:cTn id="19" dur="2000"/>
                                        <p:tgtEl>
                                          <p:spTgt spid="74758"/>
                                        </p:tgtEl>
                                      </p:cBhvr>
                                    </p:animEffect>
                                    <p:anim calcmode="lin" valueType="num">
                                      <p:cBhvr>
                                        <p:cTn id="20" dur="2000" fill="hold"/>
                                        <p:tgtEl>
                                          <p:spTgt spid="74758"/>
                                        </p:tgtEl>
                                        <p:attrNameLst>
                                          <p:attrName>ppt_x</p:attrName>
                                        </p:attrNameLst>
                                      </p:cBhvr>
                                      <p:tavLst>
                                        <p:tav tm="0">
                                          <p:val>
                                            <p:strVal val="#ppt_x"/>
                                          </p:val>
                                        </p:tav>
                                        <p:tav tm="100000">
                                          <p:val>
                                            <p:strVal val="#ppt_x"/>
                                          </p:val>
                                        </p:tav>
                                      </p:tavLst>
                                    </p:anim>
                                    <p:anim calcmode="lin" valueType="num">
                                      <p:cBhvr>
                                        <p:cTn id="21" dur="2000" fill="hold"/>
                                        <p:tgtEl>
                                          <p:spTgt spid="74758"/>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7000"/>
                            </p:stCondLst>
                            <p:childTnLst>
                              <p:par>
                                <p:cTn id="23" presetID="55" presetClass="entr" presetSubtype="0" fill="hold" nodeType="afterEffect">
                                  <p:stCondLst>
                                    <p:cond delay="500"/>
                                  </p:stCondLst>
                                  <p:childTnLst>
                                    <p:set>
                                      <p:cBhvr>
                                        <p:cTn id="24" dur="1" fill="hold">
                                          <p:stCondLst>
                                            <p:cond delay="0"/>
                                          </p:stCondLst>
                                        </p:cTn>
                                        <p:tgtEl>
                                          <p:spTgt spid="74757"/>
                                        </p:tgtEl>
                                        <p:attrNameLst>
                                          <p:attrName>style.visibility</p:attrName>
                                        </p:attrNameLst>
                                      </p:cBhvr>
                                      <p:to>
                                        <p:strVal val="visible"/>
                                      </p:to>
                                    </p:set>
                                    <p:anim calcmode="lin" valueType="num">
                                      <p:cBhvr>
                                        <p:cTn id="25" dur="2000" fill="hold"/>
                                        <p:tgtEl>
                                          <p:spTgt spid="74757"/>
                                        </p:tgtEl>
                                        <p:attrNameLst>
                                          <p:attrName>ppt_w</p:attrName>
                                        </p:attrNameLst>
                                      </p:cBhvr>
                                      <p:tavLst>
                                        <p:tav tm="0">
                                          <p:val>
                                            <p:strVal val="#ppt_w*0.70"/>
                                          </p:val>
                                        </p:tav>
                                        <p:tav tm="100000">
                                          <p:val>
                                            <p:strVal val="#ppt_w"/>
                                          </p:val>
                                        </p:tav>
                                      </p:tavLst>
                                    </p:anim>
                                    <p:anim calcmode="lin" valueType="num">
                                      <p:cBhvr>
                                        <p:cTn id="26" dur="2000" fill="hold"/>
                                        <p:tgtEl>
                                          <p:spTgt spid="74757"/>
                                        </p:tgtEl>
                                        <p:attrNameLst>
                                          <p:attrName>ppt_h</p:attrName>
                                        </p:attrNameLst>
                                      </p:cBhvr>
                                      <p:tavLst>
                                        <p:tav tm="0">
                                          <p:val>
                                            <p:strVal val="#ppt_h"/>
                                          </p:val>
                                        </p:tav>
                                        <p:tav tm="100000">
                                          <p:val>
                                            <p:strVal val="#ppt_h"/>
                                          </p:val>
                                        </p:tav>
                                      </p:tavLst>
                                    </p:anim>
                                    <p:animEffect transition="in" filter="fade">
                                      <p:cBhvr>
                                        <p:cTn id="27" dur="2000"/>
                                        <p:tgtEl>
                                          <p:spTgt spid="74757"/>
                                        </p:tgtEl>
                                      </p:cBhvr>
                                    </p:animEffect>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74760"/>
                                        </p:tgtEl>
                                        <p:attrNameLst>
                                          <p:attrName>style.visibility</p:attrName>
                                        </p:attrNameLst>
                                      </p:cBhvr>
                                      <p:to>
                                        <p:strVal val="visible"/>
                                      </p:to>
                                    </p:set>
                                    <p:anim calcmode="lin" valueType="num">
                                      <p:cBhvr>
                                        <p:cTn id="31" dur="1000" fill="hold"/>
                                        <p:tgtEl>
                                          <p:spTgt spid="74760"/>
                                        </p:tgtEl>
                                        <p:attrNameLst>
                                          <p:attrName>ppt_w</p:attrName>
                                        </p:attrNameLst>
                                      </p:cBhvr>
                                      <p:tavLst>
                                        <p:tav tm="0">
                                          <p:val>
                                            <p:fltVal val="0"/>
                                          </p:val>
                                        </p:tav>
                                        <p:tav tm="100000">
                                          <p:val>
                                            <p:strVal val="#ppt_w"/>
                                          </p:val>
                                        </p:tav>
                                      </p:tavLst>
                                    </p:anim>
                                    <p:anim calcmode="lin" valueType="num">
                                      <p:cBhvr>
                                        <p:cTn id="32" dur="1000" fill="hold"/>
                                        <p:tgtEl>
                                          <p:spTgt spid="7476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3 Marcador de contenido" descr="ESTADIO NACIONAL - Lima Peru.jpg"/>
          <p:cNvPicPr>
            <a:picLocks noChangeAspect="1"/>
          </p:cNvPicPr>
          <p:nvPr/>
        </p:nvPicPr>
        <p:blipFill>
          <a:blip r:embed="rId2" cstate="print"/>
          <a:srcRec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Rectángulo 1"/>
          <p:cNvSpPr/>
          <p:nvPr/>
        </p:nvSpPr>
        <p:spPr>
          <a:xfrm>
            <a:off x="0" y="0"/>
            <a:ext cx="9144000" cy="5715000"/>
          </a:xfrm>
          <a:prstGeom prst="rect">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899592" y="217207"/>
            <a:ext cx="7249100" cy="912101"/>
          </a:xfrm>
          <a:prstGeom prst="rect">
            <a:avLst/>
          </a:prstGeom>
          <a:noFill/>
        </p:spPr>
        <p:txBody>
          <a:bodyPr wrap="none">
            <a:prstTxWarp prst="textDeflateTop">
              <a:avLst>
                <a:gd name="adj" fmla="val 41117"/>
              </a:avLst>
            </a:prstTxWarp>
            <a:spAutoFit/>
            <a:scene3d>
              <a:camera prst="perspectiveRelaxedModerately"/>
              <a:lightRig rig="threePt" dir="t"/>
            </a:scene3d>
            <a:sp3d extrusionH="57150">
              <a:bevelT w="38100" h="38100" prst="angle"/>
            </a:sp3d>
          </a:bodyPr>
          <a:lstStyle/>
          <a:p>
            <a:pPr>
              <a:defRPr/>
            </a:pPr>
            <a:r>
              <a:rPr lang="es-ES" sz="4400" dirty="0">
                <a:solidFill>
                  <a:srgbClr val="FFC000"/>
                </a:solidFill>
                <a:effectLst>
                  <a:glow rad="63500">
                    <a:schemeClr val="accent6">
                      <a:satMod val="175000"/>
                      <a:alpha val="40000"/>
                    </a:schemeClr>
                  </a:glow>
                  <a:outerShdw blurRad="38100" dist="38100" dir="2700000" algn="tl">
                    <a:srgbClr val="000000">
                      <a:alpha val="43137"/>
                    </a:srgbClr>
                  </a:outerShdw>
                </a:effectLst>
                <a:latin typeface="Arial Black" pitchFamily="34" charset="0"/>
              </a:rPr>
              <a:t> </a:t>
            </a:r>
            <a:r>
              <a:rPr lang="es-ES" sz="4400" dirty="0">
                <a:solidFill>
                  <a:srgbClr val="FFC000"/>
                </a:solidFill>
                <a:effectLst>
                  <a:glow rad="63500">
                    <a:schemeClr val="accent6">
                      <a:satMod val="175000"/>
                      <a:alpha val="40000"/>
                    </a:schemeClr>
                  </a:glow>
                  <a:outerShdw blurRad="38100" dist="38100" dir="2700000" algn="tl">
                    <a:srgbClr val="000000">
                      <a:alpha val="43137"/>
                    </a:srgbClr>
                  </a:outerShdw>
                  <a:reflection blurRad="6350" stA="60000" endA="900" endPos="58000" dir="5400000" sy="-100000" algn="bl" rotWithShape="0"/>
                </a:effectLst>
                <a:latin typeface="Arial Black" pitchFamily="34" charset="0"/>
              </a:rPr>
              <a:t>ROMERÍA de EL ROCÍO </a:t>
            </a:r>
          </a:p>
        </p:txBody>
      </p:sp>
      <p:sp>
        <p:nvSpPr>
          <p:cNvPr id="5" name="4 CuadroTexto"/>
          <p:cNvSpPr txBox="1"/>
          <p:nvPr/>
        </p:nvSpPr>
        <p:spPr>
          <a:xfrm>
            <a:off x="611188" y="1417638"/>
            <a:ext cx="7921625" cy="708025"/>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La Romería del Rocío es una manifestación de religiosidad popular católica andaluza en honor de la Virgen del Rocío.</a:t>
            </a:r>
          </a:p>
        </p:txBody>
      </p:sp>
      <p:sp>
        <p:nvSpPr>
          <p:cNvPr id="6" name="5 CuadroTexto"/>
          <p:cNvSpPr txBox="1"/>
          <p:nvPr/>
        </p:nvSpPr>
        <p:spPr>
          <a:xfrm>
            <a:off x="611188" y="2425700"/>
            <a:ext cx="8207375" cy="1323975"/>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La romería se celebra el fin de semana del Domingo de Pentecostés. La Virgen se encuentra en la ermita de El Rocío, que se halla en la aldea </a:t>
            </a:r>
            <a:r>
              <a:rPr lang="es-ES" sz="20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almonteña</a:t>
            </a: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 del mismo nombre, en la provincia de Huelva. </a:t>
            </a:r>
          </a:p>
        </p:txBody>
      </p:sp>
      <p:sp>
        <p:nvSpPr>
          <p:cNvPr id="7" name="6 CuadroTexto"/>
          <p:cNvSpPr txBox="1"/>
          <p:nvPr/>
        </p:nvSpPr>
        <p:spPr>
          <a:xfrm>
            <a:off x="611188" y="4081463"/>
            <a:ext cx="7488237" cy="708025"/>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La hermandad de Almonte es la encargada de organizar los cultos y romería de la Virgen.</a:t>
            </a:r>
          </a:p>
        </p:txBody>
      </p:sp>
    </p:spTree>
  </p:cSld>
  <p:clrMapOvr>
    <a:masterClrMapping/>
  </p:clrMapOvr>
  <mc:AlternateContent xmlns:mc="http://schemas.openxmlformats.org/markup-compatibility/2006" xmlns:p14="http://schemas.microsoft.com/office/powerpoint/2010/main">
    <mc:Choice Requires="p14">
      <p:transition spd="slow" p14:dur="2250" advTm="43000">
        <p:split orient="vert"/>
      </p:transition>
    </mc:Choice>
    <mc:Fallback xmlns="">
      <p:transition spd="slow" advTm="4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5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37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par>
                          <p:cTn id="21" fill="hold">
                            <p:stCondLst>
                              <p:cond delay="31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eyla Zurah.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Documento"/>
          <p:cNvSpPr/>
          <p:nvPr/>
        </p:nvSpPr>
        <p:spPr>
          <a:xfrm flipV="1">
            <a:off x="0" y="0"/>
            <a:ext cx="4572000" cy="5715000"/>
          </a:xfrm>
          <a:prstGeom prst="flowChartDocument">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Documento"/>
          <p:cNvSpPr/>
          <p:nvPr/>
        </p:nvSpPr>
        <p:spPr>
          <a:xfrm flipV="1">
            <a:off x="0" y="265113"/>
            <a:ext cx="4500563" cy="5449887"/>
          </a:xfrm>
          <a:prstGeom prst="flowChartDocumen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Documento"/>
          <p:cNvSpPr/>
          <p:nvPr/>
        </p:nvSpPr>
        <p:spPr>
          <a:xfrm flipH="1" flipV="1">
            <a:off x="4500563" y="0"/>
            <a:ext cx="4643437" cy="5715000"/>
          </a:xfrm>
          <a:prstGeom prst="flowChartDocument">
            <a:avLst/>
          </a:prstGeom>
          <a:solidFill>
            <a:schemeClr val="tx2">
              <a:lumMod val="50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Documento"/>
          <p:cNvSpPr/>
          <p:nvPr/>
        </p:nvSpPr>
        <p:spPr>
          <a:xfrm flipH="1" flipV="1">
            <a:off x="4572000" y="265113"/>
            <a:ext cx="4572000" cy="5449887"/>
          </a:xfrm>
          <a:prstGeom prst="flowChartDocumen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476375" y="4945063"/>
            <a:ext cx="5583238"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Hermandad de Utrera comienza su camino del</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Rocío con su carreta del </a:t>
            </a:r>
            <a:r>
              <a:rPr lang="es-ES" b="1" dirty="0" err="1">
                <a:effectLst>
                  <a:glow rad="101600">
                    <a:schemeClr val="accent2">
                      <a:satMod val="175000"/>
                      <a:alpha val="40000"/>
                    </a:schemeClr>
                  </a:glow>
                  <a:outerShdw blurRad="38100" dist="38100" dir="2700000" algn="tl">
                    <a:srgbClr val="000000">
                      <a:alpha val="43137"/>
                    </a:srgbClr>
                  </a:outerShdw>
                </a:effectLst>
              </a:rPr>
              <a:t>simpecado</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15000">
        <p:split orient="vert"/>
        <p:sndAc>
          <p:stSnd loop="1">
            <p:snd r:embed="rId2" name="Romero y Sevillanas rocieras.wav"/>
          </p:stSnd>
        </p:sndAc>
      </p:transition>
    </mc:Choice>
    <mc:Fallback xmlns="">
      <p:transition spd="slow" advTm="15000">
        <p:split orient="vert"/>
        <p:sndAc>
          <p:stSnd loop="1">
            <p:snd r:embed="rId4" name="Romero y Sevillanas rocier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500"/>
                                        <p:tgtEl>
                                          <p:spTgt spid="8"/>
                                        </p:tgtEl>
                                        <p:attrNameLst>
                                          <p:attrName>ppt_x</p:attrName>
                                        </p:attrNameLst>
                                      </p:cBhvr>
                                      <p:tavLst>
                                        <p:tav tm="0">
                                          <p:val>
                                            <p:strVal val="ppt_x"/>
                                          </p:val>
                                        </p:tav>
                                        <p:tav tm="100000">
                                          <p:val>
                                            <p:strVal val="ppt_x-ppt_w/2"/>
                                          </p:val>
                                        </p:tav>
                                      </p:tavLst>
                                    </p:anim>
                                    <p:anim calcmode="lin" valueType="num">
                                      <p:cBhvr>
                                        <p:cTn id="7" dur="3500"/>
                                        <p:tgtEl>
                                          <p:spTgt spid="8"/>
                                        </p:tgtEl>
                                        <p:attrNameLst>
                                          <p:attrName>ppt_y</p:attrName>
                                        </p:attrNameLst>
                                      </p:cBhvr>
                                      <p:tavLst>
                                        <p:tav tm="0">
                                          <p:val>
                                            <p:strVal val="ppt_y"/>
                                          </p:val>
                                        </p:tav>
                                        <p:tav tm="100000">
                                          <p:val>
                                            <p:strVal val="ppt_y"/>
                                          </p:val>
                                        </p:tav>
                                      </p:tavLst>
                                    </p:anim>
                                    <p:anim calcmode="lin" valueType="num">
                                      <p:cBhvr>
                                        <p:cTn id="8" dur="3500"/>
                                        <p:tgtEl>
                                          <p:spTgt spid="8"/>
                                        </p:tgtEl>
                                        <p:attrNameLst>
                                          <p:attrName>ppt_w</p:attrName>
                                        </p:attrNameLst>
                                      </p:cBhvr>
                                      <p:tavLst>
                                        <p:tav tm="0">
                                          <p:val>
                                            <p:strVal val="ppt_w"/>
                                          </p:val>
                                        </p:tav>
                                        <p:tav tm="100000">
                                          <p:val>
                                            <p:fltVal val="0"/>
                                          </p:val>
                                        </p:tav>
                                      </p:tavLst>
                                    </p:anim>
                                    <p:anim calcmode="lin" valueType="num">
                                      <p:cBhvr>
                                        <p:cTn id="9" dur="3500"/>
                                        <p:tgtEl>
                                          <p:spTgt spid="8"/>
                                        </p:tgtEl>
                                        <p:attrNameLst>
                                          <p:attrName>ppt_h</p:attrName>
                                        </p:attrNameLst>
                                      </p:cBhvr>
                                      <p:tavLst>
                                        <p:tav tm="0">
                                          <p:val>
                                            <p:strVal val="ppt_h"/>
                                          </p:val>
                                        </p:tav>
                                        <p:tav tm="100000">
                                          <p:val>
                                            <p:strVal val="ppt_h"/>
                                          </p:val>
                                        </p:tav>
                                      </p:tavLst>
                                    </p:anim>
                                    <p:set>
                                      <p:cBhvr>
                                        <p:cTn id="10" dur="1" fill="hold">
                                          <p:stCondLst>
                                            <p:cond delay="3499"/>
                                          </p:stCondLst>
                                        </p:cTn>
                                        <p:tgtEl>
                                          <p:spTgt spid="8"/>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500"/>
                                        <p:tgtEl>
                                          <p:spTgt spid="7"/>
                                        </p:tgtEl>
                                        <p:attrNameLst>
                                          <p:attrName>ppt_x</p:attrName>
                                        </p:attrNameLst>
                                      </p:cBhvr>
                                      <p:tavLst>
                                        <p:tav tm="0">
                                          <p:val>
                                            <p:strVal val="ppt_x"/>
                                          </p:val>
                                        </p:tav>
                                        <p:tav tm="100000">
                                          <p:val>
                                            <p:strVal val="ppt_x-ppt_w/2"/>
                                          </p:val>
                                        </p:tav>
                                      </p:tavLst>
                                    </p:anim>
                                    <p:anim calcmode="lin" valueType="num">
                                      <p:cBhvr>
                                        <p:cTn id="13" dur="3500"/>
                                        <p:tgtEl>
                                          <p:spTgt spid="7"/>
                                        </p:tgtEl>
                                        <p:attrNameLst>
                                          <p:attrName>ppt_y</p:attrName>
                                        </p:attrNameLst>
                                      </p:cBhvr>
                                      <p:tavLst>
                                        <p:tav tm="0">
                                          <p:val>
                                            <p:strVal val="ppt_y"/>
                                          </p:val>
                                        </p:tav>
                                        <p:tav tm="100000">
                                          <p:val>
                                            <p:strVal val="ppt_y"/>
                                          </p:val>
                                        </p:tav>
                                      </p:tavLst>
                                    </p:anim>
                                    <p:anim calcmode="lin" valueType="num">
                                      <p:cBhvr>
                                        <p:cTn id="14" dur="3500"/>
                                        <p:tgtEl>
                                          <p:spTgt spid="7"/>
                                        </p:tgtEl>
                                        <p:attrNameLst>
                                          <p:attrName>ppt_w</p:attrName>
                                        </p:attrNameLst>
                                      </p:cBhvr>
                                      <p:tavLst>
                                        <p:tav tm="0">
                                          <p:val>
                                            <p:strVal val="ppt_w"/>
                                          </p:val>
                                        </p:tav>
                                        <p:tav tm="100000">
                                          <p:val>
                                            <p:fltVal val="0"/>
                                          </p:val>
                                        </p:tav>
                                      </p:tavLst>
                                    </p:anim>
                                    <p:anim calcmode="lin" valueType="num">
                                      <p:cBhvr>
                                        <p:cTn id="15" dur="3500"/>
                                        <p:tgtEl>
                                          <p:spTgt spid="7"/>
                                        </p:tgtEl>
                                        <p:attrNameLst>
                                          <p:attrName>ppt_h</p:attrName>
                                        </p:attrNameLst>
                                      </p:cBhvr>
                                      <p:tavLst>
                                        <p:tav tm="0">
                                          <p:val>
                                            <p:strVal val="ppt_h"/>
                                          </p:val>
                                        </p:tav>
                                        <p:tav tm="100000">
                                          <p:val>
                                            <p:strVal val="ppt_h"/>
                                          </p:val>
                                        </p:tav>
                                      </p:tavLst>
                                    </p:anim>
                                    <p:set>
                                      <p:cBhvr>
                                        <p:cTn id="16" dur="1" fill="hold">
                                          <p:stCondLst>
                                            <p:cond delay="34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500"/>
                                        <p:tgtEl>
                                          <p:spTgt spid="10"/>
                                        </p:tgtEl>
                                        <p:attrNameLst>
                                          <p:attrName>ppt_x</p:attrName>
                                        </p:attrNameLst>
                                      </p:cBhvr>
                                      <p:tavLst>
                                        <p:tav tm="0">
                                          <p:val>
                                            <p:strVal val="ppt_x"/>
                                          </p:val>
                                        </p:tav>
                                        <p:tav tm="100000">
                                          <p:val>
                                            <p:strVal val="ppt_x+ppt_w/2"/>
                                          </p:val>
                                        </p:tav>
                                      </p:tavLst>
                                    </p:anim>
                                    <p:anim calcmode="lin" valueType="num">
                                      <p:cBhvr>
                                        <p:cTn id="19" dur="3500"/>
                                        <p:tgtEl>
                                          <p:spTgt spid="10"/>
                                        </p:tgtEl>
                                        <p:attrNameLst>
                                          <p:attrName>ppt_y</p:attrName>
                                        </p:attrNameLst>
                                      </p:cBhvr>
                                      <p:tavLst>
                                        <p:tav tm="0">
                                          <p:val>
                                            <p:strVal val="ppt_y"/>
                                          </p:val>
                                        </p:tav>
                                        <p:tav tm="100000">
                                          <p:val>
                                            <p:strVal val="ppt_y"/>
                                          </p:val>
                                        </p:tav>
                                      </p:tavLst>
                                    </p:anim>
                                    <p:anim calcmode="lin" valueType="num">
                                      <p:cBhvr>
                                        <p:cTn id="20" dur="3500"/>
                                        <p:tgtEl>
                                          <p:spTgt spid="10"/>
                                        </p:tgtEl>
                                        <p:attrNameLst>
                                          <p:attrName>ppt_w</p:attrName>
                                        </p:attrNameLst>
                                      </p:cBhvr>
                                      <p:tavLst>
                                        <p:tav tm="0">
                                          <p:val>
                                            <p:strVal val="ppt_w"/>
                                          </p:val>
                                        </p:tav>
                                        <p:tav tm="100000">
                                          <p:val>
                                            <p:fltVal val="0"/>
                                          </p:val>
                                        </p:tav>
                                      </p:tavLst>
                                    </p:anim>
                                    <p:anim calcmode="lin" valueType="num">
                                      <p:cBhvr>
                                        <p:cTn id="21" dur="3500"/>
                                        <p:tgtEl>
                                          <p:spTgt spid="10"/>
                                        </p:tgtEl>
                                        <p:attrNameLst>
                                          <p:attrName>ppt_h</p:attrName>
                                        </p:attrNameLst>
                                      </p:cBhvr>
                                      <p:tavLst>
                                        <p:tav tm="0">
                                          <p:val>
                                            <p:strVal val="ppt_h"/>
                                          </p:val>
                                        </p:tav>
                                        <p:tav tm="100000">
                                          <p:val>
                                            <p:strVal val="ppt_h"/>
                                          </p:val>
                                        </p:tav>
                                      </p:tavLst>
                                    </p:anim>
                                    <p:set>
                                      <p:cBhvr>
                                        <p:cTn id="22" dur="1" fill="hold">
                                          <p:stCondLst>
                                            <p:cond delay="34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500"/>
                                        <p:tgtEl>
                                          <p:spTgt spid="9"/>
                                        </p:tgtEl>
                                        <p:attrNameLst>
                                          <p:attrName>ppt_x</p:attrName>
                                        </p:attrNameLst>
                                      </p:cBhvr>
                                      <p:tavLst>
                                        <p:tav tm="0">
                                          <p:val>
                                            <p:strVal val="ppt_x"/>
                                          </p:val>
                                        </p:tav>
                                        <p:tav tm="100000">
                                          <p:val>
                                            <p:strVal val="ppt_x+ppt_w/2"/>
                                          </p:val>
                                        </p:tav>
                                      </p:tavLst>
                                    </p:anim>
                                    <p:anim calcmode="lin" valueType="num">
                                      <p:cBhvr>
                                        <p:cTn id="25" dur="3500"/>
                                        <p:tgtEl>
                                          <p:spTgt spid="9"/>
                                        </p:tgtEl>
                                        <p:attrNameLst>
                                          <p:attrName>ppt_y</p:attrName>
                                        </p:attrNameLst>
                                      </p:cBhvr>
                                      <p:tavLst>
                                        <p:tav tm="0">
                                          <p:val>
                                            <p:strVal val="ppt_y"/>
                                          </p:val>
                                        </p:tav>
                                        <p:tav tm="100000">
                                          <p:val>
                                            <p:strVal val="ppt_y"/>
                                          </p:val>
                                        </p:tav>
                                      </p:tavLst>
                                    </p:anim>
                                    <p:anim calcmode="lin" valueType="num">
                                      <p:cBhvr>
                                        <p:cTn id="26" dur="3500"/>
                                        <p:tgtEl>
                                          <p:spTgt spid="9"/>
                                        </p:tgtEl>
                                        <p:attrNameLst>
                                          <p:attrName>ppt_w</p:attrName>
                                        </p:attrNameLst>
                                      </p:cBhvr>
                                      <p:tavLst>
                                        <p:tav tm="0">
                                          <p:val>
                                            <p:strVal val="ppt_w"/>
                                          </p:val>
                                        </p:tav>
                                        <p:tav tm="100000">
                                          <p:val>
                                            <p:fltVal val="0"/>
                                          </p:val>
                                        </p:tav>
                                      </p:tavLst>
                                    </p:anim>
                                    <p:anim calcmode="lin" valueType="num">
                                      <p:cBhvr>
                                        <p:cTn id="27" dur="3500"/>
                                        <p:tgtEl>
                                          <p:spTgt spid="9"/>
                                        </p:tgtEl>
                                        <p:attrNameLst>
                                          <p:attrName>ppt_h</p:attrName>
                                        </p:attrNameLst>
                                      </p:cBhvr>
                                      <p:tavLst>
                                        <p:tav tm="0">
                                          <p:val>
                                            <p:strVal val="ppt_h"/>
                                          </p:val>
                                        </p:tav>
                                        <p:tav tm="100000">
                                          <p:val>
                                            <p:strVal val="ppt_h"/>
                                          </p:val>
                                        </p:tav>
                                      </p:tavLst>
                                    </p:anim>
                                    <p:set>
                                      <p:cBhvr>
                                        <p:cTn id="28" dur="1" fill="hold">
                                          <p:stCondLst>
                                            <p:cond delay="3499"/>
                                          </p:stCondLst>
                                        </p:cTn>
                                        <p:tgtEl>
                                          <p:spTgt spid="9"/>
                                        </p:tgtEl>
                                        <p:attrNameLst>
                                          <p:attrName>style.visibility</p:attrName>
                                        </p:attrNameLst>
                                      </p:cBhvr>
                                      <p:to>
                                        <p:strVal val="hidden"/>
                                      </p:to>
                                    </p:set>
                                  </p:childTnLst>
                                </p:cTn>
                              </p:par>
                              <p:par>
                                <p:cTn id="29" presetID="39" presetClass="entr" presetSubtype="0" accel="10000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32"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33"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34" dur="3000" fill="hold"/>
                                        <p:tgtEl>
                                          <p:spTgt spid="4"/>
                                        </p:tgtEl>
                                        <p:attrNameLst>
                                          <p:attrName>ppt_y</p:attrName>
                                        </p:attrNameLst>
                                      </p:cBhvr>
                                      <p:tavLst>
                                        <p:tav tm="0">
                                          <p:val>
                                            <p:strVal val="#ppt_y"/>
                                          </p:val>
                                        </p:tav>
                                        <p:tav tm="100000">
                                          <p:val>
                                            <p:strVal val="#ppt_y"/>
                                          </p:val>
                                        </p:tav>
                                      </p:tavLst>
                                    </p:anim>
                                  </p:childTnLst>
                                </p:cTn>
                              </p:par>
                              <p:par>
                                <p:cTn id="35" presetID="3" presetClass="entr" presetSubtype="5"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linds(vertical)">
                                      <p:cBhvr>
                                        <p:cTn id="37" dur="3000"/>
                                        <p:tgtEl>
                                          <p:spTgt spid="4"/>
                                        </p:tgtEl>
                                      </p:cBhvr>
                                    </p:animEffect>
                                  </p:childTnLst>
                                </p:cTn>
                              </p:par>
                            </p:childTnLst>
                          </p:cTn>
                        </p:par>
                        <p:par>
                          <p:cTn id="38" fill="hold">
                            <p:stCondLst>
                              <p:cond delay="35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1"/>
                                          </p:val>
                                        </p:tav>
                                        <p:tav tm="100000">
                                          <p:val>
                                            <p:strVal val="#ppt_x"/>
                                          </p:val>
                                        </p:tav>
                                      </p:tavLst>
                                    </p:anim>
                                    <p:anim calcmode="lin" valueType="num">
                                      <p:cBhvr>
                                        <p:cTn id="4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grafias-manipuladas-de-animales-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rgbClr val="AC5208">
              <a:alpha val="6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rgbClr val="FF3300">
              <a:alpha val="62745"/>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468313" y="4657725"/>
            <a:ext cx="83518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Hermandad de Utrera empieza su andadura camino del Rocío, cuando lleguen si eso,,,,, ya se verá, por que digo yo que llegar llegarán ¿Cuándo? Pues no lo se, depende del ritmo. </a:t>
            </a:r>
          </a:p>
        </p:txBody>
      </p:sp>
    </p:spTree>
  </p:cSld>
  <p:clrMapOvr>
    <a:masterClrMapping/>
  </p:clrMapOvr>
  <mc:AlternateContent xmlns:mc="http://schemas.openxmlformats.org/markup-compatibility/2006" xmlns:p14="http://schemas.microsoft.com/office/powerpoint/2010/main">
    <mc:Choice Requires="p14">
      <p:transition spd="slow" p14:dur="2250" advTm="24000">
        <p:split orient="vert"/>
      </p:transition>
    </mc:Choice>
    <mc:Fallback xmlns="">
      <p:transition spd="slow" advTm="2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26" presetClass="emph" presetSubtype="0" fill="hold" nodeType="withEffect">
                                  <p:stCondLst>
                                    <p:cond delay="2000"/>
                                  </p:stCondLst>
                                  <p:childTnLst>
                                    <p:animEffect transition="out" filter="fade">
                                      <p:cBhvr>
                                        <p:cTn id="19" dur="2000" tmFilter="0, 0; .2, .5; .8, .5; 1, 0"/>
                                        <p:tgtEl>
                                          <p:spTgt spid="4"/>
                                        </p:tgtEl>
                                      </p:cBhvr>
                                    </p:animEffect>
                                    <p:animScale>
                                      <p:cBhvr>
                                        <p:cTn id="20" dur="1000" autoRev="1" fill="hold"/>
                                        <p:tgtEl>
                                          <p:spTgt spid="4"/>
                                        </p:tgtEl>
                                      </p:cBhvr>
                                      <p:by x="105000" y="105000"/>
                                    </p:animScale>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grafias-manipuladas-de-animales-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572000" cy="5715000"/>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4572000" cy="5715000"/>
          </a:xfrm>
          <a:prstGeom prst="rect">
            <a:avLst/>
          </a:prstGeom>
          <a:solidFill>
            <a:schemeClr val="accent5">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288" y="4945063"/>
            <a:ext cx="820896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carreta del </a:t>
            </a:r>
            <a:r>
              <a:rPr lang="es-ES" b="1" dirty="0" err="1">
                <a:effectLst>
                  <a:glow rad="101600">
                    <a:schemeClr val="accent2">
                      <a:satMod val="175000"/>
                      <a:alpha val="40000"/>
                    </a:schemeClr>
                  </a:glow>
                  <a:outerShdw blurRad="38100" dist="38100" dir="2700000" algn="tl">
                    <a:srgbClr val="1F497D"/>
                  </a:outerShdw>
                </a:effectLst>
              </a:rPr>
              <a:t>simpecado</a:t>
            </a:r>
            <a:r>
              <a:rPr lang="es-ES" b="1" dirty="0">
                <a:effectLst>
                  <a:glow rad="101600">
                    <a:schemeClr val="accent2">
                      <a:satMod val="175000"/>
                      <a:alpha val="40000"/>
                    </a:schemeClr>
                  </a:glow>
                  <a:outerShdw blurRad="38100" dist="38100" dir="2700000" algn="tl">
                    <a:srgbClr val="1F497D"/>
                  </a:outerShdw>
                </a:effectLst>
              </a:rPr>
              <a:t> de la Hermandad del Rocío de Málaga, también hace sus preparativos para realizar su viaje hacia el Rocío.</a:t>
            </a:r>
          </a:p>
        </p:txBody>
      </p:sp>
    </p:spTree>
  </p:cSld>
  <p:clrMapOvr>
    <a:masterClrMapping/>
  </p:clrMapOvr>
  <mc:AlternateContent xmlns:mc="http://schemas.openxmlformats.org/markup-compatibility/2006" xmlns:p14="http://schemas.microsoft.com/office/powerpoint/2010/main">
    <mc:Choice Requires="p14">
      <p:transition spd="slow" p14:dur="2250" advTm="19000">
        <p:split orient="vert"/>
      </p:transition>
    </mc:Choice>
    <mc:Fallback xmlns="">
      <p:transition spd="slow" advTm="19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21"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8)">
                                      <p:cBhvr>
                                        <p:cTn id="19" dur="3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Bliss_Like_1600.jpg"/>
          <p:cNvPicPr>
            <a:picLocks noGrp="1" noChangeAspect="1"/>
          </p:cNvPicPr>
          <p:nvPr>
            <p:ph idx="1"/>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00B050">
              <a:alpha val="5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95288" y="4657725"/>
            <a:ext cx="84978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Otra de las hermandades, en este caso la de </a:t>
            </a:r>
            <a:r>
              <a:rPr lang="es-ES" b="1" dirty="0" err="1">
                <a:effectLst>
                  <a:glow rad="101600">
                    <a:schemeClr val="accent2">
                      <a:satMod val="175000"/>
                      <a:alpha val="40000"/>
                    </a:schemeClr>
                  </a:glow>
                  <a:outerShdw blurRad="38100" dist="38100" dir="2700000" algn="tl">
                    <a:srgbClr val="000000">
                      <a:alpha val="43137"/>
                    </a:srgbClr>
                  </a:outerShdw>
                </a:effectLst>
              </a:rPr>
              <a:t>Guadalcacín</a:t>
            </a:r>
            <a:r>
              <a:rPr lang="es-ES" b="1" dirty="0">
                <a:effectLst>
                  <a:glow rad="101600">
                    <a:schemeClr val="accent2">
                      <a:satMod val="175000"/>
                      <a:alpha val="40000"/>
                    </a:schemeClr>
                  </a:glow>
                  <a:outerShdw blurRad="38100" dist="38100" dir="2700000" algn="tl">
                    <a:srgbClr val="000000">
                      <a:alpha val="43137"/>
                    </a:srgbClr>
                  </a:outerShdw>
                </a:effectLst>
              </a:rPr>
              <a:t>, barrio de Jerez de La Frontera de la provincia de Cádiz, preparando sus abalorios para empezar su camino en cualquier momento. </a:t>
            </a:r>
          </a:p>
        </p:txBody>
      </p:sp>
    </p:spTree>
  </p:cSld>
  <p:clrMapOvr>
    <a:masterClrMapping/>
  </p:clrMapOvr>
  <mc:AlternateContent xmlns:mc="http://schemas.openxmlformats.org/markup-compatibility/2006" xmlns:p14="http://schemas.microsoft.com/office/powerpoint/2010/main">
    <mc:Choice Requires="p14">
      <p:transition spd="slow" p14:dur="2000" advTm="23000">
        <p:randomBar dir="vert"/>
      </p:transition>
    </mc:Choice>
    <mc:Fallback xmlns="">
      <p:transition spd="slow" advTm="23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Luna"/>
          <p:cNvSpPr/>
          <p:nvPr/>
        </p:nvSpPr>
        <p:spPr>
          <a:xfrm rot="13290098">
            <a:off x="1244600" y="757238"/>
            <a:ext cx="2749550" cy="1841500"/>
          </a:xfrm>
          <a:prstGeom prst="moon">
            <a:avLst>
              <a:gd name="adj" fmla="val 18393"/>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Luna"/>
          <p:cNvSpPr/>
          <p:nvPr/>
        </p:nvSpPr>
        <p:spPr>
          <a:xfrm rot="19620462">
            <a:off x="4994275" y="538163"/>
            <a:ext cx="2941638" cy="2019300"/>
          </a:xfrm>
          <a:prstGeom prst="moon">
            <a:avLst>
              <a:gd name="adj" fmla="val 17533"/>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Luna"/>
          <p:cNvSpPr/>
          <p:nvPr/>
        </p:nvSpPr>
        <p:spPr>
          <a:xfrm rot="8736296">
            <a:off x="1017588" y="3036888"/>
            <a:ext cx="3005137" cy="1905000"/>
          </a:xfrm>
          <a:prstGeom prst="moon">
            <a:avLst>
              <a:gd name="adj" fmla="val 18292"/>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Luna"/>
          <p:cNvSpPr/>
          <p:nvPr/>
        </p:nvSpPr>
        <p:spPr>
          <a:xfrm rot="2345729">
            <a:off x="4735513" y="3044825"/>
            <a:ext cx="2776537" cy="1849438"/>
          </a:xfrm>
          <a:prstGeom prst="moon">
            <a:avLst>
              <a:gd name="adj" fmla="val 17662"/>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7" name="6 Luna"/>
          <p:cNvSpPr/>
          <p:nvPr/>
        </p:nvSpPr>
        <p:spPr>
          <a:xfrm rot="13290098">
            <a:off x="1133475" y="608013"/>
            <a:ext cx="2282825" cy="1595437"/>
          </a:xfrm>
          <a:prstGeom prst="moon">
            <a:avLst>
              <a:gd name="adj" fmla="val 1756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8" name="7 Luna"/>
          <p:cNvSpPr/>
          <p:nvPr/>
        </p:nvSpPr>
        <p:spPr>
          <a:xfrm rot="13290098">
            <a:off x="1101725" y="512763"/>
            <a:ext cx="1830388" cy="1370012"/>
          </a:xfrm>
          <a:prstGeom prst="moon">
            <a:avLst>
              <a:gd name="adj" fmla="val 1756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0" name="9 Luna"/>
          <p:cNvSpPr/>
          <p:nvPr/>
        </p:nvSpPr>
        <p:spPr>
          <a:xfrm rot="19554271">
            <a:off x="5626100" y="576263"/>
            <a:ext cx="2282825" cy="1592262"/>
          </a:xfrm>
          <a:prstGeom prst="moon">
            <a:avLst>
              <a:gd name="adj" fmla="val 1756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1" name="10 Luna"/>
          <p:cNvSpPr/>
          <p:nvPr/>
        </p:nvSpPr>
        <p:spPr>
          <a:xfrm rot="19404489">
            <a:off x="6167438" y="498475"/>
            <a:ext cx="1830387" cy="1371600"/>
          </a:xfrm>
          <a:prstGeom prst="moon">
            <a:avLst>
              <a:gd name="adj" fmla="val 1756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2" name="11 Luna"/>
          <p:cNvSpPr/>
          <p:nvPr/>
        </p:nvSpPr>
        <p:spPr>
          <a:xfrm rot="8623672">
            <a:off x="1058863" y="3386138"/>
            <a:ext cx="2282825" cy="1592262"/>
          </a:xfrm>
          <a:prstGeom prst="moon">
            <a:avLst>
              <a:gd name="adj" fmla="val 1756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3" name="12 Luna"/>
          <p:cNvSpPr/>
          <p:nvPr/>
        </p:nvSpPr>
        <p:spPr>
          <a:xfrm rot="8944796">
            <a:off x="1006475" y="3568700"/>
            <a:ext cx="1831975" cy="1371600"/>
          </a:xfrm>
          <a:prstGeom prst="moon">
            <a:avLst>
              <a:gd name="adj" fmla="val 1756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4" name="13 Luna"/>
          <p:cNvSpPr/>
          <p:nvPr/>
        </p:nvSpPr>
        <p:spPr>
          <a:xfrm rot="2317560">
            <a:off x="5348288" y="3395663"/>
            <a:ext cx="2282825" cy="1593850"/>
          </a:xfrm>
          <a:prstGeom prst="moon">
            <a:avLst>
              <a:gd name="adj" fmla="val 17560"/>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5" name="14 Luna"/>
          <p:cNvSpPr/>
          <p:nvPr/>
        </p:nvSpPr>
        <p:spPr>
          <a:xfrm rot="2206474">
            <a:off x="5881688" y="3713163"/>
            <a:ext cx="1831975" cy="1371600"/>
          </a:xfrm>
          <a:prstGeom prst="moon">
            <a:avLst>
              <a:gd name="adj" fmla="val 17560"/>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pic>
        <p:nvPicPr>
          <p:cNvPr id="17" name="Picture 3" descr="E:\MIS COSAS\DOCUMENTOS ANA\PAISAJES\MONTAÑAS\portitsa_canyon_by_pestilence-d2y011e.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CuadroTexto"/>
          <p:cNvSpPr txBox="1"/>
          <p:nvPr/>
        </p:nvSpPr>
        <p:spPr>
          <a:xfrm>
            <a:off x="179388" y="4945063"/>
            <a:ext cx="8713787"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cambio la Hermandad de Jerez de La Frontera, ya se ha puesto en marcha, los que antes lleguen tendrán el mejor sitio para aparcar las carretas.</a:t>
            </a:r>
          </a:p>
        </p:txBody>
      </p:sp>
      <p:cxnSp>
        <p:nvCxnSpPr>
          <p:cNvPr id="20" name="19 Conector recto de flecha"/>
          <p:cNvCxnSpPr/>
          <p:nvPr/>
        </p:nvCxnSpPr>
        <p:spPr>
          <a:xfrm>
            <a:off x="2700338" y="1057275"/>
            <a:ext cx="0" cy="660400"/>
          </a:xfrm>
          <a:prstGeom prst="straightConnector1">
            <a:avLst/>
          </a:prstGeom>
          <a:ln w="38100">
            <a:noFill/>
            <a:tailEnd type="arrow"/>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0000">
        <p:randomBar dir="vert"/>
      </p:transition>
    </mc:Choice>
    <mc:Fallback xmlns="">
      <p:transition spd="slow" advTm="20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grpId="0"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1+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0-ppt_w/2"/>
                                          </p:val>
                                        </p:tav>
                                      </p:tavLst>
                                    </p:anim>
                                    <p:anim calcmode="lin" valueType="num">
                                      <p:cBhvr additive="base">
                                        <p:cTn id="15" dur="3000"/>
                                        <p:tgtEl>
                                          <p:spTgt spid="5"/>
                                        </p:tgtEl>
                                        <p:attrNameLst>
                                          <p:attrName>ppt_y</p:attrName>
                                        </p:attrNameLst>
                                      </p:cBhvr>
                                      <p:tavLst>
                                        <p:tav tm="0">
                                          <p:val>
                                            <p:strVal val="ppt_y"/>
                                          </p:val>
                                        </p:tav>
                                        <p:tav tm="100000">
                                          <p:val>
                                            <p:strVal val="0-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3000"/>
                                        <p:tgtEl>
                                          <p:spTgt spid="4"/>
                                        </p:tgtEl>
                                        <p:attrNameLst>
                                          <p:attrName>ppt_x</p:attrName>
                                        </p:attrNameLst>
                                      </p:cBhvr>
                                      <p:tavLst>
                                        <p:tav tm="0">
                                          <p:val>
                                            <p:strVal val="ppt_x"/>
                                          </p:val>
                                        </p:tav>
                                        <p:tav tm="100000">
                                          <p:val>
                                            <p:strVal val="1+ppt_w/2"/>
                                          </p:val>
                                        </p:tav>
                                      </p:tavLst>
                                    </p:anim>
                                    <p:anim calcmode="lin" valueType="num">
                                      <p:cBhvr additive="base">
                                        <p:cTn id="19" dur="3000"/>
                                        <p:tgtEl>
                                          <p:spTgt spid="4"/>
                                        </p:tgtEl>
                                        <p:attrNameLst>
                                          <p:attrName>ppt_y</p:attrName>
                                        </p:attrNameLst>
                                      </p:cBhvr>
                                      <p:tavLst>
                                        <p:tav tm="0">
                                          <p:val>
                                            <p:strVal val="ppt_y"/>
                                          </p:val>
                                        </p:tav>
                                        <p:tav tm="100000">
                                          <p:val>
                                            <p:strVal val="0-ppt_h/2"/>
                                          </p:val>
                                        </p:tav>
                                      </p:tavLst>
                                    </p:anim>
                                    <p:set>
                                      <p:cBhvr>
                                        <p:cTn id="20" dur="1" fill="hold">
                                          <p:stCondLst>
                                            <p:cond delay="2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3000"/>
                                        <p:tgtEl>
                                          <p:spTgt spid="7"/>
                                        </p:tgtEl>
                                        <p:attrNameLst>
                                          <p:attrName>ppt_x</p:attrName>
                                        </p:attrNameLst>
                                      </p:cBhvr>
                                      <p:tavLst>
                                        <p:tav tm="0">
                                          <p:val>
                                            <p:strVal val="ppt_x"/>
                                          </p:val>
                                        </p:tav>
                                        <p:tav tm="100000">
                                          <p:val>
                                            <p:strVal val="1+ppt_w/2"/>
                                          </p:val>
                                        </p:tav>
                                      </p:tavLst>
                                    </p:anim>
                                    <p:anim calcmode="lin" valueType="num">
                                      <p:cBhvr additive="base">
                                        <p:cTn id="23" dur="3000"/>
                                        <p:tgtEl>
                                          <p:spTgt spid="7"/>
                                        </p:tgtEl>
                                        <p:attrNameLst>
                                          <p:attrName>ppt_y</p:attrName>
                                        </p:attrNameLst>
                                      </p:cBhvr>
                                      <p:tavLst>
                                        <p:tav tm="0">
                                          <p:val>
                                            <p:strVal val="ppt_y"/>
                                          </p:val>
                                        </p:tav>
                                        <p:tav tm="100000">
                                          <p:val>
                                            <p:strVal val="1+ppt_h/2"/>
                                          </p:val>
                                        </p:tav>
                                      </p:tavLst>
                                    </p:anim>
                                    <p:set>
                                      <p:cBhvr>
                                        <p:cTn id="24" dur="1" fill="hold">
                                          <p:stCondLst>
                                            <p:cond delay="2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0-ppt_w/2"/>
                                          </p:val>
                                        </p:tav>
                                      </p:tavLst>
                                    </p:anim>
                                    <p:anim calcmode="lin" valueType="num">
                                      <p:cBhvr additive="base">
                                        <p:cTn id="27" dur="3000"/>
                                        <p:tgtEl>
                                          <p:spTgt spid="10"/>
                                        </p:tgtEl>
                                        <p:attrNameLst>
                                          <p:attrName>ppt_y</p:attrName>
                                        </p:attrNameLst>
                                      </p:cBhvr>
                                      <p:tavLst>
                                        <p:tav tm="0">
                                          <p:val>
                                            <p:strVal val="ppt_y"/>
                                          </p:val>
                                        </p:tav>
                                        <p:tav tm="100000">
                                          <p:val>
                                            <p:strVal val="1+ppt_h/2"/>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3000"/>
                                        <p:tgtEl>
                                          <p:spTgt spid="14"/>
                                        </p:tgtEl>
                                        <p:attrNameLst>
                                          <p:attrName>ppt_x</p:attrName>
                                        </p:attrNameLst>
                                      </p:cBhvr>
                                      <p:tavLst>
                                        <p:tav tm="0">
                                          <p:val>
                                            <p:strVal val="ppt_x"/>
                                          </p:val>
                                        </p:tav>
                                        <p:tav tm="100000">
                                          <p:val>
                                            <p:strVal val="0-ppt_w/2"/>
                                          </p:val>
                                        </p:tav>
                                      </p:tavLst>
                                    </p:anim>
                                    <p:anim calcmode="lin" valueType="num">
                                      <p:cBhvr additive="base">
                                        <p:cTn id="31" dur="3000"/>
                                        <p:tgtEl>
                                          <p:spTgt spid="14"/>
                                        </p:tgtEl>
                                        <p:attrNameLst>
                                          <p:attrName>ppt_y</p:attrName>
                                        </p:attrNameLst>
                                      </p:cBhvr>
                                      <p:tavLst>
                                        <p:tav tm="0">
                                          <p:val>
                                            <p:strVal val="ppt_y"/>
                                          </p:val>
                                        </p:tav>
                                        <p:tav tm="100000">
                                          <p:val>
                                            <p:strVal val="0-ppt_h/2"/>
                                          </p:val>
                                        </p:tav>
                                      </p:tavLst>
                                    </p:anim>
                                    <p:set>
                                      <p:cBhvr>
                                        <p:cTn id="32" dur="1" fill="hold">
                                          <p:stCondLst>
                                            <p:cond delay="2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3000"/>
                                        <p:tgtEl>
                                          <p:spTgt spid="12"/>
                                        </p:tgtEl>
                                        <p:attrNameLst>
                                          <p:attrName>ppt_x</p:attrName>
                                        </p:attrNameLst>
                                      </p:cBhvr>
                                      <p:tavLst>
                                        <p:tav tm="0">
                                          <p:val>
                                            <p:strVal val="ppt_x"/>
                                          </p:val>
                                        </p:tav>
                                        <p:tav tm="100000">
                                          <p:val>
                                            <p:strVal val="1+ppt_w/2"/>
                                          </p:val>
                                        </p:tav>
                                      </p:tavLst>
                                    </p:anim>
                                    <p:anim calcmode="lin" valueType="num">
                                      <p:cBhvr additive="base">
                                        <p:cTn id="35" dur="3000"/>
                                        <p:tgtEl>
                                          <p:spTgt spid="12"/>
                                        </p:tgtEl>
                                        <p:attrNameLst>
                                          <p:attrName>ppt_y</p:attrName>
                                        </p:attrNameLst>
                                      </p:cBhvr>
                                      <p:tavLst>
                                        <p:tav tm="0">
                                          <p:val>
                                            <p:strVal val="ppt_y"/>
                                          </p:val>
                                        </p:tav>
                                        <p:tav tm="100000">
                                          <p:val>
                                            <p:strVal val="0-ppt_h/2"/>
                                          </p:val>
                                        </p:tav>
                                      </p:tavLst>
                                    </p:anim>
                                    <p:set>
                                      <p:cBhvr>
                                        <p:cTn id="36" dur="1" fill="hold">
                                          <p:stCondLst>
                                            <p:cond delay="2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3000"/>
                                        <p:tgtEl>
                                          <p:spTgt spid="8"/>
                                        </p:tgtEl>
                                        <p:attrNameLst>
                                          <p:attrName>ppt_x</p:attrName>
                                        </p:attrNameLst>
                                      </p:cBhvr>
                                      <p:tavLst>
                                        <p:tav tm="0">
                                          <p:val>
                                            <p:strVal val="ppt_x"/>
                                          </p:val>
                                        </p:tav>
                                        <p:tav tm="100000">
                                          <p:val>
                                            <p:strVal val="1+ppt_w/2"/>
                                          </p:val>
                                        </p:tav>
                                      </p:tavLst>
                                    </p:anim>
                                    <p:anim calcmode="lin" valueType="num">
                                      <p:cBhvr additive="base">
                                        <p:cTn id="39" dur="3000"/>
                                        <p:tgtEl>
                                          <p:spTgt spid="8"/>
                                        </p:tgtEl>
                                        <p:attrNameLst>
                                          <p:attrName>ppt_y</p:attrName>
                                        </p:attrNameLst>
                                      </p:cBhvr>
                                      <p:tavLst>
                                        <p:tav tm="0">
                                          <p:val>
                                            <p:strVal val="ppt_y"/>
                                          </p:val>
                                        </p:tav>
                                        <p:tav tm="100000">
                                          <p:val>
                                            <p:strVal val="1+ppt_h/2"/>
                                          </p:val>
                                        </p:tav>
                                      </p:tavLst>
                                    </p:anim>
                                    <p:set>
                                      <p:cBhvr>
                                        <p:cTn id="40" dur="1" fill="hold">
                                          <p:stCondLst>
                                            <p:cond delay="2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0-ppt_w/2"/>
                                          </p:val>
                                        </p:tav>
                                      </p:tavLst>
                                    </p:anim>
                                    <p:anim calcmode="lin" valueType="num">
                                      <p:cBhvr additive="base">
                                        <p:cTn id="43" dur="3000"/>
                                        <p:tgtEl>
                                          <p:spTgt spid="11"/>
                                        </p:tgtEl>
                                        <p:attrNameLst>
                                          <p:attrName>ppt_y</p:attrName>
                                        </p:attrNameLst>
                                      </p:cBhvr>
                                      <p:tavLst>
                                        <p:tav tm="0">
                                          <p:val>
                                            <p:strVal val="ppt_y"/>
                                          </p:val>
                                        </p:tav>
                                        <p:tav tm="100000">
                                          <p:val>
                                            <p:strVal val="1+ppt_h/2"/>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3000"/>
                                        <p:tgtEl>
                                          <p:spTgt spid="15"/>
                                        </p:tgtEl>
                                        <p:attrNameLst>
                                          <p:attrName>ppt_x</p:attrName>
                                        </p:attrNameLst>
                                      </p:cBhvr>
                                      <p:tavLst>
                                        <p:tav tm="0">
                                          <p:val>
                                            <p:strVal val="ppt_x"/>
                                          </p:val>
                                        </p:tav>
                                        <p:tav tm="100000">
                                          <p:val>
                                            <p:strVal val="0-ppt_w/2"/>
                                          </p:val>
                                        </p:tav>
                                      </p:tavLst>
                                    </p:anim>
                                    <p:anim calcmode="lin" valueType="num">
                                      <p:cBhvr additive="base">
                                        <p:cTn id="47" dur="3000"/>
                                        <p:tgtEl>
                                          <p:spTgt spid="15"/>
                                        </p:tgtEl>
                                        <p:attrNameLst>
                                          <p:attrName>ppt_y</p:attrName>
                                        </p:attrNameLst>
                                      </p:cBhvr>
                                      <p:tavLst>
                                        <p:tav tm="0">
                                          <p:val>
                                            <p:strVal val="ppt_y"/>
                                          </p:val>
                                        </p:tav>
                                        <p:tav tm="100000">
                                          <p:val>
                                            <p:strVal val="0-ppt_h/2"/>
                                          </p:val>
                                        </p:tav>
                                      </p:tavLst>
                                    </p:anim>
                                    <p:set>
                                      <p:cBhvr>
                                        <p:cTn id="48" dur="1" fill="hold">
                                          <p:stCondLst>
                                            <p:cond delay="2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3000"/>
                                        <p:tgtEl>
                                          <p:spTgt spid="13"/>
                                        </p:tgtEl>
                                        <p:attrNameLst>
                                          <p:attrName>ppt_x</p:attrName>
                                        </p:attrNameLst>
                                      </p:cBhvr>
                                      <p:tavLst>
                                        <p:tav tm="0">
                                          <p:val>
                                            <p:strVal val="ppt_x"/>
                                          </p:val>
                                        </p:tav>
                                        <p:tav tm="100000">
                                          <p:val>
                                            <p:strVal val="1+ppt_w/2"/>
                                          </p:val>
                                        </p:tav>
                                      </p:tavLst>
                                    </p:anim>
                                    <p:anim calcmode="lin" valueType="num">
                                      <p:cBhvr additive="base">
                                        <p:cTn id="51" dur="3000"/>
                                        <p:tgtEl>
                                          <p:spTgt spid="13"/>
                                        </p:tgtEl>
                                        <p:attrNameLst>
                                          <p:attrName>ppt_y</p:attrName>
                                        </p:attrNameLst>
                                      </p:cBhvr>
                                      <p:tavLst>
                                        <p:tav tm="0">
                                          <p:val>
                                            <p:strVal val="ppt_y"/>
                                          </p:val>
                                        </p:tav>
                                        <p:tav tm="100000">
                                          <p:val>
                                            <p:strVal val="0-ppt_h/2"/>
                                          </p:val>
                                        </p:tav>
                                      </p:tavLst>
                                    </p:anim>
                                    <p:set>
                                      <p:cBhvr>
                                        <p:cTn id="52" dur="1" fill="hold">
                                          <p:stCondLst>
                                            <p:cond delay="2999"/>
                                          </p:stCondLst>
                                        </p:cTn>
                                        <p:tgtEl>
                                          <p:spTgt spid="13"/>
                                        </p:tgtEl>
                                        <p:attrNameLst>
                                          <p:attrName>style.visibility</p:attrName>
                                        </p:attrNameLst>
                                      </p:cBhvr>
                                      <p:to>
                                        <p:strVal val="hidden"/>
                                      </p:to>
                                    </p:set>
                                  </p:childTnLst>
                                </p:cTn>
                              </p:par>
                              <p:par>
                                <p:cTn id="53" presetID="8" presetClass="entr" presetSubtype="32" fill="hold" nodeType="withEffect">
                                  <p:stCondLst>
                                    <p:cond delay="1000"/>
                                  </p:stCondLst>
                                  <p:childTnLst>
                                    <p:set>
                                      <p:cBhvr>
                                        <p:cTn id="54" dur="1" fill="hold">
                                          <p:stCondLst>
                                            <p:cond delay="0"/>
                                          </p:stCondLst>
                                        </p:cTn>
                                        <p:tgtEl>
                                          <p:spTgt spid="17"/>
                                        </p:tgtEl>
                                        <p:attrNameLst>
                                          <p:attrName>style.visibility</p:attrName>
                                        </p:attrNameLst>
                                      </p:cBhvr>
                                      <p:to>
                                        <p:strVal val="visible"/>
                                      </p:to>
                                    </p:set>
                                    <p:animEffect transition="in" filter="diamond(out)">
                                      <p:cBhvr>
                                        <p:cTn id="55" dur="2000"/>
                                        <p:tgtEl>
                                          <p:spTgt spid="17"/>
                                        </p:tgtEl>
                                      </p:cBhvr>
                                    </p:animEffect>
                                  </p:childTnLst>
                                </p:cTn>
                              </p:par>
                              <p:par>
                                <p:cTn id="56" presetID="23" presetClass="entr" presetSubtype="288" fill="hold" nodeType="withEffect">
                                  <p:stCondLst>
                                    <p:cond delay="1000"/>
                                  </p:stCondLst>
                                  <p:childTnLst>
                                    <p:set>
                                      <p:cBhvr>
                                        <p:cTn id="57" dur="1" fill="hold">
                                          <p:stCondLst>
                                            <p:cond delay="0"/>
                                          </p:stCondLst>
                                        </p:cTn>
                                        <p:tgtEl>
                                          <p:spTgt spid="17"/>
                                        </p:tgtEl>
                                        <p:attrNameLst>
                                          <p:attrName>style.visibility</p:attrName>
                                        </p:attrNameLst>
                                      </p:cBhvr>
                                      <p:to>
                                        <p:strVal val="visible"/>
                                      </p:to>
                                    </p:set>
                                    <p:anim calcmode="lin" valueType="num">
                                      <p:cBhvr>
                                        <p:cTn id="58" dur="2000" fill="hold"/>
                                        <p:tgtEl>
                                          <p:spTgt spid="17"/>
                                        </p:tgtEl>
                                        <p:attrNameLst>
                                          <p:attrName>ppt_w</p:attrName>
                                        </p:attrNameLst>
                                      </p:cBhvr>
                                      <p:tavLst>
                                        <p:tav tm="0">
                                          <p:val>
                                            <p:strVal val="4/3*#ppt_w"/>
                                          </p:val>
                                        </p:tav>
                                        <p:tav tm="100000">
                                          <p:val>
                                            <p:strVal val="#ppt_w"/>
                                          </p:val>
                                        </p:tav>
                                      </p:tavLst>
                                    </p:anim>
                                    <p:anim calcmode="lin" valueType="num">
                                      <p:cBhvr>
                                        <p:cTn id="59" dur="2000" fill="hold"/>
                                        <p:tgtEl>
                                          <p:spTgt spid="17"/>
                                        </p:tgtEl>
                                        <p:attrNameLst>
                                          <p:attrName>ppt_h</p:attrName>
                                        </p:attrNameLst>
                                      </p:cBhvr>
                                      <p:tavLst>
                                        <p:tav tm="0">
                                          <p:val>
                                            <p:strVal val="4/3*#ppt_h"/>
                                          </p:val>
                                        </p:tav>
                                        <p:tav tm="100000">
                                          <p:val>
                                            <p:strVal val="#ppt_h"/>
                                          </p:val>
                                        </p:tav>
                                      </p:tavLst>
                                    </p:anim>
                                  </p:childTnLst>
                                </p:cTn>
                              </p:par>
                            </p:childTnLst>
                          </p:cTn>
                        </p:par>
                        <p:par>
                          <p:cTn id="60" fill="hold">
                            <p:stCondLst>
                              <p:cond delay="3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1"/>
                                          </p:val>
                                        </p:tav>
                                        <p:tav tm="100000">
                                          <p:val>
                                            <p:strVal val="#ppt_x"/>
                                          </p:val>
                                        </p:tav>
                                      </p:tavLst>
                                    </p:anim>
                                    <p:anim calcmode="lin" valueType="num">
                                      <p:cBhvr>
                                        <p:cTn id="6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MIS COSAS\DOCUMENTOS ANA\PAISAJES\MONTAÑAS\pantanomontañ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E:\MIS COSAS\DOCUMENTOS ANA\PAISAJES\MONTAÑAS\95BDFC1DE.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750" y="4873625"/>
            <a:ext cx="79200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Hermandad del Rocío de San Juan del Puerto está lista para el largo viaje que han de hacer a través del camino rociero.</a:t>
            </a:r>
          </a:p>
        </p:txBody>
      </p:sp>
    </p:spTree>
  </p:cSld>
  <p:clrMapOvr>
    <a:masterClrMapping/>
  </p:clrMapOvr>
  <mc:AlternateContent xmlns:mc="http://schemas.openxmlformats.org/markup-compatibility/2006" xmlns:p14="http://schemas.microsoft.com/office/powerpoint/2010/main">
    <mc:Choice Requires="p14">
      <p:transition spd="slow" p14:dur="2000" advTm="18000">
        <p:randomBar dir="vert"/>
      </p:transition>
    </mc:Choice>
    <mc:Fallback xmlns="">
      <p:transition spd="slow" advTm="18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3000" fill="hold"/>
                                        <p:tgtEl>
                                          <p:spTgt spid="5122"/>
                                        </p:tgtEl>
                                        <p:attrNameLst>
                                          <p:attrName>ppt_w</p:attrName>
                                        </p:attrNameLst>
                                      </p:cBhvr>
                                      <p:tavLst>
                                        <p:tav tm="0">
                                          <p:val>
                                            <p:strVal val="4/3*#ppt_w"/>
                                          </p:val>
                                        </p:tav>
                                        <p:tav tm="100000">
                                          <p:val>
                                            <p:strVal val="#ppt_w"/>
                                          </p:val>
                                        </p:tav>
                                      </p:tavLst>
                                    </p:anim>
                                    <p:anim calcmode="lin" valueType="num">
                                      <p:cBhvr>
                                        <p:cTn id="8" dur="3000" fill="hold"/>
                                        <p:tgtEl>
                                          <p:spTgt spid="5122"/>
                                        </p:tgtEl>
                                        <p:attrNameLst>
                                          <p:attrName>ppt_h</p:attrName>
                                        </p:attrNameLst>
                                      </p:cBhvr>
                                      <p:tavLst>
                                        <p:tav tm="0">
                                          <p:val>
                                            <p:strVal val="4/3*#ppt_h"/>
                                          </p:val>
                                        </p:tav>
                                        <p:tav tm="100000">
                                          <p:val>
                                            <p:strVal val="#ppt_h"/>
                                          </p:val>
                                        </p:tav>
                                      </p:tavLst>
                                    </p:anim>
                                  </p:childTnLst>
                                </p:cTn>
                              </p:par>
                              <p:par>
                                <p:cTn id="9" presetID="10" presetClass="exit" presetSubtype="0" fill="hold" nodeType="withEffect">
                                  <p:stCondLst>
                                    <p:cond delay="0"/>
                                  </p:stCondLst>
                                  <p:childTnLst>
                                    <p:animEffect transition="out" filter="fade">
                                      <p:cBhvr>
                                        <p:cTn id="10" dur="4000"/>
                                        <p:tgtEl>
                                          <p:spTgt spid="5122"/>
                                        </p:tgtEl>
                                      </p:cBhvr>
                                    </p:animEffect>
                                    <p:set>
                                      <p:cBhvr>
                                        <p:cTn id="11" dur="1" fill="hold">
                                          <p:stCondLst>
                                            <p:cond delay="3999"/>
                                          </p:stCondLst>
                                        </p:cTn>
                                        <p:tgtEl>
                                          <p:spTgt spid="5122"/>
                                        </p:tgtEl>
                                        <p:attrNameLst>
                                          <p:attrName>style.visibility</p:attrName>
                                        </p:attrNameLst>
                                      </p:cBhvr>
                                      <p:to>
                                        <p:strVal val="hidden"/>
                                      </p:to>
                                    </p:set>
                                  </p:childTnLst>
                                </p:cTn>
                              </p:par>
                              <p:par>
                                <p:cTn id="12" presetID="3" presetClass="entr" presetSubtype="5"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linds(vertical)">
                                      <p:cBhvr>
                                        <p:cTn id="14" dur="3000"/>
                                        <p:tgtEl>
                                          <p:spTgt spid="3"/>
                                        </p:tgtEl>
                                      </p:cBhvr>
                                    </p:animEffect>
                                  </p:childTnLst>
                                </p:cTn>
                              </p:par>
                              <p:par>
                                <p:cTn id="15" presetID="52"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Scale>
                                      <p:cBhvr>
                                        <p:cTn id="17" dur="3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3000" decel="50000" fill="hold">
                                          <p:stCondLst>
                                            <p:cond delay="0"/>
                                          </p:stCondLst>
                                        </p:cTn>
                                        <p:tgtEl>
                                          <p:spTgt spid="3"/>
                                        </p:tgtEl>
                                        <p:attrNameLst>
                                          <p:attrName>ppt_x</p:attrName>
                                          <p:attrName>ppt_y</p:attrName>
                                        </p:attrNameLst>
                                      </p:cBhvr>
                                    </p:animMotion>
                                    <p:animEffect transition="in" filter="fade">
                                      <p:cBhvr>
                                        <p:cTn id="19" dur="3000"/>
                                        <p:tgtEl>
                                          <p:spTgt spid="3"/>
                                        </p:tgtEl>
                                      </p:cBhvr>
                                    </p:animEffect>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fmla="#ppt_w*sin(2.5*pi*$)">
                                          <p:val>
                                            <p:fltVal val="0"/>
                                          </p:val>
                                        </p:tav>
                                        <p:tav tm="100000">
                                          <p:val>
                                            <p:fltVal val="1"/>
                                          </p:val>
                                        </p:tav>
                                      </p:tavLst>
                                    </p:anim>
                                    <p:anim calcmode="lin" valueType="num">
                                      <p:cBhvr>
                                        <p:cTn id="23" dur="3000" fill="hold"/>
                                        <p:tgtEl>
                                          <p:spTgt spid="3"/>
                                        </p:tgtEl>
                                        <p:attrNameLst>
                                          <p:attrName>ppt_h</p:attrName>
                                        </p:attrNameLst>
                                      </p:cBhvr>
                                      <p:tavLst>
                                        <p:tav tm="0">
                                          <p:val>
                                            <p:strVal val="#ppt_h"/>
                                          </p:val>
                                        </p:tav>
                                        <p:tav tm="100000">
                                          <p:val>
                                            <p:strVal val="#ppt_h"/>
                                          </p:val>
                                        </p:tav>
                                      </p:tavLst>
                                    </p:anim>
                                  </p:childTnLst>
                                </p:cTn>
                              </p:par>
                              <p:par>
                                <p:cTn id="24" presetID="40" presetClass="entr" presetSubtype="0" fill="hold" grpId="0" nodeType="withEffect">
                                  <p:stCondLst>
                                    <p:cond delay="300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4 Marcador de contenido" descr="Natsumi-Hayashi-Levitating-Girl-4.jpg"/>
          <p:cNvPicPr>
            <a:picLocks noGrp="1" noChangeAspect="1"/>
          </p:cNvPicPr>
          <p:nvPr>
            <p:ph idx="1"/>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bg2">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3">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87524" y="4945732"/>
            <a:ext cx="856895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Hermandad de San Juan del Puerto (Huelva), ya ha empezado su andadura, lo que no se es como va a terminar la embarazada y con zapatitos de </a:t>
            </a:r>
            <a:r>
              <a:rPr lang="es-ES" b="1" dirty="0" smtClean="0">
                <a:effectLst>
                  <a:glow rad="101600">
                    <a:schemeClr val="accent2">
                      <a:satMod val="175000"/>
                      <a:alpha val="40000"/>
                    </a:schemeClr>
                  </a:glow>
                  <a:outerShdw blurRad="38100" dist="38100" dir="2700000" algn="tl">
                    <a:srgbClr val="000000">
                      <a:alpha val="43137"/>
                    </a:srgbClr>
                  </a:outerShdw>
                </a:effectLst>
              </a:rPr>
              <a:t>tacón.</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randomBar dir="vert"/>
      </p:transition>
    </mc:Choice>
    <mc:Fallback xmlns="">
      <p:transition spd="slow" advTm="20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24578"/>
                                        </p:tgtEl>
                                        <p:attrNameLst>
                                          <p:attrName>style.visibility</p:attrName>
                                        </p:attrNameLst>
                                      </p:cBhvr>
                                      <p:to>
                                        <p:strVal val="visible"/>
                                      </p:to>
                                    </p:set>
                                    <p:animEffect transition="in" filter="blinds(vertical)">
                                      <p:cBhvr>
                                        <p:cTn id="13" dur="3000"/>
                                        <p:tgtEl>
                                          <p:spTgt spid="24578"/>
                                        </p:tgtEl>
                                      </p:cBhvr>
                                    </p:animEffect>
                                  </p:childTnLst>
                                </p:cTn>
                              </p:par>
                              <p:par>
                                <p:cTn id="14" presetID="52" presetClass="entr" presetSubtype="0" fill="hold" nodeType="withEffect">
                                  <p:stCondLst>
                                    <p:cond delay="0"/>
                                  </p:stCondLst>
                                  <p:childTnLst>
                                    <p:set>
                                      <p:cBhvr>
                                        <p:cTn id="15" dur="1" fill="hold">
                                          <p:stCondLst>
                                            <p:cond delay="0"/>
                                          </p:stCondLst>
                                        </p:cTn>
                                        <p:tgtEl>
                                          <p:spTgt spid="24578"/>
                                        </p:tgtEl>
                                        <p:attrNameLst>
                                          <p:attrName>style.visibility</p:attrName>
                                        </p:attrNameLst>
                                      </p:cBhvr>
                                      <p:to>
                                        <p:strVal val="visible"/>
                                      </p:to>
                                    </p:set>
                                    <p:animScale>
                                      <p:cBhvr>
                                        <p:cTn id="16" dur="3000" decel="50000" fill="hold">
                                          <p:stCondLst>
                                            <p:cond delay="0"/>
                                          </p:stCondLst>
                                        </p:cTn>
                                        <p:tgtEl>
                                          <p:spTgt spid="2457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3000" decel="50000" fill="hold">
                                          <p:stCondLst>
                                            <p:cond delay="0"/>
                                          </p:stCondLst>
                                        </p:cTn>
                                        <p:tgtEl>
                                          <p:spTgt spid="24578"/>
                                        </p:tgtEl>
                                        <p:attrNameLst>
                                          <p:attrName>ppt_x</p:attrName>
                                          <p:attrName>ppt_y</p:attrName>
                                        </p:attrNameLst>
                                      </p:cBhvr>
                                    </p:animMotion>
                                    <p:animEffect transition="in" filter="fade">
                                      <p:cBhvr>
                                        <p:cTn id="18" dur="3000"/>
                                        <p:tgtEl>
                                          <p:spTgt spid="24578"/>
                                        </p:tgtEl>
                                      </p:cBhvr>
                                    </p:animEffect>
                                  </p:childTnLst>
                                </p:cTn>
                              </p:par>
                              <p:par>
                                <p:cTn id="19" presetID="23" presetClass="entr" presetSubtype="16" fill="hold" nodeType="withEffect">
                                  <p:stCondLst>
                                    <p:cond delay="0"/>
                                  </p:stCondLst>
                                  <p:childTnLst>
                                    <p:set>
                                      <p:cBhvr>
                                        <p:cTn id="20" dur="1" fill="hold">
                                          <p:stCondLst>
                                            <p:cond delay="0"/>
                                          </p:stCondLst>
                                        </p:cTn>
                                        <p:tgtEl>
                                          <p:spTgt spid="24578"/>
                                        </p:tgtEl>
                                        <p:attrNameLst>
                                          <p:attrName>style.visibility</p:attrName>
                                        </p:attrNameLst>
                                      </p:cBhvr>
                                      <p:to>
                                        <p:strVal val="visible"/>
                                      </p:to>
                                    </p:set>
                                    <p:anim calcmode="lin" valueType="num">
                                      <p:cBhvr>
                                        <p:cTn id="21" dur="3000" fill="hold"/>
                                        <p:tgtEl>
                                          <p:spTgt spid="24578"/>
                                        </p:tgtEl>
                                        <p:attrNameLst>
                                          <p:attrName>ppt_w</p:attrName>
                                        </p:attrNameLst>
                                      </p:cBhvr>
                                      <p:tavLst>
                                        <p:tav tm="0">
                                          <p:val>
                                            <p:fltVal val="0"/>
                                          </p:val>
                                        </p:tav>
                                        <p:tav tm="100000">
                                          <p:val>
                                            <p:strVal val="#ppt_w"/>
                                          </p:val>
                                        </p:tav>
                                      </p:tavLst>
                                    </p:anim>
                                    <p:anim calcmode="lin" valueType="num">
                                      <p:cBhvr>
                                        <p:cTn id="22" dur="3000" fill="hold"/>
                                        <p:tgtEl>
                                          <p:spTgt spid="24578"/>
                                        </p:tgtEl>
                                        <p:attrNameLst>
                                          <p:attrName>ppt_h</p:attrName>
                                        </p:attrNameLst>
                                      </p:cBhvr>
                                      <p:tavLst>
                                        <p:tav tm="0">
                                          <p:val>
                                            <p:fltVal val="0"/>
                                          </p:val>
                                        </p:tav>
                                        <p:tav tm="100000">
                                          <p:val>
                                            <p:strVal val="#ppt_h"/>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266" name="11 Imagen" descr="lima-peru-city-center.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Onda"/>
          <p:cNvSpPr/>
          <p:nvPr/>
        </p:nvSpPr>
        <p:spPr>
          <a:xfrm rot="2635359">
            <a:off x="682625" y="1082675"/>
            <a:ext cx="4297363" cy="1138238"/>
          </a:xfrm>
          <a:prstGeom prst="wave">
            <a:avLst>
              <a:gd name="adj1" fmla="val 20000"/>
              <a:gd name="adj2" fmla="val -10000"/>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Onda"/>
          <p:cNvSpPr/>
          <p:nvPr/>
        </p:nvSpPr>
        <p:spPr>
          <a:xfrm rot="2757706">
            <a:off x="3863975" y="3367088"/>
            <a:ext cx="3937000" cy="1219200"/>
          </a:xfrm>
          <a:prstGeom prst="wave">
            <a:avLst>
              <a:gd name="adj1" fmla="val 20000"/>
              <a:gd name="adj2" fmla="val -10000"/>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Onda"/>
          <p:cNvSpPr/>
          <p:nvPr/>
        </p:nvSpPr>
        <p:spPr>
          <a:xfrm rot="19059368" flipV="1">
            <a:off x="638175" y="3328988"/>
            <a:ext cx="4071938" cy="1177925"/>
          </a:xfrm>
          <a:prstGeom prst="wave">
            <a:avLst>
              <a:gd name="adj1" fmla="val 20000"/>
              <a:gd name="adj2" fmla="val -10000"/>
            </a:avLst>
          </a:prstGeom>
          <a:solidFill>
            <a:schemeClr val="tx1">
              <a:lumMod val="9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Onda"/>
          <p:cNvSpPr/>
          <p:nvPr/>
        </p:nvSpPr>
        <p:spPr>
          <a:xfrm rot="19310388" flipV="1">
            <a:off x="3994150" y="1084263"/>
            <a:ext cx="4706938" cy="1201737"/>
          </a:xfrm>
          <a:prstGeom prst="wave">
            <a:avLst>
              <a:gd name="adj1" fmla="val 20000"/>
              <a:gd name="adj2" fmla="val -10000"/>
            </a:avLst>
          </a:prstGeom>
          <a:solidFill>
            <a:schemeClr val="tx1">
              <a:lumMod val="9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650" y="5160963"/>
            <a:ext cx="7920038"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Carreta del </a:t>
            </a:r>
            <a:r>
              <a:rPr lang="es-ES" b="1" dirty="0" err="1">
                <a:effectLst>
                  <a:glow rad="101600">
                    <a:schemeClr val="accent2">
                      <a:satMod val="175000"/>
                      <a:alpha val="40000"/>
                    </a:schemeClr>
                  </a:glow>
                  <a:outerShdw blurRad="38100" dist="38100" dir="2700000" algn="tl">
                    <a:srgbClr val="000000">
                      <a:alpha val="43137"/>
                    </a:srgbClr>
                  </a:outerShdw>
                </a:effectLst>
              </a:rPr>
              <a:t>simpecao</a:t>
            </a:r>
            <a:r>
              <a:rPr lang="es-ES" b="1" dirty="0">
                <a:effectLst>
                  <a:glow rad="101600">
                    <a:schemeClr val="accent2">
                      <a:satMod val="175000"/>
                      <a:alpha val="40000"/>
                    </a:schemeClr>
                  </a:glow>
                  <a:outerShdw blurRad="38100" dist="38100" dir="2700000" algn="tl">
                    <a:srgbClr val="000000">
                      <a:alpha val="43137"/>
                    </a:srgbClr>
                  </a:outerShdw>
                </a:effectLst>
              </a:rPr>
              <a:t> de Camas, (Camas es un municipio de Sevilla).</a:t>
            </a:r>
          </a:p>
        </p:txBody>
      </p:sp>
    </p:spTree>
  </p:cSld>
  <p:clrMapOvr>
    <a:masterClrMapping/>
  </p:clrMapOvr>
  <mc:AlternateContent xmlns:mc="http://schemas.openxmlformats.org/markup-compatibility/2006" xmlns:p14="http://schemas.microsoft.com/office/powerpoint/2010/main">
    <mc:Choice Requires="p14">
      <p:transition spd="slow" p14:dur="2000" advTm="17000">
        <p:randomBar dir="vert"/>
      </p:transition>
    </mc:Choice>
    <mc:Fallback xmlns="">
      <p:transition spd="slow" advTm="17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0" fill="hold"/>
                                        <p:tgtEl>
                                          <p:spTgt spid="16"/>
                                        </p:tgtEl>
                                        <p:attrNameLst>
                                          <p:attrName>ppt_x</p:attrName>
                                        </p:attrNameLst>
                                      </p:cBhvr>
                                      <p:tavLst>
                                        <p:tav tm="0">
                                          <p:val>
                                            <p:strVal val="1+#ppt_w/2"/>
                                          </p:val>
                                        </p:tav>
                                        <p:tav tm="100000">
                                          <p:val>
                                            <p:strVal val="#ppt_x"/>
                                          </p:val>
                                        </p:tav>
                                      </p:tavLst>
                                    </p:anim>
                                    <p:anim calcmode="lin" valueType="num">
                                      <p:cBhvr additive="base">
                                        <p:cTn id="8" dur="30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0-#ppt_w/2"/>
                                          </p:val>
                                        </p:tav>
                                        <p:tav tm="100000">
                                          <p:val>
                                            <p:strVal val="#ppt_x"/>
                                          </p:val>
                                        </p:tav>
                                      </p:tavLst>
                                    </p:anim>
                                    <p:anim calcmode="lin" valueType="num">
                                      <p:cBhvr additive="base">
                                        <p:cTn id="12" dur="30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3000" fill="hold"/>
                                        <p:tgtEl>
                                          <p:spTgt spid="17"/>
                                        </p:tgtEl>
                                        <p:attrNameLst>
                                          <p:attrName>ppt_x</p:attrName>
                                        </p:attrNameLst>
                                      </p:cBhvr>
                                      <p:tavLst>
                                        <p:tav tm="0">
                                          <p:val>
                                            <p:strVal val="0-#ppt_w/2"/>
                                          </p:val>
                                        </p:tav>
                                        <p:tav tm="100000">
                                          <p:val>
                                            <p:strVal val="#ppt_x"/>
                                          </p:val>
                                        </p:tav>
                                      </p:tavLst>
                                    </p:anim>
                                    <p:anim calcmode="lin" valueType="num">
                                      <p:cBhvr additive="base">
                                        <p:cTn id="16" dur="3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3000" fill="hold"/>
                                        <p:tgtEl>
                                          <p:spTgt spid="18"/>
                                        </p:tgtEl>
                                        <p:attrNameLst>
                                          <p:attrName>ppt_x</p:attrName>
                                        </p:attrNameLst>
                                      </p:cBhvr>
                                      <p:tavLst>
                                        <p:tav tm="0">
                                          <p:val>
                                            <p:strVal val="1+#ppt_w/2"/>
                                          </p:val>
                                        </p:tav>
                                        <p:tav tm="100000">
                                          <p:val>
                                            <p:strVal val="#ppt_x"/>
                                          </p:val>
                                        </p:tav>
                                      </p:tavLst>
                                    </p:anim>
                                    <p:anim calcmode="lin" valueType="num">
                                      <p:cBhvr additive="base">
                                        <p:cTn id="20" dur="3000" fill="hold"/>
                                        <p:tgtEl>
                                          <p:spTgt spid="18"/>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3000" fill="hold"/>
                                        <p:tgtEl>
                                          <p:spTgt spid="16"/>
                                        </p:tgtEl>
                                        <p:attrNameLst>
                                          <p:attrName>ppt_w</p:attrName>
                                        </p:attrNameLst>
                                      </p:cBhvr>
                                      <p:tavLst>
                                        <p:tav tm="0" fmla="#ppt_w*sin(2.5*pi*$)">
                                          <p:val>
                                            <p:fltVal val="0"/>
                                          </p:val>
                                        </p:tav>
                                        <p:tav tm="100000">
                                          <p:val>
                                            <p:fltVal val="1"/>
                                          </p:val>
                                        </p:tav>
                                      </p:tavLst>
                                    </p:anim>
                                    <p:anim calcmode="lin" valueType="num">
                                      <p:cBhvr>
                                        <p:cTn id="24" dur="3000" fill="hold"/>
                                        <p:tgtEl>
                                          <p:spTgt spid="16"/>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3000" fill="hold"/>
                                        <p:tgtEl>
                                          <p:spTgt spid="19"/>
                                        </p:tgtEl>
                                        <p:attrNameLst>
                                          <p:attrName>ppt_w</p:attrName>
                                        </p:attrNameLst>
                                      </p:cBhvr>
                                      <p:tavLst>
                                        <p:tav tm="0" fmla="#ppt_w*sin(2.5*pi*$)">
                                          <p:val>
                                            <p:fltVal val="0"/>
                                          </p:val>
                                        </p:tav>
                                        <p:tav tm="100000">
                                          <p:val>
                                            <p:fltVal val="1"/>
                                          </p:val>
                                        </p:tav>
                                      </p:tavLst>
                                    </p:anim>
                                    <p:anim calcmode="lin" valueType="num">
                                      <p:cBhvr>
                                        <p:cTn id="28" dur="3000" fill="hold"/>
                                        <p:tgtEl>
                                          <p:spTgt spid="19"/>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3000" fill="hold"/>
                                        <p:tgtEl>
                                          <p:spTgt spid="17"/>
                                        </p:tgtEl>
                                        <p:attrNameLst>
                                          <p:attrName>ppt_w</p:attrName>
                                        </p:attrNameLst>
                                      </p:cBhvr>
                                      <p:tavLst>
                                        <p:tav tm="0" fmla="#ppt_w*sin(2.5*pi*$)">
                                          <p:val>
                                            <p:fltVal val="0"/>
                                          </p:val>
                                        </p:tav>
                                        <p:tav tm="100000">
                                          <p:val>
                                            <p:fltVal val="1"/>
                                          </p:val>
                                        </p:tav>
                                      </p:tavLst>
                                    </p:anim>
                                    <p:anim calcmode="lin" valueType="num">
                                      <p:cBhvr>
                                        <p:cTn id="32" dur="3000" fill="hold"/>
                                        <p:tgtEl>
                                          <p:spTgt spid="1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3000" fill="hold"/>
                                        <p:tgtEl>
                                          <p:spTgt spid="18"/>
                                        </p:tgtEl>
                                        <p:attrNameLst>
                                          <p:attrName>ppt_w</p:attrName>
                                        </p:attrNameLst>
                                      </p:cBhvr>
                                      <p:tavLst>
                                        <p:tav tm="0" fmla="#ppt_w*sin(2.5*pi*$)">
                                          <p:val>
                                            <p:fltVal val="0"/>
                                          </p:val>
                                        </p:tav>
                                        <p:tav tm="100000">
                                          <p:val>
                                            <p:fltVal val="1"/>
                                          </p:val>
                                        </p:tav>
                                      </p:tavLst>
                                    </p:anim>
                                    <p:anim calcmode="lin" valueType="num">
                                      <p:cBhvr>
                                        <p:cTn id="36" dur="3000" fill="hold"/>
                                        <p:tgtEl>
                                          <p:spTgt spid="18"/>
                                        </p:tgtEl>
                                        <p:attrNameLst>
                                          <p:attrName>ppt_h</p:attrName>
                                        </p:attrNameLst>
                                      </p:cBhvr>
                                      <p:tavLst>
                                        <p:tav tm="0">
                                          <p:val>
                                            <p:strVal val="#ppt_h"/>
                                          </p:val>
                                        </p:tav>
                                        <p:tav tm="100000">
                                          <p:val>
                                            <p:strVal val="#ppt_h"/>
                                          </p:val>
                                        </p:tav>
                                      </p:tavLst>
                                    </p:anim>
                                  </p:childTnLst>
                                </p:cTn>
                              </p:par>
                            </p:childTnLst>
                          </p:cTn>
                        </p:par>
                        <p:par>
                          <p:cTn id="37" fill="hold">
                            <p:stCondLst>
                              <p:cond delay="3000"/>
                            </p:stCondLst>
                            <p:childTnLst>
                              <p:par>
                                <p:cTn id="38" presetID="2" presetClass="exit" presetSubtype="6" fill="hold" nodeType="afterEffect">
                                  <p:stCondLst>
                                    <p:cond delay="0"/>
                                  </p:stCondLst>
                                  <p:childTnLst>
                                    <p:anim calcmode="lin" valueType="num">
                                      <p:cBhvr additive="base">
                                        <p:cTn id="39" dur="3000"/>
                                        <p:tgtEl>
                                          <p:spTgt spid="16"/>
                                        </p:tgtEl>
                                        <p:attrNameLst>
                                          <p:attrName>ppt_x</p:attrName>
                                        </p:attrNameLst>
                                      </p:cBhvr>
                                      <p:tavLst>
                                        <p:tav tm="0">
                                          <p:val>
                                            <p:strVal val="ppt_x"/>
                                          </p:val>
                                        </p:tav>
                                        <p:tav tm="100000">
                                          <p:val>
                                            <p:strVal val="1+ppt_w/2"/>
                                          </p:val>
                                        </p:tav>
                                      </p:tavLst>
                                    </p:anim>
                                    <p:anim calcmode="lin" valueType="num">
                                      <p:cBhvr additive="base">
                                        <p:cTn id="40" dur="3000"/>
                                        <p:tgtEl>
                                          <p:spTgt spid="16"/>
                                        </p:tgtEl>
                                        <p:attrNameLst>
                                          <p:attrName>ppt_y</p:attrName>
                                        </p:attrNameLst>
                                      </p:cBhvr>
                                      <p:tavLst>
                                        <p:tav tm="0">
                                          <p:val>
                                            <p:strVal val="ppt_y"/>
                                          </p:val>
                                        </p:tav>
                                        <p:tav tm="100000">
                                          <p:val>
                                            <p:strVal val="1+ppt_h/2"/>
                                          </p:val>
                                        </p:tav>
                                      </p:tavLst>
                                    </p:anim>
                                    <p:set>
                                      <p:cBhvr>
                                        <p:cTn id="41" dur="1" fill="hold">
                                          <p:stCondLst>
                                            <p:cond delay="2999"/>
                                          </p:stCondLst>
                                        </p:cTn>
                                        <p:tgtEl>
                                          <p:spTgt spid="16"/>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3000"/>
                                        <p:tgtEl>
                                          <p:spTgt spid="17"/>
                                        </p:tgtEl>
                                        <p:attrNameLst>
                                          <p:attrName>ppt_x</p:attrName>
                                        </p:attrNameLst>
                                      </p:cBhvr>
                                      <p:tavLst>
                                        <p:tav tm="0">
                                          <p:val>
                                            <p:strVal val="ppt_x"/>
                                          </p:val>
                                        </p:tav>
                                        <p:tav tm="100000">
                                          <p:val>
                                            <p:strVal val="0-ppt_w/2"/>
                                          </p:val>
                                        </p:tav>
                                      </p:tavLst>
                                    </p:anim>
                                    <p:anim calcmode="lin" valueType="num">
                                      <p:cBhvr additive="base">
                                        <p:cTn id="44" dur="3000"/>
                                        <p:tgtEl>
                                          <p:spTgt spid="17"/>
                                        </p:tgtEl>
                                        <p:attrNameLst>
                                          <p:attrName>ppt_y</p:attrName>
                                        </p:attrNameLst>
                                      </p:cBhvr>
                                      <p:tavLst>
                                        <p:tav tm="0">
                                          <p:val>
                                            <p:strVal val="ppt_y"/>
                                          </p:val>
                                        </p:tav>
                                        <p:tav tm="100000">
                                          <p:val>
                                            <p:strVal val="0-ppt_h/2"/>
                                          </p:val>
                                        </p:tav>
                                      </p:tavLst>
                                    </p:anim>
                                    <p:set>
                                      <p:cBhvr>
                                        <p:cTn id="45" dur="1" fill="hold">
                                          <p:stCondLst>
                                            <p:cond delay="2999"/>
                                          </p:stCondLst>
                                        </p:cTn>
                                        <p:tgtEl>
                                          <p:spTgt spid="17"/>
                                        </p:tgtEl>
                                        <p:attrNameLst>
                                          <p:attrName>style.visibility</p:attrName>
                                        </p:attrNameLst>
                                      </p:cBhvr>
                                      <p:to>
                                        <p:strVal val="hidden"/>
                                      </p:to>
                                    </p:set>
                                  </p:childTnLst>
                                </p:cTn>
                              </p:par>
                              <p:par>
                                <p:cTn id="46" presetID="2" presetClass="exit" presetSubtype="3" fill="hold" nodeType="withEffect">
                                  <p:stCondLst>
                                    <p:cond delay="0"/>
                                  </p:stCondLst>
                                  <p:childTnLst>
                                    <p:anim calcmode="lin" valueType="num">
                                      <p:cBhvr additive="base">
                                        <p:cTn id="47" dur="3000"/>
                                        <p:tgtEl>
                                          <p:spTgt spid="18"/>
                                        </p:tgtEl>
                                        <p:attrNameLst>
                                          <p:attrName>ppt_x</p:attrName>
                                        </p:attrNameLst>
                                      </p:cBhvr>
                                      <p:tavLst>
                                        <p:tav tm="0">
                                          <p:val>
                                            <p:strVal val="ppt_x"/>
                                          </p:val>
                                        </p:tav>
                                        <p:tav tm="100000">
                                          <p:val>
                                            <p:strVal val="1+ppt_w/2"/>
                                          </p:val>
                                        </p:tav>
                                      </p:tavLst>
                                    </p:anim>
                                    <p:anim calcmode="lin" valueType="num">
                                      <p:cBhvr additive="base">
                                        <p:cTn id="48" dur="3000"/>
                                        <p:tgtEl>
                                          <p:spTgt spid="18"/>
                                        </p:tgtEl>
                                        <p:attrNameLst>
                                          <p:attrName>ppt_y</p:attrName>
                                        </p:attrNameLst>
                                      </p:cBhvr>
                                      <p:tavLst>
                                        <p:tav tm="0">
                                          <p:val>
                                            <p:strVal val="ppt_y"/>
                                          </p:val>
                                        </p:tav>
                                        <p:tav tm="100000">
                                          <p:val>
                                            <p:strVal val="0-ppt_h/2"/>
                                          </p:val>
                                        </p:tav>
                                      </p:tavLst>
                                    </p:anim>
                                    <p:set>
                                      <p:cBhvr>
                                        <p:cTn id="49" dur="1" fill="hold">
                                          <p:stCondLst>
                                            <p:cond delay="2999"/>
                                          </p:stCondLst>
                                        </p:cTn>
                                        <p:tgtEl>
                                          <p:spTgt spid="18"/>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19"/>
                                        </p:tgtEl>
                                        <p:attrNameLst>
                                          <p:attrName>ppt_x</p:attrName>
                                        </p:attrNameLst>
                                      </p:cBhvr>
                                      <p:tavLst>
                                        <p:tav tm="0">
                                          <p:val>
                                            <p:strVal val="ppt_x"/>
                                          </p:val>
                                        </p:tav>
                                        <p:tav tm="100000">
                                          <p:val>
                                            <p:strVal val="0-ppt_w/2"/>
                                          </p:val>
                                        </p:tav>
                                      </p:tavLst>
                                    </p:anim>
                                    <p:anim calcmode="lin" valueType="num">
                                      <p:cBhvr additive="base">
                                        <p:cTn id="52" dur="3000"/>
                                        <p:tgtEl>
                                          <p:spTgt spid="19"/>
                                        </p:tgtEl>
                                        <p:attrNameLst>
                                          <p:attrName>ppt_y</p:attrName>
                                        </p:attrNameLst>
                                      </p:cBhvr>
                                      <p:tavLst>
                                        <p:tav tm="0">
                                          <p:val>
                                            <p:strVal val="ppt_y"/>
                                          </p:val>
                                        </p:tav>
                                        <p:tav tm="100000">
                                          <p:val>
                                            <p:strVal val="1+ppt_h/2"/>
                                          </p:val>
                                        </p:tav>
                                      </p:tavLst>
                                    </p:anim>
                                    <p:set>
                                      <p:cBhvr>
                                        <p:cTn id="53" dur="1" fill="hold">
                                          <p:stCondLst>
                                            <p:cond delay="2999"/>
                                          </p:stCondLst>
                                        </p:cTn>
                                        <p:tgtEl>
                                          <p:spTgt spid="19"/>
                                        </p:tgtEl>
                                        <p:attrNameLst>
                                          <p:attrName>style.visibility</p:attrName>
                                        </p:attrNameLst>
                                      </p:cBhvr>
                                      <p:to>
                                        <p:strVal val="hidden"/>
                                      </p:to>
                                    </p:set>
                                  </p:childTnLst>
                                </p:cTn>
                              </p:par>
                              <p:par>
                                <p:cTn id="54" presetID="16" presetClass="entr" presetSubtype="21" fill="hold" nodeType="withEffect">
                                  <p:stCondLst>
                                    <p:cond delay="0"/>
                                  </p:stCondLst>
                                  <p:childTnLst>
                                    <p:set>
                                      <p:cBhvr>
                                        <p:cTn id="55" dur="1" fill="hold">
                                          <p:stCondLst>
                                            <p:cond delay="0"/>
                                          </p:stCondLst>
                                        </p:cTn>
                                        <p:tgtEl>
                                          <p:spTgt spid="11266"/>
                                        </p:tgtEl>
                                        <p:attrNameLst>
                                          <p:attrName>style.visibility</p:attrName>
                                        </p:attrNameLst>
                                      </p:cBhvr>
                                      <p:to>
                                        <p:strVal val="visible"/>
                                      </p:to>
                                    </p:set>
                                    <p:animEffect transition="in" filter="barn(inVertical)">
                                      <p:cBhvr>
                                        <p:cTn id="56" dur="3000"/>
                                        <p:tgtEl>
                                          <p:spTgt spid="11266"/>
                                        </p:tgtEl>
                                      </p:cBhvr>
                                    </p:animEffect>
                                  </p:childTnLst>
                                </p:cTn>
                              </p:par>
                              <p:par>
                                <p:cTn id="57" presetID="23" presetClass="entr" presetSubtype="288" fill="hold" nodeType="withEffect">
                                  <p:stCondLst>
                                    <p:cond delay="0"/>
                                  </p:stCondLst>
                                  <p:childTnLst>
                                    <p:set>
                                      <p:cBhvr>
                                        <p:cTn id="58" dur="1" fill="hold">
                                          <p:stCondLst>
                                            <p:cond delay="0"/>
                                          </p:stCondLst>
                                        </p:cTn>
                                        <p:tgtEl>
                                          <p:spTgt spid="1026"/>
                                        </p:tgtEl>
                                        <p:attrNameLst>
                                          <p:attrName>style.visibility</p:attrName>
                                        </p:attrNameLst>
                                      </p:cBhvr>
                                      <p:to>
                                        <p:strVal val="visible"/>
                                      </p:to>
                                    </p:set>
                                    <p:anim calcmode="lin" valueType="num">
                                      <p:cBhvr>
                                        <p:cTn id="59" dur="3000" fill="hold"/>
                                        <p:tgtEl>
                                          <p:spTgt spid="1026"/>
                                        </p:tgtEl>
                                        <p:attrNameLst>
                                          <p:attrName>ppt_w</p:attrName>
                                        </p:attrNameLst>
                                      </p:cBhvr>
                                      <p:tavLst>
                                        <p:tav tm="0">
                                          <p:val>
                                            <p:strVal val="4/3*#ppt_w"/>
                                          </p:val>
                                        </p:tav>
                                        <p:tav tm="100000">
                                          <p:val>
                                            <p:strVal val="#ppt_w"/>
                                          </p:val>
                                        </p:tav>
                                      </p:tavLst>
                                    </p:anim>
                                    <p:anim calcmode="lin" valueType="num">
                                      <p:cBhvr>
                                        <p:cTn id="60" dur="3000" fill="hold"/>
                                        <p:tgtEl>
                                          <p:spTgt spid="1026"/>
                                        </p:tgtEl>
                                        <p:attrNameLst>
                                          <p:attrName>ppt_h</p:attrName>
                                        </p:attrNameLst>
                                      </p:cBhvr>
                                      <p:tavLst>
                                        <p:tav tm="0">
                                          <p:val>
                                            <p:strVal val="4/3*#ppt_h"/>
                                          </p:val>
                                        </p:tav>
                                        <p:tav tm="100000">
                                          <p:val>
                                            <p:strVal val="#ppt_h"/>
                                          </p:val>
                                        </p:tav>
                                      </p:tavLst>
                                    </p:anim>
                                  </p:childTnLst>
                                </p:cTn>
                              </p:par>
                              <p:par>
                                <p:cTn id="61" presetID="4" presetClass="entr" presetSubtype="32" fill="hold" nodeType="withEffect">
                                  <p:stCondLst>
                                    <p:cond delay="0"/>
                                  </p:stCondLst>
                                  <p:childTnLst>
                                    <p:set>
                                      <p:cBhvr>
                                        <p:cTn id="62" dur="1" fill="hold">
                                          <p:stCondLst>
                                            <p:cond delay="0"/>
                                          </p:stCondLst>
                                        </p:cTn>
                                        <p:tgtEl>
                                          <p:spTgt spid="1026"/>
                                        </p:tgtEl>
                                        <p:attrNameLst>
                                          <p:attrName>style.visibility</p:attrName>
                                        </p:attrNameLst>
                                      </p:cBhvr>
                                      <p:to>
                                        <p:strVal val="visible"/>
                                      </p:to>
                                    </p:set>
                                    <p:animEffect transition="in" filter="box(out)">
                                      <p:cBhvr>
                                        <p:cTn id="63" dur="3000"/>
                                        <p:tgtEl>
                                          <p:spTgt spid="1026"/>
                                        </p:tgtEl>
                                      </p:cBhvr>
                                    </p:animEffect>
                                  </p:childTnLst>
                                </p:cTn>
                              </p:par>
                            </p:childTnLst>
                          </p:cTn>
                        </p:par>
                        <p:par>
                          <p:cTn id="64" fill="hold">
                            <p:stCondLst>
                              <p:cond delay="60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8"/>
                                        </p:tgtEl>
                                        <p:attrNameLst>
                                          <p:attrName>style.visibility</p:attrName>
                                        </p:attrNameLst>
                                      </p:cBhvr>
                                      <p:to>
                                        <p:strVal val="visible"/>
                                      </p:to>
                                    </p:set>
                                    <p:animEffect transition="in" filter="fade">
                                      <p:cBhvr>
                                        <p:cTn id="67" dur="1000"/>
                                        <p:tgtEl>
                                          <p:spTgt spid="8"/>
                                        </p:tgtEl>
                                      </p:cBhvr>
                                    </p:animEffect>
                                    <p:anim calcmode="lin" valueType="num">
                                      <p:cBhvr>
                                        <p:cTn id="68" dur="1000" fill="hold"/>
                                        <p:tgtEl>
                                          <p:spTgt spid="8"/>
                                        </p:tgtEl>
                                        <p:attrNameLst>
                                          <p:attrName>ppt_x</p:attrName>
                                        </p:attrNameLst>
                                      </p:cBhvr>
                                      <p:tavLst>
                                        <p:tav tm="0">
                                          <p:val>
                                            <p:strVal val="#ppt_x-.1"/>
                                          </p:val>
                                        </p:tav>
                                        <p:tav tm="100000">
                                          <p:val>
                                            <p:strVal val="#ppt_x"/>
                                          </p:val>
                                        </p:tav>
                                      </p:tavLst>
                                    </p:anim>
                                    <p:anim calcmode="lin" valueType="num">
                                      <p:cBhvr>
                                        <p:cTn id="6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12787655_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536575"/>
            <a:ext cx="928688" cy="4643438"/>
          </a:xfrm>
          <a:prstGeom prst="rect">
            <a:avLst/>
          </a:prstGeom>
          <a:solidFill>
            <a:schemeClr val="tx1">
              <a:lumMod val="9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928688" y="536575"/>
            <a:ext cx="928687" cy="4643438"/>
          </a:xfrm>
          <a:prstGeom prst="rect">
            <a:avLst/>
          </a:prstGeom>
          <a:solidFill>
            <a:schemeClr val="tx1">
              <a:lumMod val="9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857375" y="536575"/>
            <a:ext cx="928688" cy="4643438"/>
          </a:xfrm>
          <a:prstGeom prst="rect">
            <a:avLst/>
          </a:prstGeom>
          <a:solidFill>
            <a:schemeClr val="tx1">
              <a:lumMod val="9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786063" y="536575"/>
            <a:ext cx="928687" cy="4643438"/>
          </a:xfrm>
          <a:prstGeom prst="rect">
            <a:avLst/>
          </a:prstGeom>
          <a:solidFill>
            <a:schemeClr val="tx1">
              <a:lumMod val="9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708400" y="517525"/>
            <a:ext cx="928688" cy="4643438"/>
          </a:xfrm>
          <a:prstGeom prst="rect">
            <a:avLst/>
          </a:prstGeom>
          <a:solidFill>
            <a:schemeClr val="tx1">
              <a:lumMod val="9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643438" y="536575"/>
            <a:ext cx="865187" cy="4643438"/>
          </a:xfrm>
          <a:prstGeom prst="rect">
            <a:avLst/>
          </a:prstGeom>
          <a:solidFill>
            <a:schemeClr val="tx1">
              <a:lumMod val="9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5500688" y="536575"/>
            <a:ext cx="928687" cy="4643438"/>
          </a:xfrm>
          <a:prstGeom prst="rect">
            <a:avLst/>
          </a:prstGeom>
          <a:solidFill>
            <a:schemeClr val="tx1">
              <a:lumMod val="9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429375" y="536575"/>
            <a:ext cx="928688" cy="4643438"/>
          </a:xfrm>
          <a:prstGeom prst="rect">
            <a:avLst/>
          </a:prstGeom>
          <a:solidFill>
            <a:schemeClr val="tx1">
              <a:lumMod val="9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7358063" y="536575"/>
            <a:ext cx="885825" cy="4643438"/>
          </a:xfrm>
          <a:prstGeom prst="rect">
            <a:avLst/>
          </a:prstGeom>
          <a:solidFill>
            <a:schemeClr val="tx1">
              <a:lumMod val="9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8215313" y="554038"/>
            <a:ext cx="928687" cy="4625975"/>
          </a:xfrm>
          <a:prstGeom prst="rect">
            <a:avLst/>
          </a:prstGeom>
          <a:solidFill>
            <a:schemeClr val="tx1">
              <a:lumMod val="9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95288" y="4945063"/>
            <a:ext cx="78486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es la Hermandad Filial de Nuestra Señora del Rocío de </a:t>
            </a:r>
            <a:r>
              <a:rPr lang="es-ES" b="1" dirty="0" err="1">
                <a:effectLst>
                  <a:glow rad="101600">
                    <a:schemeClr val="accent2">
                      <a:satMod val="175000"/>
                      <a:alpha val="40000"/>
                    </a:schemeClr>
                  </a:glow>
                  <a:outerShdw blurRad="38100" dist="38100" dir="2700000" algn="tl">
                    <a:srgbClr val="000000">
                      <a:alpha val="43137"/>
                    </a:srgbClr>
                  </a:outerShdw>
                </a:effectLst>
              </a:rPr>
              <a:t>Ayamonte</a:t>
            </a:r>
            <a:r>
              <a:rPr lang="es-ES" b="1" dirty="0">
                <a:effectLst>
                  <a:glow rad="101600">
                    <a:schemeClr val="accent2">
                      <a:satMod val="175000"/>
                      <a:alpha val="40000"/>
                    </a:schemeClr>
                  </a:glow>
                  <a:outerShdw blurRad="38100" dist="38100" dir="2700000" algn="tl">
                    <a:srgbClr val="000000">
                      <a:alpha val="43137"/>
                    </a:srgbClr>
                  </a:outerShdw>
                </a:effectLst>
              </a:rPr>
              <a:t> (Huelva), estos juegan con ventaja al estar mas </a:t>
            </a:r>
            <a:r>
              <a:rPr lang="es-ES" b="1" dirty="0" smtClean="0">
                <a:effectLst>
                  <a:glow rad="101600">
                    <a:schemeClr val="accent2">
                      <a:satMod val="175000"/>
                      <a:alpha val="40000"/>
                    </a:schemeClr>
                  </a:glow>
                  <a:outerShdw blurRad="38100" dist="38100" dir="2700000" algn="tl">
                    <a:srgbClr val="000000">
                      <a:alpha val="43137"/>
                    </a:srgbClr>
                  </a:outerShdw>
                </a:effectLst>
              </a:rPr>
              <a:t>cerquita.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8000">
        <p15:prstTrans prst="peelOff"/>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3000"/>
                                        <p:tgtEl>
                                          <p:spTgt spid="14"/>
                                        </p:tgtEl>
                                      </p:cBhvr>
                                    </p:animEffect>
                                    <p:set>
                                      <p:cBhvr>
                                        <p:cTn id="28" dur="1" fill="hold">
                                          <p:stCondLst>
                                            <p:cond delay="2999"/>
                                          </p:stCondLst>
                                        </p:cTn>
                                        <p:tgtEl>
                                          <p:spTgt spid="14"/>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3000"/>
                                        <p:tgtEl>
                                          <p:spTgt spid="15"/>
                                        </p:tgtEl>
                                      </p:cBhvr>
                                    </p:animEffect>
                                    <p:set>
                                      <p:cBhvr>
                                        <p:cTn id="31" dur="1" fill="hold">
                                          <p:stCondLst>
                                            <p:cond delay="2999"/>
                                          </p:stCondLst>
                                        </p:cTn>
                                        <p:tgtEl>
                                          <p:spTgt spid="15"/>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3000"/>
                                        <p:tgtEl>
                                          <p:spTgt spid="16"/>
                                        </p:tgtEl>
                                      </p:cBhvr>
                                    </p:animEffect>
                                    <p:set>
                                      <p:cBhvr>
                                        <p:cTn id="34" dur="1" fill="hold">
                                          <p:stCondLst>
                                            <p:cond delay="2999"/>
                                          </p:stCondLst>
                                        </p:cTn>
                                        <p:tgtEl>
                                          <p:spTgt spid="16"/>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fltVal val="0"/>
                                          </p:val>
                                        </p:tav>
                                        <p:tav tm="100000">
                                          <p:val>
                                            <p:strVal val="#ppt_w"/>
                                          </p:val>
                                        </p:tav>
                                      </p:tavLst>
                                    </p:anim>
                                    <p:anim calcmode="lin" valueType="num">
                                      <p:cBhvr>
                                        <p:cTn id="38" dur="3000" fill="hold"/>
                                        <p:tgtEl>
                                          <p:spTgt spid="4"/>
                                        </p:tgtEl>
                                        <p:attrNameLst>
                                          <p:attrName>ppt_h</p:attrName>
                                        </p:attrNameLst>
                                      </p:cBhvr>
                                      <p:tavLst>
                                        <p:tav tm="0">
                                          <p:val>
                                            <p:fltVal val="0"/>
                                          </p:val>
                                        </p:tav>
                                        <p:tav tm="100000">
                                          <p:val>
                                            <p:strVal val="#ppt_h"/>
                                          </p:val>
                                        </p:tav>
                                      </p:tavLst>
                                    </p:anim>
                                  </p:childTnLst>
                                </p:cTn>
                              </p:par>
                              <p:par>
                                <p:cTn id="39" presetID="4"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ox(out)">
                                      <p:cBhvr>
                                        <p:cTn id="41" dur="3000"/>
                                        <p:tgtEl>
                                          <p:spTgt spid="4"/>
                                        </p:tgtEl>
                                      </p:cBhvr>
                                    </p:animEffect>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1"/>
                                          </p:val>
                                        </p:tav>
                                        <p:tav tm="100000">
                                          <p:val>
                                            <p:strVal val="#ppt_x"/>
                                          </p:val>
                                        </p:tav>
                                      </p:tavLst>
                                    </p:anim>
                                    <p:anim calcmode="lin" valueType="num">
                                      <p:cBhvr>
                                        <p:cTn id="4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eropuerto-Internacional-Jorge-Chavez.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ranja diagonal"/>
          <p:cNvSpPr/>
          <p:nvPr/>
        </p:nvSpPr>
        <p:spPr>
          <a:xfrm rot="16200000">
            <a:off x="-77788" y="77788"/>
            <a:ext cx="2441575" cy="2286000"/>
          </a:xfrm>
          <a:prstGeom prst="diagStripe">
            <a:avLst>
              <a:gd name="adj" fmla="val 78421"/>
            </a:avLst>
          </a:prstGeom>
          <a:solidFill>
            <a:schemeClr val="accent4">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rot="16200000">
            <a:off x="-76994" y="1327944"/>
            <a:ext cx="2439988" cy="2286000"/>
          </a:xfrm>
          <a:prstGeom prst="diagStripe">
            <a:avLst>
              <a:gd name="adj" fmla="val 76316"/>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a:off x="-76994" y="3352007"/>
            <a:ext cx="2439987" cy="2286000"/>
          </a:xfrm>
          <a:prstGeom prst="diagStripe">
            <a:avLst>
              <a:gd name="adj" fmla="val 76316"/>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rot="16200000">
            <a:off x="-76994" y="2280444"/>
            <a:ext cx="2439988" cy="2286000"/>
          </a:xfrm>
          <a:prstGeom prst="diagStripe">
            <a:avLst>
              <a:gd name="adj" fmla="val 74211"/>
            </a:avLst>
          </a:prstGeom>
          <a:solidFill>
            <a:schemeClr val="accent4">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rot="16200000" flipV="1">
            <a:off x="6570662" y="-131762"/>
            <a:ext cx="2441575" cy="2705100"/>
          </a:xfrm>
          <a:prstGeom prst="diagStripe">
            <a:avLst>
              <a:gd name="adj" fmla="val 78495"/>
            </a:avLst>
          </a:prstGeom>
          <a:solidFill>
            <a:schemeClr val="accent4">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6570662" y="939801"/>
            <a:ext cx="2441575" cy="2705100"/>
          </a:xfrm>
          <a:prstGeom prst="diagStripe">
            <a:avLst>
              <a:gd name="adj" fmla="val 78495"/>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16200000" flipV="1">
            <a:off x="6570662" y="2011363"/>
            <a:ext cx="2441575" cy="2705100"/>
          </a:xfrm>
          <a:prstGeom prst="diagStripe">
            <a:avLst>
              <a:gd name="adj" fmla="val 78495"/>
            </a:avLst>
          </a:prstGeom>
          <a:solidFill>
            <a:schemeClr val="accent4">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rot="16200000" flipV="1">
            <a:off x="6571456" y="3142457"/>
            <a:ext cx="2439987" cy="2705100"/>
          </a:xfrm>
          <a:prstGeom prst="diagStripe">
            <a:avLst>
              <a:gd name="adj" fmla="val 78495"/>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uadroTexto"/>
          <p:cNvSpPr txBox="1"/>
          <p:nvPr/>
        </p:nvSpPr>
        <p:spPr>
          <a:xfrm>
            <a:off x="323850" y="4657725"/>
            <a:ext cx="85693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la ciudad de Rota (Cádiz) parte la hermandad camino del Rocío, este marinero que va tan blanco de uniforme y zapatos, ya veremos de que color sale cuando tenga que cruzar el Quema.</a:t>
            </a:r>
          </a:p>
        </p:txBody>
      </p:sp>
    </p:spTree>
  </p:cSld>
  <p:clrMapOvr>
    <a:masterClrMapping/>
  </p:clrMapOvr>
  <mc:AlternateContent xmlns:mc="http://schemas.openxmlformats.org/markup-compatibility/2006" xmlns:p14="http://schemas.microsoft.com/office/powerpoint/2010/main">
    <mc:Choice Requires="p14">
      <p:transition spd="slow" p14:dur="2000" advTm="27000">
        <p14:flythrough/>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3000"/>
                                        <p:tgtEl>
                                          <p:spTgt spid="10"/>
                                        </p:tgtEl>
                                      </p:cBhvr>
                                    </p:animEffect>
                                  </p:childTnLst>
                                </p:cTn>
                              </p:par>
                              <p:par>
                                <p:cTn id="20" presetID="3" presetClass="entr" presetSubtype="1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3000"/>
                                        <p:tgtEl>
                                          <p:spTgt spid="11"/>
                                        </p:tgtEl>
                                      </p:cBhvr>
                                    </p:animEffect>
                                  </p:childTnLst>
                                </p:cTn>
                              </p:par>
                              <p:par>
                                <p:cTn id="23" presetID="3"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3000"/>
                                        <p:tgtEl>
                                          <p:spTgt spid="12"/>
                                        </p:tgtEl>
                                      </p:cBhvr>
                                    </p:animEffect>
                                  </p:childTnLst>
                                </p:cTn>
                              </p:par>
                              <p:par>
                                <p:cTn id="26" presetID="3" presetClass="entr" presetSubtype="1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horizontal)">
                                      <p:cBhvr>
                                        <p:cTn id="28" dur="3000"/>
                                        <p:tgtEl>
                                          <p:spTgt spid="13"/>
                                        </p:tgtEl>
                                      </p:cBhvr>
                                    </p:animEffect>
                                  </p:childTnLst>
                                </p:cTn>
                              </p:par>
                              <p:par>
                                <p:cTn id="29" presetID="8" presetClass="emph" presetSubtype="0" fill="hold" nodeType="withEffect">
                                  <p:stCondLst>
                                    <p:cond delay="0"/>
                                  </p:stCondLst>
                                  <p:childTnLst>
                                    <p:animRot by="21600000">
                                      <p:cBhvr>
                                        <p:cTn id="30" dur="3000" fill="hold"/>
                                        <p:tgtEl>
                                          <p:spTgt spid="5"/>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6"/>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9"/>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3"/>
                                        </p:tgtEl>
                                        <p:attrNameLst>
                                          <p:attrName>r</p:attrName>
                                        </p:attrNameLst>
                                      </p:cBhvr>
                                    </p:animRot>
                                  </p:childTnLst>
                                </p:cTn>
                              </p:par>
                              <p:par>
                                <p:cTn id="45" presetID="2" presetClass="entr" presetSubtype="6"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1+#ppt_w/2"/>
                                          </p:val>
                                        </p:tav>
                                        <p:tav tm="100000">
                                          <p:val>
                                            <p:strVal val="#ppt_x"/>
                                          </p:val>
                                        </p:tav>
                                      </p:tavLst>
                                    </p:anim>
                                    <p:anim calcmode="lin" valueType="num">
                                      <p:cBhvr additive="base">
                                        <p:cTn id="48" dur="3000" fill="hold"/>
                                        <p:tgtEl>
                                          <p:spTgt spid="5"/>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3000" fill="hold"/>
                                        <p:tgtEl>
                                          <p:spTgt spid="6"/>
                                        </p:tgtEl>
                                        <p:attrNameLst>
                                          <p:attrName>ppt_x</p:attrName>
                                        </p:attrNameLst>
                                      </p:cBhvr>
                                      <p:tavLst>
                                        <p:tav tm="0">
                                          <p:val>
                                            <p:strVal val="1+#ppt_w/2"/>
                                          </p:val>
                                        </p:tav>
                                        <p:tav tm="100000">
                                          <p:val>
                                            <p:strVal val="#ppt_x"/>
                                          </p:val>
                                        </p:tav>
                                      </p:tavLst>
                                    </p:anim>
                                    <p:anim calcmode="lin" valueType="num">
                                      <p:cBhvr additive="base">
                                        <p:cTn id="52" dur="3000" fill="hold"/>
                                        <p:tgtEl>
                                          <p:spTgt spid="6"/>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3000" fill="hold"/>
                                        <p:tgtEl>
                                          <p:spTgt spid="7"/>
                                        </p:tgtEl>
                                        <p:attrNameLst>
                                          <p:attrName>ppt_x</p:attrName>
                                        </p:attrNameLst>
                                      </p:cBhvr>
                                      <p:tavLst>
                                        <p:tav tm="0">
                                          <p:val>
                                            <p:strVal val="1+#ppt_w/2"/>
                                          </p:val>
                                        </p:tav>
                                        <p:tav tm="100000">
                                          <p:val>
                                            <p:strVal val="#ppt_x"/>
                                          </p:val>
                                        </p:tav>
                                      </p:tavLst>
                                    </p:anim>
                                    <p:anim calcmode="lin" valueType="num">
                                      <p:cBhvr additive="base">
                                        <p:cTn id="56" dur="3000" fill="hold"/>
                                        <p:tgtEl>
                                          <p:spTgt spid="7"/>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1+#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12"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0-#ppt_w/2"/>
                                          </p:val>
                                        </p:tav>
                                        <p:tav tm="100000">
                                          <p:val>
                                            <p:strVal val="#ppt_x"/>
                                          </p:val>
                                        </p:tav>
                                      </p:tavLst>
                                    </p:anim>
                                    <p:anim calcmode="lin" valueType="num">
                                      <p:cBhvr additive="base">
                                        <p:cTn id="72" dur="3000" fill="hold"/>
                                        <p:tgtEl>
                                          <p:spTgt spid="12"/>
                                        </p:tgtEl>
                                        <p:attrNameLst>
                                          <p:attrName>ppt_y</p:attrName>
                                        </p:attrNameLst>
                                      </p:cBhvr>
                                      <p:tavLst>
                                        <p:tav tm="0">
                                          <p:val>
                                            <p:strVal val="1+#ppt_h/2"/>
                                          </p:val>
                                        </p:tav>
                                        <p:tav tm="100000">
                                          <p:val>
                                            <p:strVal val="#ppt_y"/>
                                          </p:val>
                                        </p:tav>
                                      </p:tavLst>
                                    </p:anim>
                                  </p:childTnLst>
                                </p:cTn>
                              </p:par>
                              <p:par>
                                <p:cTn id="73" presetID="2" presetClass="entr" presetSubtype="12"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0-#ppt_w/2"/>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childTnLst>
                          </p:cTn>
                        </p:par>
                        <p:par>
                          <p:cTn id="77" fill="hold" nodeType="afterGroup">
                            <p:stCondLst>
                              <p:cond delay="3000"/>
                            </p:stCondLst>
                            <p:childTnLst>
                              <p:par>
                                <p:cTn id="78" presetID="2" presetClass="exit" presetSubtype="9"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0-ppt_w/2"/>
                                          </p:val>
                                        </p:tav>
                                      </p:tavLst>
                                    </p:anim>
                                    <p:anim calcmode="lin" valueType="num">
                                      <p:cBhvr additive="base">
                                        <p:cTn id="80" dur="3000"/>
                                        <p:tgtEl>
                                          <p:spTgt spid="5"/>
                                        </p:tgtEl>
                                        <p:attrNameLst>
                                          <p:attrName>ppt_y</p:attrName>
                                        </p:attrNameLst>
                                      </p:cBhvr>
                                      <p:tavLst>
                                        <p:tav tm="0">
                                          <p:val>
                                            <p:strVal val="ppt_y"/>
                                          </p:val>
                                        </p:tav>
                                        <p:tav tm="100000">
                                          <p:val>
                                            <p:strVal val="0-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0-ppt_w/2"/>
                                          </p:val>
                                        </p:tav>
                                      </p:tavLst>
                                    </p:anim>
                                    <p:anim calcmode="lin" valueType="num">
                                      <p:cBhvr additive="base">
                                        <p:cTn id="84" dur="3000"/>
                                        <p:tgtEl>
                                          <p:spTgt spid="6"/>
                                        </p:tgtEl>
                                        <p:attrNameLst>
                                          <p:attrName>ppt_y</p:attrName>
                                        </p:attrNameLst>
                                      </p:cBhvr>
                                      <p:tavLst>
                                        <p:tav tm="0">
                                          <p:val>
                                            <p:strVal val="ppt_y"/>
                                          </p:val>
                                        </p:tav>
                                        <p:tav tm="100000">
                                          <p:val>
                                            <p:strVal val="0-ppt_h/2"/>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0-ppt_w/2"/>
                                          </p:val>
                                        </p:tav>
                                      </p:tavLst>
                                    </p:anim>
                                    <p:anim calcmode="lin" valueType="num">
                                      <p:cBhvr additive="base">
                                        <p:cTn id="88" dur="3000"/>
                                        <p:tgtEl>
                                          <p:spTgt spid="7"/>
                                        </p:tgtEl>
                                        <p:attrNameLst>
                                          <p:attrName>ppt_y</p:attrName>
                                        </p:attrNameLst>
                                      </p:cBhvr>
                                      <p:tavLst>
                                        <p:tav tm="0">
                                          <p:val>
                                            <p:strVal val="ppt_y"/>
                                          </p:val>
                                        </p:tav>
                                        <p:tav tm="100000">
                                          <p:val>
                                            <p:strVal val="0-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0-ppt_w/2"/>
                                          </p:val>
                                        </p:tav>
                                      </p:tavLst>
                                    </p:anim>
                                    <p:anim calcmode="lin" valueType="num">
                                      <p:cBhvr additive="base">
                                        <p:cTn id="92" dur="3000"/>
                                        <p:tgtEl>
                                          <p:spTgt spid="9"/>
                                        </p:tgtEl>
                                        <p:attrNameLst>
                                          <p:attrName>ppt_y</p:attrName>
                                        </p:attrNameLst>
                                      </p:cBhvr>
                                      <p:tavLst>
                                        <p:tav tm="0">
                                          <p:val>
                                            <p:strVal val="ppt_y"/>
                                          </p:val>
                                        </p:tav>
                                        <p:tav tm="100000">
                                          <p:val>
                                            <p:strVal val="0-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1+ppt_w/2"/>
                                          </p:val>
                                        </p:tav>
                                      </p:tavLst>
                                    </p:anim>
                                    <p:anim calcmode="lin" valueType="num">
                                      <p:cBhvr additive="base">
                                        <p:cTn id="100" dur="3000"/>
                                        <p:tgtEl>
                                          <p:spTgt spid="11"/>
                                        </p:tgtEl>
                                        <p:attrNameLst>
                                          <p:attrName>ppt_y</p:attrName>
                                        </p:attrNameLst>
                                      </p:cBhvr>
                                      <p:tavLst>
                                        <p:tav tm="0">
                                          <p:val>
                                            <p:strVal val="ppt_y"/>
                                          </p:val>
                                        </p:tav>
                                        <p:tav tm="100000">
                                          <p:val>
                                            <p:strVal val="0-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3"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ntr" presetSubtype="4"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ppt_x"/>
                                          </p:val>
                                        </p:tav>
                                        <p:tav tm="100000">
                                          <p:val>
                                            <p:strVal val="#ppt_x"/>
                                          </p:val>
                                        </p:tav>
                                      </p:tavLst>
                                    </p:anim>
                                    <p:anim calcmode="lin" valueType="num">
                                      <p:cBhvr additive="base">
                                        <p:cTn id="113" dur="3000" fill="hold"/>
                                        <p:tgtEl>
                                          <p:spTgt spid="4"/>
                                        </p:tgtEl>
                                        <p:attrNameLst>
                                          <p:attrName>ppt_y</p:attrName>
                                        </p:attrNameLst>
                                      </p:cBhvr>
                                      <p:tavLst>
                                        <p:tav tm="0">
                                          <p:val>
                                            <p:strVal val="1+#ppt_h/2"/>
                                          </p:val>
                                        </p:tav>
                                        <p:tav tm="100000">
                                          <p:val>
                                            <p:strVal val="#ppt_y"/>
                                          </p:val>
                                        </p:tav>
                                      </p:tavLst>
                                    </p:anim>
                                  </p:childTnLst>
                                </p:cTn>
                              </p:par>
                              <p:par>
                                <p:cTn id="114" presetID="3" presetClass="entr" presetSubtype="10"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linds(horizont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4"/>
                                        </p:tgtEl>
                                        <p:attrNameLst>
                                          <p:attrName>style.visibility</p:attrName>
                                        </p:attrNameLst>
                                      </p:cBhvr>
                                      <p:to>
                                        <p:strVal val="visible"/>
                                      </p:to>
                                    </p:set>
                                    <p:animEffect transition="in" filter="fade">
                                      <p:cBhvr>
                                        <p:cTn id="120" dur="1000"/>
                                        <p:tgtEl>
                                          <p:spTgt spid="14"/>
                                        </p:tgtEl>
                                      </p:cBhvr>
                                    </p:animEffect>
                                    <p:anim calcmode="lin" valueType="num">
                                      <p:cBhvr>
                                        <p:cTn id="121" dur="1000" fill="hold"/>
                                        <p:tgtEl>
                                          <p:spTgt spid="14"/>
                                        </p:tgtEl>
                                        <p:attrNameLst>
                                          <p:attrName>ppt_x</p:attrName>
                                        </p:attrNameLst>
                                      </p:cBhvr>
                                      <p:tavLst>
                                        <p:tav tm="0">
                                          <p:val>
                                            <p:strVal val="#ppt_x-.1"/>
                                          </p:val>
                                        </p:tav>
                                        <p:tav tm="100000">
                                          <p:val>
                                            <p:strVal val="#ppt_x"/>
                                          </p:val>
                                        </p:tav>
                                      </p:tavLst>
                                    </p:anim>
                                    <p:anim calcmode="lin" valueType="num">
                                      <p:cBhvr>
                                        <p:cTn id="12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443252_11592a58cf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193675"/>
            <a:ext cx="9144000" cy="532765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409575"/>
            <a:ext cx="9144000" cy="4895850"/>
          </a:xfrm>
          <a:prstGeom prst="rect">
            <a:avLst/>
          </a:prstGeom>
          <a:solidFill>
            <a:schemeClr val="accent3">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625475"/>
            <a:ext cx="9144000" cy="4464050"/>
          </a:xfrm>
          <a:prstGeom prst="rect">
            <a:avLst/>
          </a:prstGeom>
          <a:solidFill>
            <a:schemeClr val="accent3">
              <a:lumMod val="60000"/>
              <a:lumOff val="4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95288" y="5160963"/>
            <a:ext cx="8280400"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 la salida del </a:t>
            </a:r>
            <a:r>
              <a:rPr lang="es-ES" b="1" dirty="0" err="1">
                <a:effectLst>
                  <a:glow rad="101600">
                    <a:schemeClr val="accent2">
                      <a:satMod val="175000"/>
                      <a:alpha val="40000"/>
                    </a:schemeClr>
                  </a:glow>
                  <a:outerShdw blurRad="38100" dist="38100" dir="2700000" algn="tl">
                    <a:srgbClr val="000000">
                      <a:alpha val="43137"/>
                    </a:srgbClr>
                  </a:outerShdw>
                </a:effectLst>
              </a:rPr>
              <a:t>simpecado</a:t>
            </a:r>
            <a:r>
              <a:rPr lang="es-ES" b="1" dirty="0">
                <a:effectLst>
                  <a:glow rad="101600">
                    <a:schemeClr val="accent2">
                      <a:satMod val="175000"/>
                      <a:alpha val="40000"/>
                    </a:schemeClr>
                  </a:glow>
                  <a:outerShdw blurRad="38100" dist="38100" dir="2700000" algn="tl">
                    <a:srgbClr val="000000">
                      <a:alpha val="43137"/>
                    </a:srgbClr>
                  </a:outerShdw>
                </a:effectLst>
              </a:rPr>
              <a:t> de la Hermandad del Rocío de Triana (Sevilla).</a:t>
            </a:r>
          </a:p>
        </p:txBody>
      </p:sp>
    </p:spTree>
  </p:cSld>
  <p:clrMapOvr>
    <a:masterClrMapping/>
  </p:clrMapOvr>
  <mc:AlternateContent xmlns:mc="http://schemas.openxmlformats.org/markup-compatibility/2006" xmlns:p14="http://schemas.microsoft.com/office/powerpoint/2010/main">
    <mc:Choice Requires="p14">
      <p:transition spd="slow" p14:dur="2000" advTm="14000">
        <p14:flythrough/>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2500"/>
                                        <p:tgtEl>
                                          <p:spTgt spid="8"/>
                                        </p:tgtEl>
                                      </p:cBhvr>
                                    </p:animEffect>
                                    <p:set>
                                      <p:cBhvr>
                                        <p:cTn id="10" dur="1" fill="hold">
                                          <p:stCondLst>
                                            <p:cond delay="2499"/>
                                          </p:stCondLst>
                                        </p:cTn>
                                        <p:tgtEl>
                                          <p:spTgt spid="8"/>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7" presetClass="entr" presetSubtype="4"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3000" fill="hold"/>
                                        <p:tgtEl>
                                          <p:spTgt spid="4"/>
                                        </p:tgtEl>
                                        <p:attrNameLst>
                                          <p:attrName>ppt_x</p:attrName>
                                        </p:attrNameLst>
                                      </p:cBhvr>
                                      <p:tavLst>
                                        <p:tav tm="0">
                                          <p:val>
                                            <p:strVal val="#ppt_x"/>
                                          </p:val>
                                        </p:tav>
                                        <p:tav tm="100000">
                                          <p:val>
                                            <p:strVal val="#ppt_x"/>
                                          </p:val>
                                        </p:tav>
                                      </p:tavLst>
                                    </p:anim>
                                    <p:anim calcmode="lin" valueType="num">
                                      <p:cBhvr additive="base">
                                        <p:cTn id="21" dur="3000" fill="hold"/>
                                        <p:tgtEl>
                                          <p:spTgt spid="4"/>
                                        </p:tgtEl>
                                        <p:attrNameLst>
                                          <p:attrName>ppt_y</p:attrName>
                                        </p:attrNameLst>
                                      </p:cBhvr>
                                      <p:tavLst>
                                        <p:tav tm="0">
                                          <p:val>
                                            <p:strVal val="1+#ppt_h/2"/>
                                          </p:val>
                                        </p:tav>
                                        <p:tav tm="100000">
                                          <p:val>
                                            <p:strVal val="#ppt_y"/>
                                          </p:val>
                                        </p:tav>
                                      </p:tavLst>
                                    </p:anim>
                                  </p:childTnLst>
                                </p:cTn>
                              </p:par>
                              <p:par>
                                <p:cTn id="22" presetID="3"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horizontal)">
                                      <p:cBhvr>
                                        <p:cTn id="24" dur="3000"/>
                                        <p:tgtEl>
                                          <p:spTgt spid="4"/>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1"/>
                                          </p:val>
                                        </p:tav>
                                        <p:tav tm="100000">
                                          <p:val>
                                            <p:strVal val="#ppt_x"/>
                                          </p:val>
                                        </p:tav>
                                      </p:tavLst>
                                    </p:anim>
                                    <p:anim calcmode="lin" valueType="num">
                                      <p:cBhvr>
                                        <p:cTn id="3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unicipalidad_de_Lima.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Onda"/>
          <p:cNvSpPr/>
          <p:nvPr/>
        </p:nvSpPr>
        <p:spPr>
          <a:xfrm rot="5400000">
            <a:off x="-1116806" y="2069306"/>
            <a:ext cx="3810000" cy="1576388"/>
          </a:xfrm>
          <a:prstGeom prst="wave">
            <a:avLst>
              <a:gd name="adj1" fmla="val 20000"/>
              <a:gd name="adj2" fmla="val -10000"/>
            </a:avLst>
          </a:prstGeom>
          <a:solidFill>
            <a:schemeClr val="accent2">
              <a:lumMod val="75000"/>
              <a:alpha val="67000"/>
            </a:schemeClr>
          </a:solidFill>
          <a:ln w="19050">
            <a:solidFill>
              <a:schemeClr val="tx1">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rot="5400000">
            <a:off x="454819" y="2069306"/>
            <a:ext cx="3810000" cy="1576388"/>
          </a:xfrm>
          <a:prstGeom prst="wave">
            <a:avLst>
              <a:gd name="adj1" fmla="val 20000"/>
              <a:gd name="adj2" fmla="val -10000"/>
            </a:avLst>
          </a:prstGeom>
          <a:solidFill>
            <a:schemeClr val="tx1">
              <a:lumMod val="65000"/>
              <a:alpha val="67000"/>
            </a:schemeClr>
          </a:solidFill>
          <a:ln w="19050">
            <a:solidFill>
              <a:schemeClr val="tx1">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Onda"/>
          <p:cNvSpPr/>
          <p:nvPr/>
        </p:nvSpPr>
        <p:spPr>
          <a:xfrm rot="5400000">
            <a:off x="1883569" y="2010569"/>
            <a:ext cx="3810000" cy="1576388"/>
          </a:xfrm>
          <a:prstGeom prst="wave">
            <a:avLst>
              <a:gd name="adj1" fmla="val 20000"/>
              <a:gd name="adj2" fmla="val -10000"/>
            </a:avLst>
          </a:prstGeom>
          <a:solidFill>
            <a:schemeClr val="accent2">
              <a:lumMod val="75000"/>
              <a:alpha val="67000"/>
            </a:schemeClr>
          </a:solidFill>
          <a:ln w="19050">
            <a:solidFill>
              <a:schemeClr val="tx1">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Onda"/>
          <p:cNvSpPr/>
          <p:nvPr/>
        </p:nvSpPr>
        <p:spPr>
          <a:xfrm rot="5400000">
            <a:off x="3455194" y="2010569"/>
            <a:ext cx="3810000" cy="1576388"/>
          </a:xfrm>
          <a:prstGeom prst="wave">
            <a:avLst>
              <a:gd name="adj1" fmla="val 20000"/>
              <a:gd name="adj2" fmla="val -10000"/>
            </a:avLst>
          </a:prstGeom>
          <a:solidFill>
            <a:schemeClr val="tx1">
              <a:lumMod val="65000"/>
              <a:alpha val="67000"/>
            </a:schemeClr>
          </a:solidFill>
          <a:ln w="19050">
            <a:solidFill>
              <a:schemeClr val="tx1">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Onda"/>
          <p:cNvSpPr/>
          <p:nvPr/>
        </p:nvSpPr>
        <p:spPr>
          <a:xfrm rot="5400000">
            <a:off x="4879182" y="1950244"/>
            <a:ext cx="3810000" cy="1576387"/>
          </a:xfrm>
          <a:prstGeom prst="wave">
            <a:avLst>
              <a:gd name="adj1" fmla="val 20000"/>
              <a:gd name="adj2" fmla="val -10000"/>
            </a:avLst>
          </a:prstGeom>
          <a:solidFill>
            <a:schemeClr val="accent2">
              <a:lumMod val="75000"/>
              <a:alpha val="67000"/>
            </a:schemeClr>
          </a:solidFill>
          <a:ln w="19050">
            <a:solidFill>
              <a:schemeClr val="tx1">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Onda"/>
          <p:cNvSpPr/>
          <p:nvPr/>
        </p:nvSpPr>
        <p:spPr>
          <a:xfrm rot="5400000">
            <a:off x="6450807" y="1950244"/>
            <a:ext cx="3810000" cy="1576387"/>
          </a:xfrm>
          <a:prstGeom prst="wave">
            <a:avLst>
              <a:gd name="adj1" fmla="val 20000"/>
              <a:gd name="adj2" fmla="val -10000"/>
            </a:avLst>
          </a:prstGeom>
          <a:solidFill>
            <a:schemeClr val="tx1">
              <a:lumMod val="65000"/>
              <a:alpha val="67000"/>
            </a:schemeClr>
          </a:solidFill>
          <a:ln w="19050">
            <a:solidFill>
              <a:schemeClr val="tx1">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1258888" y="4945063"/>
            <a:ext cx="705802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hermandad del Rocío de Triana lleva un buen equipamiento en cuanto a carrozas se refiere.</a:t>
            </a:r>
          </a:p>
        </p:txBody>
      </p:sp>
    </p:spTree>
  </p:cSld>
  <p:clrMapOvr>
    <a:masterClrMapping/>
  </p:clrMapOvr>
  <mc:AlternateContent xmlns:mc="http://schemas.openxmlformats.org/markup-compatibility/2006" xmlns:p14="http://schemas.microsoft.com/office/powerpoint/2010/main">
    <mc:Choice Requires="p14">
      <p:transition spd="slow" p14:dur="2000" advTm="18000">
        <p14:flythrough dir="ou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2" presetClass="entr" presetSubtype="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0-#ppt_w/2"/>
                                          </p:val>
                                        </p:tav>
                                        <p:tav tm="100000">
                                          <p:val>
                                            <p:strVal val="#ppt_x"/>
                                          </p:val>
                                        </p:tav>
                                      </p:tavLst>
                                    </p:anim>
                                    <p:anim calcmode="lin" valueType="num">
                                      <p:cBhvr additive="base">
                                        <p:cTn id="20" dur="3000" fill="hold"/>
                                        <p:tgtEl>
                                          <p:spTgt spid="7"/>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3000" fill="hold"/>
                                        <p:tgtEl>
                                          <p:spTgt spid="8"/>
                                        </p:tgtEl>
                                        <p:attrNameLst>
                                          <p:attrName>ppt_w</p:attrName>
                                        </p:attrNameLst>
                                      </p:cBhvr>
                                      <p:tavLst>
                                        <p:tav tm="0" fmla="#ppt_w*sin(2.5*pi*$)">
                                          <p:val>
                                            <p:fltVal val="0"/>
                                          </p:val>
                                        </p:tav>
                                        <p:tav tm="100000">
                                          <p:val>
                                            <p:fltVal val="1"/>
                                          </p:val>
                                        </p:tav>
                                      </p:tavLst>
                                    </p:anim>
                                    <p:anim calcmode="lin" valueType="num">
                                      <p:cBhvr>
                                        <p:cTn id="24" dur="3000" fill="hold"/>
                                        <p:tgtEl>
                                          <p:spTgt spid="8"/>
                                        </p:tgtEl>
                                        <p:attrNameLst>
                                          <p:attrName>ppt_h</p:attrName>
                                        </p:attrNameLst>
                                      </p:cBhvr>
                                      <p:tavLst>
                                        <p:tav tm="0">
                                          <p:val>
                                            <p:strVal val="#ppt_h"/>
                                          </p:val>
                                        </p:tav>
                                        <p:tav tm="100000">
                                          <p:val>
                                            <p:strVal val="#ppt_h"/>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fmla="#ppt_w*sin(2.5*pi*$)">
                                          <p:val>
                                            <p:fltVal val="0"/>
                                          </p:val>
                                        </p:tav>
                                        <p:tav tm="100000">
                                          <p:val>
                                            <p:fltVal val="1"/>
                                          </p:val>
                                        </p:tav>
                                      </p:tavLst>
                                    </p:anim>
                                    <p:anim calcmode="lin" valueType="num">
                                      <p:cBhvr>
                                        <p:cTn id="32" dur="3000" fill="hold"/>
                                        <p:tgtEl>
                                          <p:spTgt spid="9"/>
                                        </p:tgtEl>
                                        <p:attrNameLst>
                                          <p:attrName>ppt_h</p:attrName>
                                        </p:attrNameLst>
                                      </p:cBhvr>
                                      <p:tavLst>
                                        <p:tav tm="0">
                                          <p:val>
                                            <p:strVal val="#ppt_h"/>
                                          </p:val>
                                        </p:tav>
                                        <p:tav tm="100000">
                                          <p:val>
                                            <p:strVal val="#ppt_h"/>
                                          </p:val>
                                        </p:tav>
                                      </p:tavLst>
                                    </p:anim>
                                  </p:childTnLst>
                                </p:cTn>
                              </p:par>
                              <p:par>
                                <p:cTn id="33" presetID="2" presetClass="entr" presetSubtype="8"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0-#ppt_w/2"/>
                                          </p:val>
                                        </p:tav>
                                        <p:tav tm="100000">
                                          <p:val>
                                            <p:strVal val="#ppt_x"/>
                                          </p:val>
                                        </p:tav>
                                      </p:tavLst>
                                    </p:anim>
                                    <p:anim calcmode="lin" valueType="num">
                                      <p:cBhvr additive="base">
                                        <p:cTn id="36" dur="3000" fill="hold"/>
                                        <p:tgtEl>
                                          <p:spTgt spid="9"/>
                                        </p:tgtEl>
                                        <p:attrNameLst>
                                          <p:attrName>ppt_y</p:attrName>
                                        </p:attrNameLst>
                                      </p:cBhvr>
                                      <p:tavLst>
                                        <p:tav tm="0">
                                          <p:val>
                                            <p:strVal val="#ppt_y"/>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fmla="#ppt_w*sin(2.5*pi*$)">
                                          <p:val>
                                            <p:fltVal val="0"/>
                                          </p:val>
                                        </p:tav>
                                        <p:tav tm="100000">
                                          <p:val>
                                            <p:fltVal val="1"/>
                                          </p:val>
                                        </p:tav>
                                      </p:tavLst>
                                    </p:anim>
                                    <p:anim calcmode="lin" valueType="num">
                                      <p:cBhvr>
                                        <p:cTn id="40" dur="3000" fill="hold"/>
                                        <p:tgtEl>
                                          <p:spTgt spid="10"/>
                                        </p:tgtEl>
                                        <p:attrNameLst>
                                          <p:attrName>ppt_h</p:attrName>
                                        </p:attrNameLst>
                                      </p:cBhvr>
                                      <p:tavLst>
                                        <p:tav tm="0">
                                          <p:val>
                                            <p:strVal val="#ppt_h"/>
                                          </p:val>
                                        </p:tav>
                                        <p:tav tm="100000">
                                          <p:val>
                                            <p:strVal val="#ppt_h"/>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3000" fill="hold"/>
                                        <p:tgtEl>
                                          <p:spTgt spid="11"/>
                                        </p:tgtEl>
                                        <p:attrNameLst>
                                          <p:attrName>ppt_w</p:attrName>
                                        </p:attrNameLst>
                                      </p:cBhvr>
                                      <p:tavLst>
                                        <p:tav tm="0" fmla="#ppt_w*sin(2.5*pi*$)">
                                          <p:val>
                                            <p:fltVal val="0"/>
                                          </p:val>
                                        </p:tav>
                                        <p:tav tm="100000">
                                          <p:val>
                                            <p:fltVal val="1"/>
                                          </p:val>
                                        </p:tav>
                                      </p:tavLst>
                                    </p:anim>
                                    <p:anim calcmode="lin" valueType="num">
                                      <p:cBhvr>
                                        <p:cTn id="48" dur="3000" fill="hold"/>
                                        <p:tgtEl>
                                          <p:spTgt spid="11"/>
                                        </p:tgtEl>
                                        <p:attrNameLst>
                                          <p:attrName>ppt_h</p:attrName>
                                        </p:attrNameLst>
                                      </p:cBhvr>
                                      <p:tavLst>
                                        <p:tav tm="0">
                                          <p:val>
                                            <p:strVal val="#ppt_h"/>
                                          </p:val>
                                        </p:tav>
                                        <p:tav tm="100000">
                                          <p:val>
                                            <p:strVal val="#ppt_h"/>
                                          </p:val>
                                        </p:tav>
                                      </p:tavLst>
                                    </p:anim>
                                  </p:childTnLst>
                                </p:cTn>
                              </p:par>
                              <p:par>
                                <p:cTn id="49" presetID="2" presetClass="entr" presetSubtype="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ppt_y"/>
                                          </p:val>
                                        </p:tav>
                                        <p:tav tm="100000">
                                          <p:val>
                                            <p:strVal val="#ppt_y"/>
                                          </p:val>
                                        </p:tav>
                                      </p:tavLst>
                                    </p:anim>
                                  </p:childTnLst>
                                </p:cTn>
                              </p:par>
                            </p:childTnLst>
                          </p:cTn>
                        </p:par>
                        <p:par>
                          <p:cTn id="53" fill="hold" nodeType="afterGroup">
                            <p:stCondLst>
                              <p:cond delay="3000"/>
                            </p:stCondLst>
                            <p:childTnLst>
                              <p:par>
                                <p:cTn id="54" presetID="2" presetClass="exit" presetSubtype="8" fill="hold" nodeType="after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0-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0-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8"/>
                                        </p:tgtEl>
                                        <p:attrNameLst>
                                          <p:attrName>ppt_x</p:attrName>
                                        </p:attrNameLst>
                                      </p:cBhvr>
                                      <p:tavLst>
                                        <p:tav tm="0">
                                          <p:val>
                                            <p:strVal val="ppt_x"/>
                                          </p:val>
                                        </p:tav>
                                        <p:tav tm="100000">
                                          <p:val>
                                            <p:strVal val="0-ppt_w/2"/>
                                          </p:val>
                                        </p:tav>
                                      </p:tavLst>
                                    </p:anim>
                                    <p:anim calcmode="lin" valueType="num">
                                      <p:cBhvr additive="base">
                                        <p:cTn id="64" dur="3000"/>
                                        <p:tgtEl>
                                          <p:spTgt spid="8"/>
                                        </p:tgtEl>
                                        <p:attrNameLst>
                                          <p:attrName>ppt_y</p:attrName>
                                        </p:attrNameLst>
                                      </p:cBhvr>
                                      <p:tavLst>
                                        <p:tav tm="0">
                                          <p:val>
                                            <p:strVal val="ppt_y"/>
                                          </p:val>
                                        </p:tav>
                                        <p:tav tm="100000">
                                          <p:val>
                                            <p:strVal val="ppt_y"/>
                                          </p:val>
                                        </p:tav>
                                      </p:tavLst>
                                    </p:anim>
                                    <p:set>
                                      <p:cBhvr>
                                        <p:cTn id="65" dur="1" fill="hold">
                                          <p:stCondLst>
                                            <p:cond delay="2999"/>
                                          </p:stCondLst>
                                        </p:cTn>
                                        <p:tgtEl>
                                          <p:spTgt spid="8"/>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0-ppt_w/2"/>
                                          </p:val>
                                        </p:tav>
                                      </p:tavLst>
                                    </p:anim>
                                    <p:anim calcmode="lin" valueType="num">
                                      <p:cBhvr additive="base">
                                        <p:cTn id="68" dur="3000"/>
                                        <p:tgtEl>
                                          <p:spTgt spid="9"/>
                                        </p:tgtEl>
                                        <p:attrNameLst>
                                          <p:attrName>ppt_y</p:attrName>
                                        </p:attrNameLst>
                                      </p:cBhvr>
                                      <p:tavLst>
                                        <p:tav tm="0">
                                          <p:val>
                                            <p:strVal val="ppt_y"/>
                                          </p:val>
                                        </p:tav>
                                        <p:tav tm="100000">
                                          <p:val>
                                            <p:strVal val="ppt_y"/>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0-ppt_w/2"/>
                                          </p:val>
                                        </p:tav>
                                      </p:tavLst>
                                    </p:anim>
                                    <p:anim calcmode="lin" valueType="num">
                                      <p:cBhvr additive="base">
                                        <p:cTn id="72" dur="3000"/>
                                        <p:tgtEl>
                                          <p:spTgt spid="10"/>
                                        </p:tgtEl>
                                        <p:attrNameLst>
                                          <p:attrName>ppt_y</p:attrName>
                                        </p:attrNameLst>
                                      </p:cBhvr>
                                      <p:tavLst>
                                        <p:tav tm="0">
                                          <p:val>
                                            <p:strVal val="ppt_y"/>
                                          </p:val>
                                        </p:tav>
                                        <p:tav tm="100000">
                                          <p:val>
                                            <p:strVal val="ppt_y"/>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0-ppt_w/2"/>
                                          </p:val>
                                        </p:tav>
                                      </p:tavLst>
                                    </p:anim>
                                    <p:anim calcmode="lin" valueType="num">
                                      <p:cBhvr additive="base">
                                        <p:cTn id="76" dur="3000"/>
                                        <p:tgtEl>
                                          <p:spTgt spid="11"/>
                                        </p:tgtEl>
                                        <p:attrNameLst>
                                          <p:attrName>ppt_y</p:attrName>
                                        </p:attrNameLst>
                                      </p:cBhvr>
                                      <p:tavLst>
                                        <p:tav tm="0">
                                          <p:val>
                                            <p:strVal val="ppt_y"/>
                                          </p:val>
                                        </p:tav>
                                        <p:tav tm="100000">
                                          <p:val>
                                            <p:strVal val="ppt_y"/>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ntr" presetSubtype="2"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additive="base">
                                        <p:cTn id="80" dur="3000" fill="hold"/>
                                        <p:tgtEl>
                                          <p:spTgt spid="4"/>
                                        </p:tgtEl>
                                        <p:attrNameLst>
                                          <p:attrName>ppt_x</p:attrName>
                                        </p:attrNameLst>
                                      </p:cBhvr>
                                      <p:tavLst>
                                        <p:tav tm="0">
                                          <p:val>
                                            <p:strVal val="1+#ppt_w/2"/>
                                          </p:val>
                                        </p:tav>
                                        <p:tav tm="100000">
                                          <p:val>
                                            <p:strVal val="#ppt_x"/>
                                          </p:val>
                                        </p:tav>
                                      </p:tavLst>
                                    </p:anim>
                                    <p:anim calcmode="lin" valueType="num">
                                      <p:cBhvr additive="base">
                                        <p:cTn id="81" dur="3000" fill="hold"/>
                                        <p:tgtEl>
                                          <p:spTgt spid="4"/>
                                        </p:tgtEl>
                                        <p:attrNameLst>
                                          <p:attrName>ppt_y</p:attrName>
                                        </p:attrNameLst>
                                      </p:cBhvr>
                                      <p:tavLst>
                                        <p:tav tm="0">
                                          <p:val>
                                            <p:strVal val="#ppt_y"/>
                                          </p:val>
                                        </p:tav>
                                        <p:tav tm="100000">
                                          <p:val>
                                            <p:strVal val="#ppt_y"/>
                                          </p:val>
                                        </p:tav>
                                      </p:tavLst>
                                    </p:anim>
                                  </p:childTnLst>
                                </p:cTn>
                              </p:par>
                              <p:par>
                                <p:cTn id="82" presetID="16" presetClass="entr" presetSubtype="42"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Horizontal)">
                                      <p:cBhvr>
                                        <p:cTn id="84" dur="3000"/>
                                        <p:tgtEl>
                                          <p:spTgt spid="4"/>
                                        </p:tgtEl>
                                      </p:cBhvr>
                                    </p:animEffect>
                                  </p:childTnLst>
                                </p:cTn>
                              </p:par>
                            </p:childTnLst>
                          </p:cTn>
                        </p:par>
                        <p:par>
                          <p:cTn id="85" fill="hold">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2"/>
                                        </p:tgtEl>
                                        <p:attrNameLst>
                                          <p:attrName>style.visibility</p:attrName>
                                        </p:attrNameLst>
                                      </p:cBhvr>
                                      <p:to>
                                        <p:strVal val="visible"/>
                                      </p:to>
                                    </p:set>
                                    <p:animEffect transition="in" filter="fade">
                                      <p:cBhvr>
                                        <p:cTn id="88" dur="1000"/>
                                        <p:tgtEl>
                                          <p:spTgt spid="12"/>
                                        </p:tgtEl>
                                      </p:cBhvr>
                                    </p:animEffect>
                                    <p:anim calcmode="lin" valueType="num">
                                      <p:cBhvr>
                                        <p:cTn id="89" dur="1000" fill="hold"/>
                                        <p:tgtEl>
                                          <p:spTgt spid="12"/>
                                        </p:tgtEl>
                                        <p:attrNameLst>
                                          <p:attrName>ppt_x</p:attrName>
                                        </p:attrNameLst>
                                      </p:cBhvr>
                                      <p:tavLst>
                                        <p:tav tm="0">
                                          <p:val>
                                            <p:strVal val="#ppt_x-.1"/>
                                          </p:val>
                                        </p:tav>
                                        <p:tav tm="100000">
                                          <p:val>
                                            <p:strVal val="#ppt_x"/>
                                          </p:val>
                                        </p:tav>
                                      </p:tavLst>
                                    </p:anim>
                                    <p:anim calcmode="lin" valueType="num">
                                      <p:cBhvr>
                                        <p:cTn id="9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mccurry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accent4">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79388" y="265113"/>
            <a:ext cx="8785225" cy="5256212"/>
          </a:xfrm>
          <a:prstGeom prst="rect">
            <a:avLst/>
          </a:prstGeom>
          <a:solidFill>
            <a:schemeClr val="bg2">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971550" y="5076825"/>
            <a:ext cx="5724525" cy="369888"/>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Salida de las carretas, de la Hermandad de Sevilla.</a:t>
            </a:r>
          </a:p>
        </p:txBody>
      </p:sp>
    </p:spTree>
  </p:cSld>
  <p:clrMapOvr>
    <a:masterClrMapping/>
  </p:clrMapOvr>
  <mc:AlternateContent xmlns:mc="http://schemas.openxmlformats.org/markup-compatibility/2006" xmlns:p14="http://schemas.microsoft.com/office/powerpoint/2010/main">
    <mc:Choice Requires="p14">
      <p:transition spd="slow" p14:dur="2250" advTm="13000">
        <p14:ripp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1"/>
                                          </p:val>
                                        </p:tav>
                                        <p:tav tm="100000">
                                          <p:val>
                                            <p:strVal val="#ppt_x"/>
                                          </p:val>
                                        </p:tav>
                                      </p:tavLst>
                                    </p:anim>
                                    <p:anim calcmode="lin" valueType="num">
                                      <p:cBhvr>
                                        <p:cTn id="2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MIS COSAS\DOCUMENTOS ANA\PAISAJES\MONTAÑAS\BELLO PAISAJE.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p:spPr>
      </p:pic>
      <p:pic>
        <p:nvPicPr>
          <p:cNvPr id="6" name="Picture 2" descr="C:\Documents and Settings\Ana María\Escritorio\3312829655_25acb85108_b1.jpg"/>
          <p:cNvPicPr>
            <a:picLocks noChangeAspect="1" noChangeArrowheads="1"/>
          </p:cNvPicPr>
          <p:nvPr/>
        </p:nvPicPr>
        <p:blipFill>
          <a:blip r:embed="rId3" cstate="print"/>
          <a:srcRect t="76250"/>
          <a:stretch>
            <a:fillRect/>
          </a:stretch>
        </p:blipFill>
        <p:spPr bwMode="auto">
          <a:xfrm>
            <a:off x="0" y="4357688"/>
            <a:ext cx="9144000" cy="1357312"/>
          </a:xfrm>
          <a:prstGeom prst="rect">
            <a:avLst/>
          </a:prstGeom>
          <a:noFill/>
          <a:ln w="9525">
            <a:noFill/>
            <a:miter lim="800000"/>
            <a:headEnd/>
            <a:tailEnd/>
          </a:ln>
          <a:effectLst/>
        </p:spPr>
      </p:pic>
      <p:pic>
        <p:nvPicPr>
          <p:cNvPr id="7" name="Picture 2" descr="C:\Documents and Settings\Ana María\Escritorio\3312829655_25acb85108_b1.jpg"/>
          <p:cNvPicPr>
            <a:picLocks noChangeAspect="1" noChangeArrowheads="1"/>
          </p:cNvPicPr>
          <p:nvPr/>
        </p:nvPicPr>
        <p:blipFill>
          <a:blip r:embed="rId3" cstate="print"/>
          <a:srcRect t="51050" b="23750"/>
          <a:stretch>
            <a:fillRect/>
          </a:stretch>
        </p:blipFill>
        <p:spPr bwMode="auto">
          <a:xfrm>
            <a:off x="0" y="2917825"/>
            <a:ext cx="9144000" cy="1439863"/>
          </a:xfrm>
          <a:prstGeom prst="rect">
            <a:avLst/>
          </a:prstGeom>
          <a:noFill/>
          <a:ln w="9525">
            <a:noFill/>
            <a:miter lim="800000"/>
            <a:headEnd/>
            <a:tailEnd/>
          </a:ln>
          <a:effectLst/>
        </p:spPr>
      </p:pic>
      <p:pic>
        <p:nvPicPr>
          <p:cNvPr id="8" name="Picture 2" descr="C:\Documents and Settings\Ana María\Escritorio\3312829655_25acb85108_b1.jpg"/>
          <p:cNvPicPr>
            <a:picLocks noChangeAspect="1" noChangeArrowheads="1"/>
          </p:cNvPicPr>
          <p:nvPr/>
        </p:nvPicPr>
        <p:blipFill>
          <a:blip r:embed="rId3" cstate="print"/>
          <a:srcRect t="25850" b="47900"/>
          <a:stretch>
            <a:fillRect/>
          </a:stretch>
        </p:blipFill>
        <p:spPr bwMode="auto">
          <a:xfrm>
            <a:off x="0" y="1477963"/>
            <a:ext cx="9144000" cy="1500187"/>
          </a:xfrm>
          <a:prstGeom prst="rect">
            <a:avLst/>
          </a:prstGeom>
          <a:noFill/>
          <a:ln w="9525">
            <a:noFill/>
            <a:miter lim="800000"/>
            <a:headEnd/>
            <a:tailEnd/>
          </a:ln>
          <a:effectLst/>
        </p:spPr>
      </p:pic>
      <p:pic>
        <p:nvPicPr>
          <p:cNvPr id="9" name="Picture 2" descr="C:\Documents and Settings\Ana María\Escritorio\3312829655_25acb85108_b1.jpg"/>
          <p:cNvPicPr>
            <a:picLocks noChangeAspect="1" noChangeArrowheads="1"/>
          </p:cNvPicPr>
          <p:nvPr/>
        </p:nvPicPr>
        <p:blipFill>
          <a:blip r:embed="rId3" cstate="print"/>
          <a:srcRect b="74150"/>
          <a:stretch>
            <a:fillRect/>
          </a:stretch>
        </p:blipFill>
        <p:spPr bwMode="auto">
          <a:xfrm>
            <a:off x="0" y="0"/>
            <a:ext cx="9144000" cy="1477963"/>
          </a:xfrm>
          <a:prstGeom prst="rect">
            <a:avLst/>
          </a:prstGeom>
          <a:noFill/>
          <a:ln w="9525">
            <a:noFill/>
            <a:miter lim="800000"/>
            <a:headEnd/>
            <a:tailEnd/>
          </a:ln>
          <a:effectLst/>
        </p:spPr>
      </p:pic>
      <p:sp>
        <p:nvSpPr>
          <p:cNvPr id="10" name="9 CuadroTexto"/>
          <p:cNvSpPr txBox="1"/>
          <p:nvPr/>
        </p:nvSpPr>
        <p:spPr>
          <a:xfrm>
            <a:off x="1763713" y="4873625"/>
            <a:ext cx="5762625" cy="646113"/>
          </a:xfrm>
          <a:prstGeom prst="rect">
            <a:avLst/>
          </a:prstGeom>
          <a:noFill/>
          <a:ln>
            <a:noFill/>
          </a:ln>
          <a:effectLst/>
        </p:spPr>
        <p:txBody>
          <a:bodyPr wrap="none">
            <a:spAutoFit/>
          </a:bodyPr>
          <a:lstStyle/>
          <a:p>
            <a:r>
              <a:rPr lang="es-ES" b="1" dirty="0">
                <a:effectLst>
                  <a:glow rad="101600">
                    <a:srgbClr val="C00000">
                      <a:alpha val="60000"/>
                    </a:srgbClr>
                  </a:glow>
                  <a:outerShdw blurRad="38100" dist="38100" dir="2700000" algn="tl">
                    <a:srgbClr val="1F497D"/>
                  </a:outerShdw>
                </a:effectLst>
              </a:rPr>
              <a:t>Salida de la Hermandad del Rocío de Punta umbría</a:t>
            </a:r>
          </a:p>
          <a:p>
            <a:r>
              <a:rPr lang="es-ES" b="1" dirty="0">
                <a:effectLst>
                  <a:glow rad="101600">
                    <a:srgbClr val="C00000">
                      <a:alpha val="60000"/>
                    </a:srgbClr>
                  </a:glow>
                  <a:outerShdw blurRad="38100" dist="38100" dir="2700000" algn="tl">
                    <a:srgbClr val="1F497D"/>
                  </a:outerShdw>
                </a:effectLst>
              </a:rPr>
              <a:t>(de la provincia de Huelva).</a:t>
            </a:r>
          </a:p>
        </p:txBody>
      </p:sp>
    </p:spTree>
  </p:cSld>
  <p:clrMapOvr>
    <a:masterClrMapping/>
  </p:clrMapOvr>
  <mc:AlternateContent xmlns:mc="http://schemas.openxmlformats.org/markup-compatibility/2006" xmlns:p14="http://schemas.microsoft.com/office/powerpoint/2010/main">
    <mc:Choice Requires="p14">
      <p:transition spd="slow" p14:dur="2250" advTm="16000">
        <p14:ripple/>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nodeType="withEffect">
                                  <p:stCondLst>
                                    <p:cond delay="0"/>
                                  </p:stCondLst>
                                  <p:childTnLst>
                                    <p:animEffect transition="out" filter="fade">
                                      <p:cBhvr>
                                        <p:cTn id="6" dur="3000"/>
                                        <p:tgtEl>
                                          <p:spTgt spid="7170"/>
                                        </p:tgtEl>
                                      </p:cBhvr>
                                    </p:animEffect>
                                    <p:set>
                                      <p:cBhvr>
                                        <p:cTn id="7" dur="1" fill="hold">
                                          <p:stCondLst>
                                            <p:cond delay="2999"/>
                                          </p:stCondLst>
                                        </p:cTn>
                                        <p:tgtEl>
                                          <p:spTgt spid="7170"/>
                                        </p:tgtEl>
                                        <p:attrNameLst>
                                          <p:attrName>style.visibility</p:attrName>
                                        </p:attrNameLst>
                                      </p:cBhvr>
                                      <p:to>
                                        <p:strVal val="hidden"/>
                                      </p:to>
                                    </p:set>
                                  </p:childTnLst>
                                </p:cTn>
                              </p:par>
                              <p:par>
                                <p:cTn id="8" presetID="19"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3000" fill="hold"/>
                                        <p:tgtEl>
                                          <p:spTgt spid="9"/>
                                        </p:tgtEl>
                                        <p:attrNameLst>
                                          <p:attrName>ppt_w</p:attrName>
                                        </p:attrNameLst>
                                      </p:cBhvr>
                                      <p:tavLst>
                                        <p:tav tm="0" fmla="#ppt_w*sin(2.5*pi*$)">
                                          <p:val>
                                            <p:fltVal val="0"/>
                                          </p:val>
                                        </p:tav>
                                        <p:tav tm="100000">
                                          <p:val>
                                            <p:fltVal val="1"/>
                                          </p:val>
                                        </p:tav>
                                      </p:tavLst>
                                    </p:anim>
                                    <p:anim calcmode="lin" valueType="num">
                                      <p:cBhvr>
                                        <p:cTn id="11" dur="3000" fill="hold"/>
                                        <p:tgtEl>
                                          <p:spTgt spid="9"/>
                                        </p:tgtEl>
                                        <p:attrNameLst>
                                          <p:attrName>ppt_h</p:attrName>
                                        </p:attrNameLst>
                                      </p:cBhvr>
                                      <p:tavLst>
                                        <p:tav tm="0">
                                          <p:val>
                                            <p:strVal val="#ppt_h"/>
                                          </p:val>
                                        </p:tav>
                                        <p:tav tm="100000">
                                          <p:val>
                                            <p:strVal val="#ppt_h"/>
                                          </p:val>
                                        </p:tav>
                                      </p:tavLst>
                                    </p:anim>
                                  </p:childTnLst>
                                </p:cTn>
                              </p:par>
                              <p:par>
                                <p:cTn id="12" presetID="19" presetClass="entr" presetSubtype="5"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500" fill="hold"/>
                                        <p:tgtEl>
                                          <p:spTgt spid="8"/>
                                        </p:tgtEl>
                                        <p:attrNameLst>
                                          <p:attrName>ppt_w</p:attrName>
                                        </p:attrNameLst>
                                      </p:cBhvr>
                                      <p:tavLst>
                                        <p:tav tm="0">
                                          <p:val>
                                            <p:strVal val="#ppt_w"/>
                                          </p:val>
                                        </p:tav>
                                        <p:tav tm="100000">
                                          <p:val>
                                            <p:strVal val="#ppt_w"/>
                                          </p:val>
                                        </p:tav>
                                      </p:tavLst>
                                    </p:anim>
                                    <p:anim calcmode="lin" valueType="num">
                                      <p:cBhvr>
                                        <p:cTn id="15" dur="3500" fill="hold"/>
                                        <p:tgtEl>
                                          <p:spTgt spid="8"/>
                                        </p:tgtEl>
                                        <p:attrNameLst>
                                          <p:attrName>ppt_h</p:attrName>
                                        </p:attrNameLst>
                                      </p:cBhvr>
                                      <p:tavLst>
                                        <p:tav tm="0" fmla="#ppt_h*sin(2.5*pi*$)">
                                          <p:val>
                                            <p:fltVal val="0"/>
                                          </p:val>
                                        </p:tav>
                                        <p:tav tm="100000">
                                          <p:val>
                                            <p:fltVal val="1"/>
                                          </p:val>
                                        </p:tav>
                                      </p:tavLst>
                                    </p:anim>
                                  </p:childTnLst>
                                </p:cTn>
                              </p:par>
                              <p:par>
                                <p:cTn id="16" presetID="19" presetClass="entr" presetSubtype="5"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strVal val="#ppt_w"/>
                                          </p:val>
                                        </p:tav>
                                        <p:tav tm="100000">
                                          <p:val>
                                            <p:strVal val="#ppt_w"/>
                                          </p:val>
                                        </p:tav>
                                      </p:tavLst>
                                    </p:anim>
                                    <p:anim calcmode="lin" valueType="num">
                                      <p:cBhvr>
                                        <p:cTn id="19" dur="3000" fill="hold"/>
                                        <p:tgtEl>
                                          <p:spTgt spid="7"/>
                                        </p:tgtEl>
                                        <p:attrNameLst>
                                          <p:attrName>ppt_h</p:attrName>
                                        </p:attrNameLst>
                                      </p:cBhvr>
                                      <p:tavLst>
                                        <p:tav tm="0" fmla="#ppt_h*sin(2.5*pi*$)">
                                          <p:val>
                                            <p:fltVal val="0"/>
                                          </p:val>
                                        </p:tav>
                                        <p:tav tm="100000">
                                          <p:val>
                                            <p:fltVal val="1"/>
                                          </p:val>
                                        </p:tav>
                                      </p:tavLst>
                                    </p:anim>
                                  </p:childTnLst>
                                </p:cTn>
                              </p:par>
                              <p:par>
                                <p:cTn id="20" presetID="8" presetClass="entr" presetSubtype="3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out)">
                                      <p:cBhvr>
                                        <p:cTn id="22" dur="3000"/>
                                        <p:tgtEl>
                                          <p:spTgt spid="9"/>
                                        </p:tgtEl>
                                      </p:cBhvr>
                                    </p:animEffect>
                                  </p:childTnLst>
                                </p:cTn>
                              </p:par>
                              <p:par>
                                <p:cTn id="23" presetID="8"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diamond(in)">
                                      <p:cBhvr>
                                        <p:cTn id="25" dur="3500"/>
                                        <p:tgtEl>
                                          <p:spTgt spid="8"/>
                                        </p:tgtEl>
                                      </p:cBhvr>
                                    </p:animEffect>
                                  </p:childTnLst>
                                </p:cTn>
                              </p:par>
                              <p:par>
                                <p:cTn id="26" presetID="8" presetClass="entr" presetSubtype="16"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diamond(in)">
                                      <p:cBhvr>
                                        <p:cTn id="28" dur="3000"/>
                                        <p:tgtEl>
                                          <p:spTgt spid="7"/>
                                        </p:tgtEl>
                                      </p:cBhvr>
                                    </p:animEffect>
                                  </p:childTnLst>
                                </p:cTn>
                              </p:par>
                              <p:par>
                                <p:cTn id="29" presetID="8" presetClass="entr" presetSubtype="3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amond(out)">
                                      <p:cBhvr>
                                        <p:cTn id="31" dur="4000"/>
                                        <p:tgtEl>
                                          <p:spTgt spid="6"/>
                                        </p:tgtEl>
                                      </p:cBhvr>
                                    </p:animEffect>
                                  </p:childTnLst>
                                </p:cTn>
                              </p:par>
                              <p:par>
                                <p:cTn id="32" presetID="19" presetClass="entr" presetSubtype="10"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4000" fill="hold"/>
                                        <p:tgtEl>
                                          <p:spTgt spid="6"/>
                                        </p:tgtEl>
                                        <p:attrNameLst>
                                          <p:attrName>ppt_w</p:attrName>
                                        </p:attrNameLst>
                                      </p:cBhvr>
                                      <p:tavLst>
                                        <p:tav tm="0" fmla="#ppt_w*sin(2.5*pi*$)">
                                          <p:val>
                                            <p:fltVal val="0"/>
                                          </p:val>
                                        </p:tav>
                                        <p:tav tm="100000">
                                          <p:val>
                                            <p:fltVal val="1"/>
                                          </p:val>
                                        </p:tav>
                                      </p:tavLst>
                                    </p:anim>
                                    <p:anim calcmode="lin" valueType="num">
                                      <p:cBhvr>
                                        <p:cTn id="35" dur="4000" fill="hold"/>
                                        <p:tgtEl>
                                          <p:spTgt spid="6"/>
                                        </p:tgtEl>
                                        <p:attrNameLst>
                                          <p:attrName>ppt_h</p:attrName>
                                        </p:attrNameLst>
                                      </p:cBhvr>
                                      <p:tavLst>
                                        <p:tav tm="0">
                                          <p:val>
                                            <p:strVal val="#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MIS COSAS\DOCUMENTOS ANA\PAISAJES\OASIS-DUNAS\119680.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4 Salida-Hdad.-Huelva01.jpg"/>
          <p:cNvPicPr>
            <a:picLocks noChangeAspect="1"/>
          </p:cNvPicPr>
          <p:nvPr/>
        </p:nvPicPr>
        <p:blipFill>
          <a:blip r:embed="rId2" cstate="print"/>
          <a:srcRect/>
          <a:stretch>
            <a:fillRect/>
          </a:stretch>
        </p:blipFill>
        <p:spPr bwMode="auto">
          <a:xfrm>
            <a:off x="0" y="0"/>
            <a:ext cx="917733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11188" y="265113"/>
            <a:ext cx="5711825"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Hermandad del Rocío de Huelva.</a:t>
            </a:r>
          </a:p>
        </p:txBody>
      </p:sp>
      <p:sp>
        <p:nvSpPr>
          <p:cNvPr id="5" name="4 CuadroTexto"/>
          <p:cNvSpPr txBox="1"/>
          <p:nvPr/>
        </p:nvSpPr>
        <p:spPr>
          <a:xfrm>
            <a:off x="611188" y="4945063"/>
            <a:ext cx="792162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Rocío de hoy es el fenómeno de masas de la asistencia de personas a la fiesta, propiamente dicha. </a:t>
            </a:r>
          </a:p>
        </p:txBody>
      </p:sp>
    </p:spTree>
  </p:cSld>
  <p:clrMapOvr>
    <a:masterClrMapping/>
  </p:clrMapOvr>
  <mc:AlternateContent xmlns:mc="http://schemas.openxmlformats.org/markup-compatibility/2006" xmlns:p14="http://schemas.microsoft.com/office/powerpoint/2010/main">
    <mc:Choice Requires="p14">
      <p:transition spd="slow" p14:dur="200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mph" presetSubtype="0" fill="hold" nodeType="withEffect">
                                  <p:stCondLst>
                                    <p:cond delay="0"/>
                                  </p:stCondLst>
                                  <p:childTnLst>
                                    <p:animRot by="-21600000">
                                      <p:cBhvr>
                                        <p:cTn id="10" dur="3000" fill="hold"/>
                                        <p:tgtEl>
                                          <p:spTgt spid="6"/>
                                        </p:tgtEl>
                                        <p:attrNameLst>
                                          <p:attrName>r</p:attrName>
                                        </p:attrNameLst>
                                      </p:cBhvr>
                                    </p:animRot>
                                  </p:childTnLst>
                                </p:cTn>
                              </p:par>
                              <p:par>
                                <p:cTn id="11" presetID="10" presetClass="exit" presetSubtype="0" fill="hold" nodeType="withEffect">
                                  <p:stCondLst>
                                    <p:cond delay="0"/>
                                  </p:stCondLst>
                                  <p:childTnLst>
                                    <p:animEffect transition="out" filter="fade">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mph" presetSubtype="0" fill="hold" nodeType="withEffect">
                                  <p:stCondLst>
                                    <p:cond delay="0"/>
                                  </p:stCondLst>
                                  <p:childTnLst>
                                    <p:animRot by="-21600000">
                                      <p:cBhvr>
                                        <p:cTn id="15" dur="3000" fill="hold"/>
                                        <p:tgtEl>
                                          <p:spTgt spid="4"/>
                                        </p:tgtEl>
                                        <p:attrNameLst>
                                          <p:attrName>r</p:attrName>
                                        </p:attrNameLst>
                                      </p:cBhvr>
                                    </p:animRo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1"/>
                                          </p:val>
                                        </p:tav>
                                        <p:tav tm="100000">
                                          <p:val>
                                            <p:strVal val="#ppt_x"/>
                                          </p:val>
                                        </p:tav>
                                      </p:tavLst>
                                    </p:anim>
                                    <p:anim calcmode="lin" valueType="num">
                                      <p:cBhvr>
                                        <p:cTn id="28" dur="1000" fill="hold"/>
                                        <p:tgtEl>
                                          <p:spTgt spid="3"/>
                                        </p:tgtEl>
                                        <p:attrNameLst>
                                          <p:attrName>ppt_y</p:attrName>
                                        </p:attrNameLst>
                                      </p:cBhvr>
                                      <p:tavLst>
                                        <p:tav tm="0">
                                          <p:val>
                                            <p:strVal val="#ppt_y"/>
                                          </p:val>
                                        </p:tav>
                                        <p:tav tm="100000">
                                          <p:val>
                                            <p:strVal val="#ppt_y"/>
                                          </p:val>
                                        </p:tav>
                                      </p:tavLst>
                                    </p:anim>
                                  </p:childTnLst>
                                </p:cTn>
                              </p:par>
                            </p:childTnLst>
                          </p:cTn>
                        </p:par>
                        <p:par>
                          <p:cTn id="29" fill="hold">
                            <p:stCondLst>
                              <p:cond delay="6700"/>
                            </p:stCondLst>
                            <p:childTnLst>
                              <p:par>
                                <p:cTn id="30" presetID="40" presetClass="entr" presetSubtype="0" fill="hold" grpId="0" nodeType="afterEffect">
                                  <p:stCondLst>
                                    <p:cond delay="50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ndian-house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indian-house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tx2">
              <a:lumMod val="75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288" y="4873625"/>
            <a:ext cx="82804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Hermandad del Rocío de Córdoba también ha empezado con su viaje al Rocío, como tantas otras hermandades, y es que hay ciento y la madre.</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19000">
        <p15:prstTrans prst="win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68_rihanna1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1">
              <a:lumMod val="20000"/>
              <a:lumOff val="8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1">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accent5">
              <a:lumMod val="60000"/>
              <a:lumOff val="4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95288" y="4657725"/>
            <a:ext cx="79914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Tras recorrer en romería, a pie, a caballo, en carretas, o carros engalanados el camino, el cual pasa en parte por el parque de </a:t>
            </a:r>
            <a:r>
              <a:rPr lang="es-ES" b="1" dirty="0" err="1">
                <a:effectLst>
                  <a:glow rad="101600">
                    <a:schemeClr val="accent2">
                      <a:satMod val="175000"/>
                      <a:alpha val="40000"/>
                    </a:schemeClr>
                  </a:glow>
                  <a:outerShdw blurRad="38100" dist="38100" dir="2700000" algn="tl">
                    <a:srgbClr val="000000">
                      <a:alpha val="43137"/>
                    </a:srgbClr>
                  </a:outerShdw>
                </a:effectLst>
              </a:rPr>
              <a:t>Doñana</a:t>
            </a:r>
            <a:r>
              <a:rPr lang="es-ES" b="1" dirty="0">
                <a:effectLst>
                  <a:glow rad="101600">
                    <a:schemeClr val="accent2">
                      <a:satMod val="175000"/>
                      <a:alpha val="40000"/>
                    </a:schemeClr>
                  </a:glow>
                  <a:outerShdw blurRad="38100" dist="38100" dir="2700000" algn="tl">
                    <a:srgbClr val="000000">
                      <a:alpha val="43137"/>
                    </a:srgbClr>
                  </a:outerShdw>
                </a:effectLst>
              </a:rPr>
              <a:t>, una inmensa multitud de devotos llegarán a las puertas de la ermita.</a:t>
            </a:r>
          </a:p>
        </p:txBody>
      </p:sp>
    </p:spTree>
  </p:cSld>
  <p:clrMapOvr>
    <a:masterClrMapping/>
  </p:clrMapOvr>
  <mc:AlternateContent xmlns:mc="http://schemas.openxmlformats.org/markup-compatibility/2006" xmlns:p14="http://schemas.microsoft.com/office/powerpoint/2010/main">
    <mc:Choice Requires="p14">
      <p:transition spd="slow" p14:dur="2250" advTm="25000">
        <p14:prism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2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17631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842" name="Picture 2" descr="C:\Documents and Settings\Ana María\Escritorio\BETWEE~1.jpg"/>
          <p:cNvPicPr>
            <a:picLocks noChangeAspect="1" noChangeArrowheads="1"/>
          </p:cNvPicPr>
          <p:nvPr/>
        </p:nvPicPr>
        <p:blipFill>
          <a:blip r:embed="rId2" cstate="print"/>
          <a:srcRect/>
          <a:stretch>
            <a:fillRect/>
          </a:stretch>
        </p:blipFill>
        <p:spPr bwMode="auto">
          <a:xfrm>
            <a:off x="11113" y="4763"/>
            <a:ext cx="9132887" cy="57070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BETWEE~1.jpg"/>
          <p:cNvPicPr>
            <a:picLocks noChangeAspect="1" noChangeArrowheads="1"/>
          </p:cNvPicPr>
          <p:nvPr/>
        </p:nvPicPr>
        <p:blipFill>
          <a:blip r:embed="rId2" cstate="print"/>
          <a:srcRect/>
          <a:stretch>
            <a:fillRect/>
          </a:stretch>
        </p:blipFill>
        <p:spPr bwMode="auto">
          <a:xfrm>
            <a:off x="11113" y="4763"/>
            <a:ext cx="9132887" cy="57070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0825" y="4370388"/>
            <a:ext cx="856932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 estupenda gente si que ha hecho más de una vez el camino del Rocío, llevan justo la ropa y el calzado adecuado, los señoritos que van con traje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 zapatitos, </a:t>
            </a:r>
            <a:r>
              <a:rPr lang="es-ES" b="1" dirty="0" err="1">
                <a:effectLst>
                  <a:glow rad="101600">
                    <a:schemeClr val="accent2">
                      <a:satMod val="175000"/>
                      <a:alpha val="40000"/>
                    </a:schemeClr>
                  </a:glow>
                  <a:outerShdw blurRad="38100" dist="38100" dir="2700000" algn="tl">
                    <a:srgbClr val="000000">
                      <a:alpha val="43137"/>
                    </a:srgbClr>
                  </a:outerShdw>
                </a:effectLst>
              </a:rPr>
              <a:t>ja</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ja</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ja</a:t>
            </a:r>
            <a:r>
              <a:rPr lang="es-ES" b="1" dirty="0">
                <a:effectLst>
                  <a:glow rad="101600">
                    <a:schemeClr val="accent2">
                      <a:satMod val="175000"/>
                      <a:alpha val="40000"/>
                    </a:schemeClr>
                  </a:glow>
                  <a:outerShdw blurRad="38100" dist="38100" dir="2700000" algn="tl">
                    <a:srgbClr val="000000">
                      <a:alpha val="43137"/>
                    </a:srgbClr>
                  </a:outerShdw>
                </a:effectLst>
              </a:rPr>
              <a:t> ya veremos como acaban, y es que siempre se ha dicho: “albañil y con corbata, </a:t>
            </a:r>
            <a:r>
              <a:rPr lang="es-ES" b="1" dirty="0" err="1">
                <a:effectLst>
                  <a:glow rad="101600">
                    <a:schemeClr val="accent2">
                      <a:satMod val="175000"/>
                      <a:alpha val="40000"/>
                    </a:schemeClr>
                  </a:glow>
                  <a:outerShdw blurRad="38100" dist="38100" dir="2700000" algn="tl">
                    <a:srgbClr val="000000">
                      <a:alpha val="43137"/>
                    </a:srgbClr>
                  </a:outerShdw>
                </a:effectLst>
              </a:rPr>
              <a:t>chungarata</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ja</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ja</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ja</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31000">
        <p14:prism isContent="1"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Right)">
                                      <p:cBhvr>
                                        <p:cTn id="7" dur="2000"/>
                                        <p:tgtEl>
                                          <p:spTgt spid="3"/>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3" presetClass="exit" presetSubtype="5" fill="hold" nodeType="withEffect">
                                  <p:stCondLst>
                                    <p:cond delay="0"/>
                                  </p:stCondLst>
                                  <p:childTnLst>
                                    <p:animEffect transition="out" filter="blinds(vertical)">
                                      <p:cBhvr>
                                        <p:cTn id="13" dur="3000"/>
                                        <p:tgtEl>
                                          <p:spTgt spid="35842"/>
                                        </p:tgtEl>
                                      </p:cBhvr>
                                    </p:animEffect>
                                    <p:set>
                                      <p:cBhvr>
                                        <p:cTn id="14" dur="1" fill="hold">
                                          <p:stCondLst>
                                            <p:cond delay="2999"/>
                                          </p:stCondLst>
                                        </p:cTn>
                                        <p:tgtEl>
                                          <p:spTgt spid="35842"/>
                                        </p:tgtEl>
                                        <p:attrNameLst>
                                          <p:attrName>style.visibility</p:attrName>
                                        </p:attrNameLst>
                                      </p:cBhvr>
                                      <p:to>
                                        <p:strVal val="hidden"/>
                                      </p:to>
                                    </p:set>
                                  </p:childTnLst>
                                </p:cTn>
                              </p:par>
                              <p:par>
                                <p:cTn id="15" presetID="3" presetClass="exit" presetSubtype="10" fill="hold" nodeType="withEffect">
                                  <p:stCondLst>
                                    <p:cond delay="0"/>
                                  </p:stCondLst>
                                  <p:childTnLst>
                                    <p:animEffect transition="out" filter="blinds(horizontal)">
                                      <p:cBhvr>
                                        <p:cTn id="16" dur="3000"/>
                                        <p:tgtEl>
                                          <p:spTgt spid="4"/>
                                        </p:tgtEl>
                                      </p:cBhvr>
                                    </p:animEffect>
                                    <p:set>
                                      <p:cBhvr>
                                        <p:cTn id="17" dur="1" fill="hold">
                                          <p:stCondLst>
                                            <p:cond delay="2999"/>
                                          </p:stCondLst>
                                        </p:cTn>
                                        <p:tgtEl>
                                          <p:spTgt spid="4"/>
                                        </p:tgtEl>
                                        <p:attrNameLst>
                                          <p:attrName>style.visibility</p:attrName>
                                        </p:attrNameLst>
                                      </p:cBhvr>
                                      <p:to>
                                        <p:strVal val="hidden"/>
                                      </p:to>
                                    </p:se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descr="C:\Documents and Settings\Ana María\Escritorio\169664.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12" name="Picture 5" descr="C:\Documents and Settings\Ana María\Escritorio\169664.jpg"/>
          <p:cNvPicPr>
            <a:picLocks noChangeAspect="1" noChangeArrowheads="1"/>
          </p:cNvPicPr>
          <p:nvPr/>
        </p:nvPicPr>
        <p:blipFill>
          <a:blip r:embed="rId2" cstate="print"/>
          <a:srcRect r="75200"/>
          <a:stretch>
            <a:fillRect/>
          </a:stretch>
        </p:blipFill>
        <p:spPr bwMode="auto">
          <a:xfrm>
            <a:off x="0" y="0"/>
            <a:ext cx="2268538" cy="5715000"/>
          </a:xfrm>
          <a:prstGeom prst="rect">
            <a:avLst/>
          </a:prstGeom>
          <a:noFill/>
          <a:ln w="9525">
            <a:noFill/>
            <a:miter lim="800000"/>
            <a:headEnd/>
            <a:tailEnd/>
          </a:ln>
        </p:spPr>
      </p:pic>
      <p:pic>
        <p:nvPicPr>
          <p:cNvPr id="14" name="Picture 5" descr="C:\Documents and Settings\Ana María\Escritorio\169664.jpg"/>
          <p:cNvPicPr>
            <a:picLocks noChangeAspect="1" noChangeArrowheads="1"/>
          </p:cNvPicPr>
          <p:nvPr/>
        </p:nvPicPr>
        <p:blipFill>
          <a:blip r:embed="rId2" cstate="print"/>
          <a:srcRect l="24802" r="50787"/>
          <a:stretch>
            <a:fillRect/>
          </a:stretch>
        </p:blipFill>
        <p:spPr bwMode="auto">
          <a:xfrm>
            <a:off x="2268538" y="0"/>
            <a:ext cx="2232025" cy="5715000"/>
          </a:xfrm>
          <a:prstGeom prst="rect">
            <a:avLst/>
          </a:prstGeom>
          <a:noFill/>
          <a:ln w="9525">
            <a:noFill/>
            <a:miter lim="800000"/>
            <a:headEnd/>
            <a:tailEnd/>
          </a:ln>
        </p:spPr>
      </p:pic>
      <p:pic>
        <p:nvPicPr>
          <p:cNvPr id="16" name="Picture 5" descr="C:\Documents and Settings\Ana María\Escritorio\169664.jpg"/>
          <p:cNvPicPr>
            <a:picLocks noChangeAspect="1" noChangeArrowheads="1"/>
          </p:cNvPicPr>
          <p:nvPr/>
        </p:nvPicPr>
        <p:blipFill>
          <a:blip r:embed="rId2" cstate="print"/>
          <a:srcRect l="49213" r="25587"/>
          <a:stretch>
            <a:fillRect/>
          </a:stretch>
        </p:blipFill>
        <p:spPr bwMode="auto">
          <a:xfrm>
            <a:off x="4500563" y="0"/>
            <a:ext cx="2303462" cy="5715000"/>
          </a:xfrm>
          <a:prstGeom prst="rect">
            <a:avLst/>
          </a:prstGeom>
          <a:noFill/>
          <a:ln w="9525">
            <a:noFill/>
            <a:miter lim="800000"/>
            <a:headEnd/>
            <a:tailEnd/>
          </a:ln>
        </p:spPr>
      </p:pic>
      <p:pic>
        <p:nvPicPr>
          <p:cNvPr id="18" name="Picture 5" descr="C:\Documents and Settings\Ana María\Escritorio\169664.jpg"/>
          <p:cNvPicPr>
            <a:picLocks noChangeAspect="1" noChangeArrowheads="1"/>
          </p:cNvPicPr>
          <p:nvPr/>
        </p:nvPicPr>
        <p:blipFill>
          <a:blip r:embed="rId2" cstate="print"/>
          <a:srcRect l="74413"/>
          <a:stretch>
            <a:fillRect/>
          </a:stretch>
        </p:blipFill>
        <p:spPr bwMode="auto">
          <a:xfrm>
            <a:off x="6804025" y="0"/>
            <a:ext cx="2339975" cy="5715000"/>
          </a:xfrm>
          <a:prstGeom prst="rect">
            <a:avLst/>
          </a:prstGeom>
          <a:noFill/>
          <a:ln w="9525">
            <a:noFill/>
            <a:miter lim="800000"/>
            <a:headEnd/>
            <a:tailEnd/>
          </a:ln>
        </p:spPr>
      </p:pic>
      <p:sp>
        <p:nvSpPr>
          <p:cNvPr id="7" name="6 CuadroTexto"/>
          <p:cNvSpPr txBox="1"/>
          <p:nvPr/>
        </p:nvSpPr>
        <p:spPr>
          <a:xfrm>
            <a:off x="827088" y="4945063"/>
            <a:ext cx="748982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romería del Rocío es una de las romerías más famosas y multitudinarias que existen. Cuenta con más de 100 hermandades. </a:t>
            </a:r>
          </a:p>
        </p:txBody>
      </p:sp>
    </p:spTree>
  </p:cSld>
  <p:clrMapOvr>
    <a:masterClrMapping/>
  </p:clrMapOvr>
  <mc:AlternateContent xmlns:mc="http://schemas.openxmlformats.org/markup-compatibility/2006" xmlns:p14="http://schemas.microsoft.com/office/powerpoint/2010/main">
    <mc:Choice Requires="p14">
      <p:transition spd="slow" p14:dur="2250" advTm="18000">
        <p14:prism isContent="1" isInverted="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3000" fill="hold"/>
                                        <p:tgtEl>
                                          <p:spTgt spid="22530"/>
                                        </p:tgtEl>
                                        <p:attrNameLst>
                                          <p:attrName>ppt_w</p:attrName>
                                        </p:attrNameLst>
                                      </p:cBhvr>
                                      <p:tavLst>
                                        <p:tav tm="0">
                                          <p:val>
                                            <p:strVal val="#ppt_w+.3"/>
                                          </p:val>
                                        </p:tav>
                                        <p:tav tm="100000">
                                          <p:val>
                                            <p:strVal val="#ppt_w"/>
                                          </p:val>
                                        </p:tav>
                                      </p:tavLst>
                                    </p:anim>
                                    <p:anim calcmode="lin" valueType="num">
                                      <p:cBhvr>
                                        <p:cTn id="8" dur="3000" fill="hold"/>
                                        <p:tgtEl>
                                          <p:spTgt spid="22530"/>
                                        </p:tgtEl>
                                        <p:attrNameLst>
                                          <p:attrName>ppt_h</p:attrName>
                                        </p:attrNameLst>
                                      </p:cBhvr>
                                      <p:tavLst>
                                        <p:tav tm="0">
                                          <p:val>
                                            <p:strVal val="#ppt_h"/>
                                          </p:val>
                                        </p:tav>
                                        <p:tav tm="100000">
                                          <p:val>
                                            <p:strVal val="#ppt_h"/>
                                          </p:val>
                                        </p:tav>
                                      </p:tavLst>
                                    </p:anim>
                                    <p:animEffect transition="in" filter="fade">
                                      <p:cBhvr>
                                        <p:cTn id="9" dur="3000"/>
                                        <p:tgtEl>
                                          <p:spTgt spid="22530"/>
                                        </p:tgtEl>
                                      </p:cBhvr>
                                    </p:animEffect>
                                  </p:childTnLst>
                                </p:cTn>
                              </p:par>
                              <p:par>
                                <p:cTn id="10" presetID="18" presetClass="entr" presetSubtype="12"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trips(downLeft)">
                                      <p:cBhvr>
                                        <p:cTn id="12" dur="3000"/>
                                        <p:tgtEl>
                                          <p:spTgt spid="12"/>
                                        </p:tgtEl>
                                      </p:cBhvr>
                                    </p:animEffect>
                                  </p:childTnLst>
                                </p:cTn>
                              </p:par>
                              <p:par>
                                <p:cTn id="13" presetID="18" presetClass="entr" presetSubtype="1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Left)">
                                      <p:cBhvr>
                                        <p:cTn id="15" dur="3000"/>
                                        <p:tgtEl>
                                          <p:spTgt spid="14"/>
                                        </p:tgtEl>
                                      </p:cBhvr>
                                    </p:animEffect>
                                  </p:childTnLst>
                                </p:cTn>
                              </p:par>
                              <p:par>
                                <p:cTn id="16" presetID="18" presetClass="entr" presetSubtype="12"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strips(downLeft)">
                                      <p:cBhvr>
                                        <p:cTn id="18" dur="3000"/>
                                        <p:tgtEl>
                                          <p:spTgt spid="16"/>
                                        </p:tgtEl>
                                      </p:cBhvr>
                                    </p:animEffect>
                                  </p:childTnLst>
                                </p:cTn>
                              </p:par>
                              <p:par>
                                <p:cTn id="19" presetID="18" presetClass="entr" presetSubtype="12"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strips(downLeft)">
                                      <p:cBhvr>
                                        <p:cTn id="21" dur="3000"/>
                                        <p:tgtEl>
                                          <p:spTgt spid="18"/>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Mis documentos\Downloads\Monte-Shirogochi-Japón-Paisaje-Montañas-Escénico.jpg"/>
          <p:cNvPicPr>
            <a:picLocks noChangeAspect="1" noChangeArrowheads="1"/>
          </p:cNvPicPr>
          <p:nvPr/>
        </p:nvPicPr>
        <p:blipFill>
          <a:blip r:embed="rId3" cstate="print"/>
          <a:srcRect r="75200"/>
          <a:stretch>
            <a:fillRect/>
          </a:stretch>
        </p:blipFill>
        <p:spPr bwMode="auto">
          <a:xfrm>
            <a:off x="0" y="0"/>
            <a:ext cx="2268538" cy="5715000"/>
          </a:xfrm>
          <a:prstGeom prst="rect">
            <a:avLst/>
          </a:prstGeom>
          <a:noFill/>
          <a:ln w="9525">
            <a:noFill/>
            <a:miter lim="800000"/>
            <a:headEnd/>
            <a:tailEnd/>
          </a:ln>
        </p:spPr>
      </p:pic>
      <p:pic>
        <p:nvPicPr>
          <p:cNvPr id="6" name="Picture 2" descr="C:\Documents and Settings\Ana María\Mis documentos\Downloads\Monte-Shirogochi-Japón-Paisaje-Montañas-Escénico.jpg"/>
          <p:cNvPicPr>
            <a:picLocks noChangeAspect="1" noChangeArrowheads="1"/>
          </p:cNvPicPr>
          <p:nvPr/>
        </p:nvPicPr>
        <p:blipFill>
          <a:blip r:embed="rId3" cstate="print"/>
          <a:srcRect l="24802" r="24802"/>
          <a:stretch>
            <a:fillRect/>
          </a:stretch>
        </p:blipFill>
        <p:spPr bwMode="auto">
          <a:xfrm>
            <a:off x="2268538" y="0"/>
            <a:ext cx="4606925" cy="5715000"/>
          </a:xfrm>
          <a:prstGeom prst="rect">
            <a:avLst/>
          </a:prstGeom>
          <a:noFill/>
          <a:ln w="9525">
            <a:noFill/>
            <a:miter lim="800000"/>
            <a:headEnd/>
            <a:tailEnd/>
          </a:ln>
        </p:spPr>
      </p:pic>
      <p:pic>
        <p:nvPicPr>
          <p:cNvPr id="7" name="Picture 2" descr="C:\Documents and Settings\Ana María\Mis documentos\Downloads\Monte-Shirogochi-Japón-Paisaje-Montañas-Escénico.jpg"/>
          <p:cNvPicPr>
            <a:picLocks noChangeAspect="1" noChangeArrowheads="1"/>
          </p:cNvPicPr>
          <p:nvPr/>
        </p:nvPicPr>
        <p:blipFill>
          <a:blip r:embed="rId3" cstate="print"/>
          <a:srcRect l="75200"/>
          <a:stretch>
            <a:fillRect/>
          </a:stretch>
        </p:blipFill>
        <p:spPr bwMode="auto">
          <a:xfrm>
            <a:off x="6875463" y="0"/>
            <a:ext cx="2268537" cy="5715000"/>
          </a:xfrm>
          <a:prstGeom prst="rect">
            <a:avLst/>
          </a:prstGeom>
          <a:noFill/>
          <a:ln w="9525">
            <a:noFill/>
            <a:miter lim="800000"/>
            <a:headEnd/>
            <a:tailEnd/>
          </a:ln>
        </p:spPr>
      </p:pic>
      <p:sp>
        <p:nvSpPr>
          <p:cNvPr id="9" name="8 CuadroTexto"/>
          <p:cNvSpPr txBox="1"/>
          <p:nvPr/>
        </p:nvSpPr>
        <p:spPr>
          <a:xfrm>
            <a:off x="684213" y="4586288"/>
            <a:ext cx="78486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hermandad matriz de Almonte se fundó el año 1648, en 1653 se proclama a la Virgen patrona de la villa de Almonte y a partir de estos años comienza a difundirse el nombre de Virgen del Rocío.</a:t>
            </a: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3"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2000"/>
                                        <p:tgtEl>
                                          <p:spTgt spid="5"/>
                                        </p:tgtEl>
                                      </p:cBhvr>
                                    </p:animEffect>
                                  </p:childTnLst>
                                </p:cTn>
                              </p:par>
                              <p:par>
                                <p:cTn id="8" presetID="8" presetClass="emph" presetSubtype="0" fill="hold" nodeType="withEffect">
                                  <p:stCondLst>
                                    <p:cond delay="0"/>
                                  </p:stCondLst>
                                  <p:childTnLst>
                                    <p:animRot by="21600000">
                                      <p:cBhvr>
                                        <p:cTn id="9" dur="2000" fill="hold"/>
                                        <p:tgtEl>
                                          <p:spTgt spid="5"/>
                                        </p:tgtEl>
                                        <p:attrNameLst>
                                          <p:attrName>r</p:attrName>
                                        </p:attrNameLst>
                                      </p:cBhvr>
                                    </p:animRot>
                                  </p:childTnLst>
                                </p:cTn>
                              </p:par>
                              <p:par>
                                <p:cTn id="10" presetID="13" presetClass="entr" presetSubtype="32"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out)">
                                      <p:cBhvr>
                                        <p:cTn id="12" dur="2500"/>
                                        <p:tgtEl>
                                          <p:spTgt spid="6"/>
                                        </p:tgtEl>
                                      </p:cBhvr>
                                    </p:animEffect>
                                  </p:childTnLst>
                                </p:cTn>
                              </p:par>
                              <p:par>
                                <p:cTn id="13" presetID="8" presetClass="emph" presetSubtype="0" fill="hold" nodeType="withEffect">
                                  <p:stCondLst>
                                    <p:cond delay="0"/>
                                  </p:stCondLst>
                                  <p:childTnLst>
                                    <p:animRot by="21600000">
                                      <p:cBhvr>
                                        <p:cTn id="14" dur="2500" fill="hold"/>
                                        <p:tgtEl>
                                          <p:spTgt spid="6"/>
                                        </p:tgtEl>
                                        <p:attrNameLst>
                                          <p:attrName>r</p:attrName>
                                        </p:attrNameLst>
                                      </p:cBhvr>
                                    </p:animRot>
                                  </p:childTnLst>
                                </p:cTn>
                              </p:par>
                              <p:par>
                                <p:cTn id="15" presetID="13" presetClass="entr" presetSubtype="3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out)">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1"/>
                                          </p:val>
                                        </p:tav>
                                        <p:tav tm="100000">
                                          <p:val>
                                            <p:strVal val="#ppt_x"/>
                                          </p:val>
                                        </p:tav>
                                      </p:tavLst>
                                    </p:anim>
                                    <p:anim calcmode="lin" valueType="num">
                                      <p:cBhvr>
                                        <p:cTn id="2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rente-Catedral-de-Lima-Peru.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a:off x="0" y="0"/>
            <a:ext cx="4357688" cy="5715000"/>
          </a:xfrm>
          <a:prstGeom prst="moon">
            <a:avLst>
              <a:gd name="adj" fmla="val 54970"/>
            </a:avLst>
          </a:prstGeom>
          <a:solidFill>
            <a:schemeClr val="accent3">
              <a:lumMod val="50000"/>
              <a:alpha val="67000"/>
            </a:schemeClr>
          </a:solidFill>
          <a:ln w="28575">
            <a:solidFill>
              <a:srgbClr val="92D05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4510088" y="0"/>
            <a:ext cx="4633912" cy="5715000"/>
          </a:xfrm>
          <a:prstGeom prst="moon">
            <a:avLst/>
          </a:prstGeom>
          <a:solidFill>
            <a:schemeClr val="accent3">
              <a:lumMod val="50000"/>
              <a:alpha val="67000"/>
            </a:schemeClr>
          </a:solidFill>
          <a:ln w="28575">
            <a:solidFill>
              <a:srgbClr val="92D05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84213" y="4945063"/>
            <a:ext cx="741521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 en esta época en la que se fundan las primeras hermandades filiales entre las que se cuenta la de Villamanrique de la Condesa.</a:t>
            </a:r>
          </a:p>
        </p:txBody>
      </p:sp>
    </p:spTree>
  </p:cSld>
  <p:clrMapOvr>
    <a:masterClrMapping/>
  </p:clrMapOvr>
  <mc:AlternateContent xmlns:mc="http://schemas.openxmlformats.org/markup-compatibility/2006" xmlns:p14="http://schemas.microsoft.com/office/powerpoint/2010/main">
    <mc:Choice Requires="p14">
      <p:transition spd="slow" p14:dur="2250" advTm="22000">
        <p14:prism dir="r" isContent="1" isInverted="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0" fill="hold"/>
                                        <p:tgtEl>
                                          <p:spTgt spid="8"/>
                                        </p:tgtEl>
                                        <p:attrNameLst>
                                          <p:attrName>ppt_w</p:attrName>
                                        </p:attrNameLst>
                                      </p:cBhvr>
                                      <p:tavLst>
                                        <p:tav tm="0" fmla="#ppt_w*sin(2.5*pi*$)">
                                          <p:val>
                                            <p:fltVal val="0"/>
                                          </p:val>
                                        </p:tav>
                                        <p:tav tm="100000">
                                          <p:val>
                                            <p:fltVal val="1"/>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fmla="#ppt_w*sin(2.5*pi*$)">
                                          <p:val>
                                            <p:fltVal val="0"/>
                                          </p:val>
                                        </p:tav>
                                        <p:tav tm="100000">
                                          <p:val>
                                            <p:fltVal val="1"/>
                                          </p:val>
                                        </p:tav>
                                      </p:tavLst>
                                    </p:anim>
                                    <p:anim calcmode="lin" valueType="num">
                                      <p:cBhvr>
                                        <p:cTn id="20" dur="3000" fill="hold"/>
                                        <p:tgtEl>
                                          <p:spTgt spid="7"/>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3000"/>
                            </p:stCondLst>
                            <p:childTnLst>
                              <p:par>
                                <p:cTn id="22" presetID="17" presetClass="exit" presetSubtype="8" fill="hold" nodeType="afterEffect">
                                  <p:stCondLst>
                                    <p:cond delay="0"/>
                                  </p:stCondLst>
                                  <p:childTnLst>
                                    <p:anim calcmode="lin" valueType="num">
                                      <p:cBhvr>
                                        <p:cTn id="23" dur="3000"/>
                                        <p:tgtEl>
                                          <p:spTgt spid="7"/>
                                        </p:tgtEl>
                                        <p:attrNameLst>
                                          <p:attrName>ppt_x</p:attrName>
                                        </p:attrNameLst>
                                      </p:cBhvr>
                                      <p:tavLst>
                                        <p:tav tm="0">
                                          <p:val>
                                            <p:strVal val="ppt_x"/>
                                          </p:val>
                                        </p:tav>
                                        <p:tav tm="100000">
                                          <p:val>
                                            <p:strVal val="ppt_x-ppt_w/2"/>
                                          </p:val>
                                        </p:tav>
                                      </p:tavLst>
                                    </p:anim>
                                    <p:anim calcmode="lin" valueType="num">
                                      <p:cBhvr>
                                        <p:cTn id="24" dur="3000"/>
                                        <p:tgtEl>
                                          <p:spTgt spid="7"/>
                                        </p:tgtEl>
                                        <p:attrNameLst>
                                          <p:attrName>ppt_y</p:attrName>
                                        </p:attrNameLst>
                                      </p:cBhvr>
                                      <p:tavLst>
                                        <p:tav tm="0">
                                          <p:val>
                                            <p:strVal val="ppt_y"/>
                                          </p:val>
                                        </p:tav>
                                        <p:tav tm="100000">
                                          <p:val>
                                            <p:strVal val="ppt_y"/>
                                          </p:val>
                                        </p:tav>
                                      </p:tavLst>
                                    </p:anim>
                                    <p:anim calcmode="lin" valueType="num">
                                      <p:cBhvr>
                                        <p:cTn id="25" dur="3000"/>
                                        <p:tgtEl>
                                          <p:spTgt spid="7"/>
                                        </p:tgtEl>
                                        <p:attrNameLst>
                                          <p:attrName>ppt_w</p:attrName>
                                        </p:attrNameLst>
                                      </p:cBhvr>
                                      <p:tavLst>
                                        <p:tav tm="0">
                                          <p:val>
                                            <p:strVal val="ppt_w"/>
                                          </p:val>
                                        </p:tav>
                                        <p:tav tm="100000">
                                          <p:val>
                                            <p:fltVal val="0"/>
                                          </p:val>
                                        </p:tav>
                                      </p:tavLst>
                                    </p:anim>
                                    <p:anim calcmode="lin" valueType="num">
                                      <p:cBhvr>
                                        <p:cTn id="26" dur="3000"/>
                                        <p:tgtEl>
                                          <p:spTgt spid="7"/>
                                        </p:tgtEl>
                                        <p:attrNameLst>
                                          <p:attrName>ppt_h</p:attrName>
                                        </p:attrNameLst>
                                      </p:cBhvr>
                                      <p:tavLst>
                                        <p:tav tm="0">
                                          <p:val>
                                            <p:strVal val="ppt_h"/>
                                          </p:val>
                                        </p:tav>
                                        <p:tav tm="100000">
                                          <p:val>
                                            <p:strVal val="ppt_h"/>
                                          </p:val>
                                        </p:tav>
                                      </p:tavLst>
                                    </p:anim>
                                    <p:set>
                                      <p:cBhvr>
                                        <p:cTn id="27" dur="1" fill="hold">
                                          <p:stCondLst>
                                            <p:cond delay="2999"/>
                                          </p:stCondLst>
                                        </p:cTn>
                                        <p:tgtEl>
                                          <p:spTgt spid="7"/>
                                        </p:tgtEl>
                                        <p:attrNameLst>
                                          <p:attrName>style.visibility</p:attrName>
                                        </p:attrNameLst>
                                      </p:cBhvr>
                                      <p:to>
                                        <p:strVal val="hidden"/>
                                      </p:to>
                                    </p:set>
                                  </p:childTnLst>
                                </p:cTn>
                              </p:par>
                              <p:par>
                                <p:cTn id="28" presetID="17" presetClass="exit" presetSubtype="2" fill="hold" nodeType="withEffect">
                                  <p:stCondLst>
                                    <p:cond delay="0"/>
                                  </p:stCondLst>
                                  <p:childTnLst>
                                    <p:anim calcmode="lin" valueType="num">
                                      <p:cBhvr>
                                        <p:cTn id="29" dur="3000"/>
                                        <p:tgtEl>
                                          <p:spTgt spid="8"/>
                                        </p:tgtEl>
                                        <p:attrNameLst>
                                          <p:attrName>ppt_x</p:attrName>
                                        </p:attrNameLst>
                                      </p:cBhvr>
                                      <p:tavLst>
                                        <p:tav tm="0">
                                          <p:val>
                                            <p:strVal val="ppt_x"/>
                                          </p:val>
                                        </p:tav>
                                        <p:tav tm="100000">
                                          <p:val>
                                            <p:strVal val="ppt_x+ppt_w/2"/>
                                          </p:val>
                                        </p:tav>
                                      </p:tavLst>
                                    </p:anim>
                                    <p:anim calcmode="lin" valueType="num">
                                      <p:cBhvr>
                                        <p:cTn id="30" dur="3000"/>
                                        <p:tgtEl>
                                          <p:spTgt spid="8"/>
                                        </p:tgtEl>
                                        <p:attrNameLst>
                                          <p:attrName>ppt_y</p:attrName>
                                        </p:attrNameLst>
                                      </p:cBhvr>
                                      <p:tavLst>
                                        <p:tav tm="0">
                                          <p:val>
                                            <p:strVal val="ppt_y"/>
                                          </p:val>
                                        </p:tav>
                                        <p:tav tm="100000">
                                          <p:val>
                                            <p:strVal val="ppt_y"/>
                                          </p:val>
                                        </p:tav>
                                      </p:tavLst>
                                    </p:anim>
                                    <p:anim calcmode="lin" valueType="num">
                                      <p:cBhvr>
                                        <p:cTn id="31" dur="3000"/>
                                        <p:tgtEl>
                                          <p:spTgt spid="8"/>
                                        </p:tgtEl>
                                        <p:attrNameLst>
                                          <p:attrName>ppt_w</p:attrName>
                                        </p:attrNameLst>
                                      </p:cBhvr>
                                      <p:tavLst>
                                        <p:tav tm="0">
                                          <p:val>
                                            <p:strVal val="ppt_w"/>
                                          </p:val>
                                        </p:tav>
                                        <p:tav tm="100000">
                                          <p:val>
                                            <p:fltVal val="0"/>
                                          </p:val>
                                        </p:tav>
                                      </p:tavLst>
                                    </p:anim>
                                    <p:anim calcmode="lin" valueType="num">
                                      <p:cBhvr>
                                        <p:cTn id="32" dur="3000"/>
                                        <p:tgtEl>
                                          <p:spTgt spid="8"/>
                                        </p:tgtEl>
                                        <p:attrNameLst>
                                          <p:attrName>ppt_h</p:attrName>
                                        </p:attrNameLst>
                                      </p:cBhvr>
                                      <p:tavLst>
                                        <p:tav tm="0">
                                          <p:val>
                                            <p:strVal val="ppt_h"/>
                                          </p:val>
                                        </p:tav>
                                        <p:tav tm="100000">
                                          <p:val>
                                            <p:strVal val="ppt_h"/>
                                          </p:val>
                                        </p:tav>
                                      </p:tavLst>
                                    </p:anim>
                                    <p:set>
                                      <p:cBhvr>
                                        <p:cTn id="33" dur="1" fill="hold">
                                          <p:stCondLst>
                                            <p:cond delay="2999"/>
                                          </p:stCondLst>
                                        </p:cTn>
                                        <p:tgtEl>
                                          <p:spTgt spid="8"/>
                                        </p:tgtEl>
                                        <p:attrNameLst>
                                          <p:attrName>style.visibility</p:attrName>
                                        </p:attrNameLst>
                                      </p:cBhvr>
                                      <p:to>
                                        <p:strVal val="hidden"/>
                                      </p:to>
                                    </p:set>
                                  </p:childTnLst>
                                </p:cTn>
                              </p:par>
                              <p:par>
                                <p:cTn id="34" presetID="17" presetClass="entr" presetSubtype="10"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3000" fill="hold"/>
                                        <p:tgtEl>
                                          <p:spTgt spid="6"/>
                                        </p:tgtEl>
                                        <p:attrNameLst>
                                          <p:attrName>ppt_w</p:attrName>
                                        </p:attrNameLst>
                                      </p:cBhvr>
                                      <p:tavLst>
                                        <p:tav tm="0">
                                          <p:val>
                                            <p:fltVal val="0"/>
                                          </p:val>
                                        </p:tav>
                                        <p:tav tm="100000">
                                          <p:val>
                                            <p:strVal val="#ppt_w"/>
                                          </p:val>
                                        </p:tav>
                                      </p:tavLst>
                                    </p:anim>
                                    <p:anim calcmode="lin" valueType="num">
                                      <p:cBhvr>
                                        <p:cTn id="37" dur="3000" fill="hold"/>
                                        <p:tgtEl>
                                          <p:spTgt spid="6"/>
                                        </p:tgtEl>
                                        <p:attrNameLst>
                                          <p:attrName>ppt_h</p:attrName>
                                        </p:attrNameLst>
                                      </p:cBhvr>
                                      <p:tavLst>
                                        <p:tav tm="0">
                                          <p:val>
                                            <p:strVal val="#ppt_h"/>
                                          </p:val>
                                        </p:tav>
                                        <p:tav tm="100000">
                                          <p:val>
                                            <p:strVal val="#ppt_h"/>
                                          </p:val>
                                        </p:tav>
                                      </p:tavLst>
                                    </p:anim>
                                  </p:childTnLst>
                                </p:cTn>
                              </p:par>
                            </p:childTnLst>
                          </p:cTn>
                        </p:par>
                        <p:par>
                          <p:cTn id="38" fill="hold">
                            <p:stCondLst>
                              <p:cond delay="6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3323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223323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576" y="4657700"/>
            <a:ext cx="784887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Almonte es una localidad de unos 23.000 habitantes, situada en </a:t>
            </a:r>
            <a:r>
              <a:rPr lang="es-ES" b="1" dirty="0" smtClean="0">
                <a:effectLst>
                  <a:glow rad="101600">
                    <a:srgbClr val="C00000">
                      <a:alpha val="60000"/>
                    </a:srgbClr>
                  </a:glow>
                  <a:outerShdw blurRad="38100" dist="38100" dir="2700000" algn="tl">
                    <a:srgbClr val="000000">
                      <a:alpha val="43137"/>
                    </a:srgbClr>
                  </a:outerShdw>
                </a:effectLst>
              </a:rPr>
              <a:t>el </a:t>
            </a:r>
            <a:r>
              <a:rPr lang="es-ES" b="1" dirty="0">
                <a:effectLst>
                  <a:glow rad="101600">
                    <a:srgbClr val="C00000">
                      <a:alpha val="60000"/>
                    </a:srgbClr>
                  </a:glow>
                  <a:outerShdw blurRad="38100" dist="38100" dir="2700000" algn="tl">
                    <a:srgbClr val="000000">
                      <a:alpha val="43137"/>
                    </a:srgbClr>
                  </a:outerShdw>
                </a:effectLst>
              </a:rPr>
              <a:t>Condado de Huelva. En esta comarca se producen destacados </a:t>
            </a:r>
            <a:r>
              <a:rPr lang="es-ES" b="1" dirty="0" smtClean="0">
                <a:effectLst>
                  <a:glow rad="101600">
                    <a:srgbClr val="C00000">
                      <a:alpha val="60000"/>
                    </a:srgbClr>
                  </a:glow>
                  <a:outerShdw blurRad="38100" dist="38100" dir="2700000" algn="tl">
                    <a:srgbClr val="000000">
                      <a:alpha val="43137"/>
                    </a:srgbClr>
                  </a:outerShdw>
                </a:effectLst>
              </a:rPr>
              <a:t>vinos </a:t>
            </a:r>
            <a:r>
              <a:rPr lang="es-ES" b="1" dirty="0">
                <a:effectLst>
                  <a:glow rad="101600">
                    <a:srgbClr val="C00000">
                      <a:alpha val="60000"/>
                    </a:srgbClr>
                  </a:glow>
                  <a:outerShdw blurRad="38100" dist="38100" dir="2700000" algn="tl">
                    <a:srgbClr val="000000">
                      <a:alpha val="43137"/>
                    </a:srgbClr>
                  </a:outerShdw>
                </a:effectLst>
              </a:rPr>
              <a:t>pertenecientes a la Denominación de Origen Condado de Huelva.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4000">
        <p15:prstTrans prst="curtains"/>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eropuerto-de-lima-sala-pre-embarque.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Lágrima"/>
          <p:cNvSpPr/>
          <p:nvPr/>
        </p:nvSpPr>
        <p:spPr>
          <a:xfrm rot="296311">
            <a:off x="1722438" y="2849563"/>
            <a:ext cx="2509837" cy="2497137"/>
          </a:xfrm>
          <a:prstGeom prst="teardrop">
            <a:avLst>
              <a:gd name="adj" fmla="val 144435"/>
            </a:avLst>
          </a:prstGeom>
          <a:gradFill flip="none" rotWithShape="1">
            <a:gsLst>
              <a:gs pos="48000">
                <a:srgbClr val="CC9900">
                  <a:alpha val="0"/>
                </a:srgb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4828432">
            <a:off x="1466850" y="-61912"/>
            <a:ext cx="2435225" cy="2625725"/>
          </a:xfrm>
          <a:prstGeom prst="teardrop">
            <a:avLst>
              <a:gd name="adj" fmla="val 144435"/>
            </a:avLst>
          </a:prstGeom>
          <a:gradFill flip="none" rotWithShape="1">
            <a:gsLst>
              <a:gs pos="48000">
                <a:srgbClr val="CC9900">
                  <a:alpha val="0"/>
                </a:srgb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16200000">
            <a:off x="5172869" y="2810669"/>
            <a:ext cx="2355850" cy="2633662"/>
          </a:xfrm>
          <a:prstGeom prst="teardrop">
            <a:avLst>
              <a:gd name="adj" fmla="val 144435"/>
            </a:avLst>
          </a:prstGeom>
          <a:gradFill flip="none" rotWithShape="1">
            <a:gsLst>
              <a:gs pos="48000">
                <a:srgbClr val="CC9900">
                  <a:alpha val="0"/>
                </a:srgb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10800000">
            <a:off x="5087938" y="-142875"/>
            <a:ext cx="2676525" cy="2455863"/>
          </a:xfrm>
          <a:prstGeom prst="teardrop">
            <a:avLst>
              <a:gd name="adj" fmla="val 144435"/>
            </a:avLst>
          </a:prstGeom>
          <a:gradFill flip="none" rotWithShape="1">
            <a:gsLst>
              <a:gs pos="48000">
                <a:srgbClr val="CC9900">
                  <a:alpha val="0"/>
                </a:srgb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4 CuadroTexto"/>
          <p:cNvSpPr txBox="1"/>
          <p:nvPr/>
        </p:nvSpPr>
        <p:spPr>
          <a:xfrm>
            <a:off x="611560" y="5008553"/>
            <a:ext cx="828092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localidad es conocida porque en su término municipal alberga la </a:t>
            </a:r>
            <a:r>
              <a:rPr lang="es-ES" b="1" dirty="0" smtClean="0">
                <a:effectLst>
                  <a:glow rad="101600">
                    <a:srgbClr val="C00000">
                      <a:alpha val="60000"/>
                    </a:srgbClr>
                  </a:glow>
                  <a:outerShdw blurRad="38100" dist="38100" dir="2700000" algn="tl">
                    <a:srgbClr val="000000">
                      <a:alpha val="43137"/>
                    </a:srgbClr>
                  </a:outerShdw>
                </a:effectLst>
              </a:rPr>
              <a:t>playa </a:t>
            </a:r>
            <a:r>
              <a:rPr lang="es-ES" b="1" dirty="0">
                <a:effectLst>
                  <a:glow rad="101600">
                    <a:srgbClr val="C00000">
                      <a:alpha val="60000"/>
                    </a:srgbClr>
                  </a:glow>
                  <a:outerShdw blurRad="38100" dist="38100" dir="2700000" algn="tl">
                    <a:srgbClr val="000000">
                      <a:alpha val="43137"/>
                    </a:srgbClr>
                  </a:outerShdw>
                </a:effectLst>
              </a:rPr>
              <a:t>de </a:t>
            </a:r>
            <a:r>
              <a:rPr lang="es-ES" b="1" dirty="0" err="1">
                <a:effectLst>
                  <a:glow rad="101600">
                    <a:srgbClr val="C00000">
                      <a:alpha val="60000"/>
                    </a:srgbClr>
                  </a:glow>
                  <a:outerShdw blurRad="38100" dist="38100" dir="2700000" algn="tl">
                    <a:srgbClr val="000000">
                      <a:alpha val="43137"/>
                    </a:srgbClr>
                  </a:outerShdw>
                </a:effectLst>
              </a:rPr>
              <a:t>Matalascañas</a:t>
            </a:r>
            <a:r>
              <a:rPr lang="es-ES" b="1" dirty="0">
                <a:effectLst>
                  <a:glow rad="101600">
                    <a:srgbClr val="C00000">
                      <a:alpha val="60000"/>
                    </a:srgbClr>
                  </a:glow>
                  <a:outerShdw blurRad="38100" dist="38100" dir="2700000" algn="tl">
                    <a:srgbClr val="000000">
                      <a:alpha val="43137"/>
                    </a:srgbClr>
                  </a:outerShdw>
                </a:effectLst>
              </a:rPr>
              <a:t>, la Aldea del Rocío y el Parque Nacional de </a:t>
            </a:r>
            <a:r>
              <a:rPr lang="es-ES" b="1" dirty="0" err="1">
                <a:effectLst>
                  <a:glow rad="101600">
                    <a:srgbClr val="C00000">
                      <a:alpha val="60000"/>
                    </a:srgbClr>
                  </a:glow>
                  <a:outerShdw blurRad="38100" dist="38100" dir="2700000" algn="tl">
                    <a:srgbClr val="000000">
                      <a:alpha val="43137"/>
                    </a:srgbClr>
                  </a:outerShdw>
                </a:effectLst>
              </a:rPr>
              <a:t>Doñana</a:t>
            </a:r>
            <a:r>
              <a:rPr lang="es-ES" b="1" dirty="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21000">
        <p14:window dir="ver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xit" presetSubtype="3"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1+ppt_w/2"/>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 presetClass="exit" presetSubtype="6" fill="hold" nodeType="withEffect">
                                  <p:stCondLst>
                                    <p:cond delay="0"/>
                                  </p:stCondLst>
                                  <p:childTnLst>
                                    <p:anim calcmode="lin" valueType="num">
                                      <p:cBhvr additive="base">
                                        <p:cTn id="10" dur="4000"/>
                                        <p:tgtEl>
                                          <p:spTgt spid="10"/>
                                        </p:tgtEl>
                                        <p:attrNameLst>
                                          <p:attrName>ppt_x</p:attrName>
                                        </p:attrNameLst>
                                      </p:cBhvr>
                                      <p:tavLst>
                                        <p:tav tm="0">
                                          <p:val>
                                            <p:strVal val="ppt_x"/>
                                          </p:val>
                                        </p:tav>
                                        <p:tav tm="100000">
                                          <p:val>
                                            <p:strVal val="1+ppt_w/2"/>
                                          </p:val>
                                        </p:tav>
                                      </p:tavLst>
                                    </p:anim>
                                    <p:anim calcmode="lin" valueType="num">
                                      <p:cBhvr additive="base">
                                        <p:cTn id="11" dur="4000"/>
                                        <p:tgtEl>
                                          <p:spTgt spid="10"/>
                                        </p:tgtEl>
                                        <p:attrNameLst>
                                          <p:attrName>ppt_y</p:attrName>
                                        </p:attrNameLst>
                                      </p:cBhvr>
                                      <p:tavLst>
                                        <p:tav tm="0">
                                          <p:val>
                                            <p:strVal val="ppt_y"/>
                                          </p:val>
                                        </p:tav>
                                        <p:tav tm="100000">
                                          <p:val>
                                            <p:strVal val="1+ppt_h/2"/>
                                          </p:val>
                                        </p:tav>
                                      </p:tavLst>
                                    </p:anim>
                                    <p:set>
                                      <p:cBhvr>
                                        <p:cTn id="12" dur="1" fill="hold">
                                          <p:stCondLst>
                                            <p:cond delay="3999"/>
                                          </p:stCondLst>
                                        </p:cTn>
                                        <p:tgtEl>
                                          <p:spTgt spid="10"/>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4000"/>
                                        <p:tgtEl>
                                          <p:spTgt spid="11"/>
                                        </p:tgtEl>
                                        <p:attrNameLst>
                                          <p:attrName>ppt_x</p:attrName>
                                        </p:attrNameLst>
                                      </p:cBhvr>
                                      <p:tavLst>
                                        <p:tav tm="0">
                                          <p:val>
                                            <p:strVal val="ppt_x"/>
                                          </p:val>
                                        </p:tav>
                                        <p:tav tm="100000">
                                          <p:val>
                                            <p:strVal val="0-ppt_w/2"/>
                                          </p:val>
                                        </p:tav>
                                      </p:tavLst>
                                    </p:anim>
                                    <p:anim calcmode="lin" valueType="num">
                                      <p:cBhvr additive="base">
                                        <p:cTn id="15" dur="4000"/>
                                        <p:tgtEl>
                                          <p:spTgt spid="11"/>
                                        </p:tgtEl>
                                        <p:attrNameLst>
                                          <p:attrName>ppt_y</p:attrName>
                                        </p:attrNameLst>
                                      </p:cBhvr>
                                      <p:tavLst>
                                        <p:tav tm="0">
                                          <p:val>
                                            <p:strVal val="ppt_y"/>
                                          </p:val>
                                        </p:tav>
                                        <p:tav tm="100000">
                                          <p:val>
                                            <p:strVal val="0-ppt_h/2"/>
                                          </p:val>
                                        </p:tav>
                                      </p:tavLst>
                                    </p:anim>
                                    <p:set>
                                      <p:cBhvr>
                                        <p:cTn id="16" dur="1" fill="hold">
                                          <p:stCondLst>
                                            <p:cond delay="3999"/>
                                          </p:stCondLst>
                                        </p:cTn>
                                        <p:tgtEl>
                                          <p:spTgt spid="11"/>
                                        </p:tgtEl>
                                        <p:attrNameLst>
                                          <p:attrName>style.visibility</p:attrName>
                                        </p:attrNameLst>
                                      </p:cBhvr>
                                      <p:to>
                                        <p:strVal val="hidden"/>
                                      </p:to>
                                    </p:set>
                                  </p:childTnLst>
                                </p:cTn>
                              </p:par>
                              <p:par>
                                <p:cTn id="17" presetID="2" presetClass="exit" presetSubtype="12" fill="hold" nodeType="withEffect">
                                  <p:stCondLst>
                                    <p:cond delay="0"/>
                                  </p:stCondLst>
                                  <p:childTnLst>
                                    <p:anim calcmode="lin" valueType="num">
                                      <p:cBhvr additive="base">
                                        <p:cTn id="18" dur="4000"/>
                                        <p:tgtEl>
                                          <p:spTgt spid="12"/>
                                        </p:tgtEl>
                                        <p:attrNameLst>
                                          <p:attrName>ppt_x</p:attrName>
                                        </p:attrNameLst>
                                      </p:cBhvr>
                                      <p:tavLst>
                                        <p:tav tm="0">
                                          <p:val>
                                            <p:strVal val="ppt_x"/>
                                          </p:val>
                                        </p:tav>
                                        <p:tav tm="100000">
                                          <p:val>
                                            <p:strVal val="0-ppt_w/2"/>
                                          </p:val>
                                        </p:tav>
                                      </p:tavLst>
                                    </p:anim>
                                    <p:anim calcmode="lin" valueType="num">
                                      <p:cBhvr additive="base">
                                        <p:cTn id="19" dur="4000"/>
                                        <p:tgtEl>
                                          <p:spTgt spid="12"/>
                                        </p:tgtEl>
                                        <p:attrNameLst>
                                          <p:attrName>ppt_y</p:attrName>
                                        </p:attrNameLst>
                                      </p:cBhvr>
                                      <p:tavLst>
                                        <p:tav tm="0">
                                          <p:val>
                                            <p:strVal val="ppt_y"/>
                                          </p:val>
                                        </p:tav>
                                        <p:tav tm="100000">
                                          <p:val>
                                            <p:strVal val="1+ppt_h/2"/>
                                          </p:val>
                                        </p:tav>
                                      </p:tavLst>
                                    </p:anim>
                                    <p:set>
                                      <p:cBhvr>
                                        <p:cTn id="20" dur="1" fill="hold">
                                          <p:stCondLst>
                                            <p:cond delay="3999"/>
                                          </p:stCondLst>
                                        </p:cTn>
                                        <p:tgtEl>
                                          <p:spTgt spid="12"/>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4000" fill="hold"/>
                                        <p:tgtEl>
                                          <p:spTgt spid="4"/>
                                        </p:tgtEl>
                                        <p:attrNameLst>
                                          <p:attrName>ppt_w</p:attrName>
                                        </p:attrNameLst>
                                      </p:cBhvr>
                                      <p:tavLst>
                                        <p:tav tm="0">
                                          <p:val>
                                            <p:strVal val="2/3*#ppt_w"/>
                                          </p:val>
                                        </p:tav>
                                        <p:tav tm="100000">
                                          <p:val>
                                            <p:strVal val="#ppt_w"/>
                                          </p:val>
                                        </p:tav>
                                      </p:tavLst>
                                    </p:anim>
                                    <p:anim calcmode="lin" valueType="num">
                                      <p:cBhvr>
                                        <p:cTn id="24" dur="4000" fill="hold"/>
                                        <p:tgtEl>
                                          <p:spTgt spid="4"/>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ox(out)">
                                      <p:cBhvr>
                                        <p:cTn id="27" dur="4000"/>
                                        <p:tgtEl>
                                          <p:spTgt spid="4"/>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alacio Arzobispal de Lima.jpg"/>
          <p:cNvPicPr>
            <a:picLocks noChangeAspect="1"/>
          </p:cNvPicPr>
          <p:nvPr/>
        </p:nvPicPr>
        <p:blipFill>
          <a:blip r:embed="rId2" cstate="print"/>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entágono"/>
          <p:cNvSpPr/>
          <p:nvPr/>
        </p:nvSpPr>
        <p:spPr>
          <a:xfrm>
            <a:off x="0" y="357188"/>
            <a:ext cx="4572000" cy="1547812"/>
          </a:xfrm>
          <a:prstGeom prst="homePlate">
            <a:avLst>
              <a:gd name="adj" fmla="val 0"/>
            </a:avLst>
          </a:prstGeom>
          <a:solidFill>
            <a:schemeClr val="accent5">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entágono"/>
          <p:cNvSpPr/>
          <p:nvPr/>
        </p:nvSpPr>
        <p:spPr>
          <a:xfrm flipH="1">
            <a:off x="4572000" y="357188"/>
            <a:ext cx="4572000" cy="1547812"/>
          </a:xfrm>
          <a:prstGeom prst="homePlate">
            <a:avLst>
              <a:gd name="adj" fmla="val 0"/>
            </a:avLst>
          </a:prstGeom>
          <a:solidFill>
            <a:schemeClr val="accent5">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entágono"/>
          <p:cNvSpPr/>
          <p:nvPr/>
        </p:nvSpPr>
        <p:spPr>
          <a:xfrm>
            <a:off x="0" y="3810000"/>
            <a:ext cx="4572000" cy="1547813"/>
          </a:xfrm>
          <a:prstGeom prst="homePlate">
            <a:avLst>
              <a:gd name="adj" fmla="val 0"/>
            </a:avLst>
          </a:prstGeom>
          <a:solidFill>
            <a:schemeClr val="accent5">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entágono"/>
          <p:cNvSpPr/>
          <p:nvPr/>
        </p:nvSpPr>
        <p:spPr>
          <a:xfrm flipH="1">
            <a:off x="4572000" y="3810000"/>
            <a:ext cx="4572000" cy="1547813"/>
          </a:xfrm>
          <a:prstGeom prst="homePlate">
            <a:avLst>
              <a:gd name="adj" fmla="val 0"/>
            </a:avLst>
          </a:prstGeom>
          <a:solidFill>
            <a:schemeClr val="accent5">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entágono"/>
          <p:cNvSpPr/>
          <p:nvPr/>
        </p:nvSpPr>
        <p:spPr>
          <a:xfrm>
            <a:off x="0" y="638175"/>
            <a:ext cx="3779838" cy="892175"/>
          </a:xfrm>
          <a:prstGeom prst="homePlate">
            <a:avLst>
              <a:gd name="adj" fmla="val 0"/>
            </a:avLst>
          </a:prstGeom>
          <a:solidFill>
            <a:schemeClr val="accent5">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entágono"/>
          <p:cNvSpPr/>
          <p:nvPr/>
        </p:nvSpPr>
        <p:spPr>
          <a:xfrm>
            <a:off x="0" y="4167188"/>
            <a:ext cx="3779838" cy="896937"/>
          </a:xfrm>
          <a:prstGeom prst="homePlate">
            <a:avLst>
              <a:gd name="adj" fmla="val 0"/>
            </a:avLst>
          </a:prstGeom>
          <a:solidFill>
            <a:schemeClr val="accent5">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entágono"/>
          <p:cNvSpPr/>
          <p:nvPr/>
        </p:nvSpPr>
        <p:spPr>
          <a:xfrm flipH="1">
            <a:off x="5429250" y="655638"/>
            <a:ext cx="3714750" cy="892175"/>
          </a:xfrm>
          <a:prstGeom prst="homePlate">
            <a:avLst>
              <a:gd name="adj" fmla="val 0"/>
            </a:avLst>
          </a:prstGeom>
          <a:solidFill>
            <a:schemeClr val="accent5">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entágono"/>
          <p:cNvSpPr/>
          <p:nvPr/>
        </p:nvSpPr>
        <p:spPr>
          <a:xfrm flipH="1">
            <a:off x="5370513" y="4167188"/>
            <a:ext cx="3773487" cy="925512"/>
          </a:xfrm>
          <a:prstGeom prst="homePlate">
            <a:avLst>
              <a:gd name="adj" fmla="val 0"/>
            </a:avLst>
          </a:prstGeom>
          <a:solidFill>
            <a:schemeClr val="accent5">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250825" y="4714875"/>
            <a:ext cx="84248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hermandad del </a:t>
            </a:r>
            <a:r>
              <a:rPr lang="es-ES" b="1" dirty="0" smtClean="0">
                <a:effectLst>
                  <a:glow rad="101600">
                    <a:schemeClr val="accent2">
                      <a:satMod val="175000"/>
                      <a:alpha val="40000"/>
                    </a:schemeClr>
                  </a:glow>
                  <a:outerShdw blurRad="38100" dist="38100" dir="2700000" algn="tl">
                    <a:srgbClr val="1F497D"/>
                  </a:outerShdw>
                </a:effectLst>
              </a:rPr>
              <a:t>Rocío </a:t>
            </a:r>
            <a:r>
              <a:rPr lang="es-ES" b="1" dirty="0">
                <a:effectLst>
                  <a:glow rad="101600">
                    <a:schemeClr val="accent2">
                      <a:satMod val="175000"/>
                      <a:alpha val="40000"/>
                    </a:schemeClr>
                  </a:glow>
                  <a:outerShdw blurRad="38100" dist="38100" dir="2700000" algn="tl">
                    <a:srgbClr val="1F497D"/>
                  </a:outerShdw>
                </a:effectLst>
              </a:rPr>
              <a:t>de Triana cruzando el río Quema, </a:t>
            </a:r>
            <a:r>
              <a:rPr lang="es-ES" b="1" dirty="0" smtClean="0">
                <a:effectLst>
                  <a:glow rad="101600">
                    <a:schemeClr val="accent2">
                      <a:satMod val="175000"/>
                      <a:alpha val="40000"/>
                    </a:schemeClr>
                  </a:glow>
                  <a:outerShdw blurRad="38100" dist="38100" dir="2700000" algn="tl">
                    <a:srgbClr val="1F497D"/>
                  </a:outerShdw>
                </a:effectLst>
              </a:rPr>
              <a:t>donde </a:t>
            </a:r>
            <a:r>
              <a:rPr lang="es-ES" b="1" dirty="0">
                <a:effectLst>
                  <a:glow rad="101600">
                    <a:schemeClr val="accent2">
                      <a:satMod val="175000"/>
                      <a:alpha val="40000"/>
                    </a:schemeClr>
                  </a:glow>
                  <a:outerShdw blurRad="38100" dist="38100" dir="2700000" algn="tl">
                    <a:srgbClr val="1F497D"/>
                  </a:outerShdw>
                </a:effectLst>
              </a:rPr>
              <a:t>andarán los que van con zapatitos, </a:t>
            </a:r>
            <a:r>
              <a:rPr lang="es-ES" b="1" dirty="0" smtClean="0">
                <a:effectLst>
                  <a:glow rad="101600">
                    <a:schemeClr val="accent2">
                      <a:satMod val="175000"/>
                      <a:alpha val="40000"/>
                    </a:schemeClr>
                  </a:glow>
                  <a:outerShdw blurRad="38100" dist="38100" dir="2700000" algn="tl">
                    <a:srgbClr val="1F497D"/>
                  </a:outerShdw>
                </a:effectLst>
              </a:rPr>
              <a:t>¿Donde andarán?.</a:t>
            </a:r>
            <a:endParaRPr lang="es-ES" b="1"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500" advTm="19000">
        <p14:window/>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ppt_w/2"/>
                                          </p:val>
                                        </p:tav>
                                      </p:tavLst>
                                    </p:anim>
                                    <p:anim calcmode="lin" valueType="num">
                                      <p:cBhvr>
                                        <p:cTn id="19" dur="3000"/>
                                        <p:tgtEl>
                                          <p:spTgt spid="6"/>
                                        </p:tgtEl>
                                        <p:attrNameLst>
                                          <p:attrName>ppt_y</p:attrName>
                                        </p:attrNameLst>
                                      </p:cBhvr>
                                      <p:tavLst>
                                        <p:tav tm="0">
                                          <p:val>
                                            <p:strVal val="ppt_y"/>
                                          </p:val>
                                        </p:tav>
                                        <p:tav tm="100000">
                                          <p:val>
                                            <p:strVal val="ppt_y"/>
                                          </p:val>
                                        </p:tav>
                                      </p:tavLst>
                                    </p:anim>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1"/>
                                        </p:tgtEl>
                                        <p:attrNameLst>
                                          <p:attrName>ppt_x</p:attrName>
                                        </p:attrNameLst>
                                      </p:cBhvr>
                                      <p:tavLst>
                                        <p:tav tm="0">
                                          <p:val>
                                            <p:strVal val="ppt_x"/>
                                          </p:val>
                                        </p:tav>
                                        <p:tav tm="100000">
                                          <p:val>
                                            <p:strVal val="ppt_x-ppt_w/2"/>
                                          </p:val>
                                        </p:tav>
                                      </p:tavLst>
                                    </p:anim>
                                    <p:anim calcmode="lin" valueType="num">
                                      <p:cBhvr>
                                        <p:cTn id="31" dur="3000"/>
                                        <p:tgtEl>
                                          <p:spTgt spid="11"/>
                                        </p:tgtEl>
                                        <p:attrNameLst>
                                          <p:attrName>ppt_y</p:attrName>
                                        </p:attrNameLst>
                                      </p:cBhvr>
                                      <p:tavLst>
                                        <p:tav tm="0">
                                          <p:val>
                                            <p:strVal val="ppt_y"/>
                                          </p:val>
                                        </p:tav>
                                        <p:tav tm="100000">
                                          <p:val>
                                            <p:strVal val="ppt_y"/>
                                          </p:val>
                                        </p:tav>
                                      </p:tavLst>
                                    </p:anim>
                                    <p:anim calcmode="lin" valueType="num">
                                      <p:cBhvr>
                                        <p:cTn id="32" dur="3000"/>
                                        <p:tgtEl>
                                          <p:spTgt spid="11"/>
                                        </p:tgtEl>
                                        <p:attrNameLst>
                                          <p:attrName>ppt_w</p:attrName>
                                        </p:attrNameLst>
                                      </p:cBhvr>
                                      <p:tavLst>
                                        <p:tav tm="0">
                                          <p:val>
                                            <p:strVal val="ppt_w"/>
                                          </p:val>
                                        </p:tav>
                                        <p:tav tm="100000">
                                          <p:val>
                                            <p:fltVal val="0"/>
                                          </p:val>
                                        </p:tav>
                                      </p:tavLst>
                                    </p:anim>
                                    <p:anim calcmode="lin" valueType="num">
                                      <p:cBhvr>
                                        <p:cTn id="33" dur="3000"/>
                                        <p:tgtEl>
                                          <p:spTgt spid="11"/>
                                        </p:tgtEl>
                                        <p:attrNameLst>
                                          <p:attrName>ppt_h</p:attrName>
                                        </p:attrNameLst>
                                      </p:cBhvr>
                                      <p:tavLst>
                                        <p:tav tm="0">
                                          <p:val>
                                            <p:strVal val="ppt_h"/>
                                          </p:val>
                                        </p:tav>
                                        <p:tav tm="100000">
                                          <p:val>
                                            <p:strVal val="ppt_h"/>
                                          </p:val>
                                        </p:tav>
                                      </p:tavLst>
                                    </p:anim>
                                    <p:set>
                                      <p:cBhvr>
                                        <p:cTn id="34" dur="1" fill="hold">
                                          <p:stCondLst>
                                            <p:cond delay="2999"/>
                                          </p:stCondLst>
                                        </p:cTn>
                                        <p:tgtEl>
                                          <p:spTgt spid="11"/>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3000"/>
                                        <p:tgtEl>
                                          <p:spTgt spid="13"/>
                                        </p:tgtEl>
                                        <p:attrNameLst>
                                          <p:attrName>ppt_x</p:attrName>
                                        </p:attrNameLst>
                                      </p:cBhvr>
                                      <p:tavLst>
                                        <p:tav tm="0">
                                          <p:val>
                                            <p:strVal val="ppt_x"/>
                                          </p:val>
                                        </p:tav>
                                        <p:tav tm="100000">
                                          <p:val>
                                            <p:strVal val="ppt_x-ppt_w/2"/>
                                          </p:val>
                                        </p:tav>
                                      </p:tavLst>
                                    </p:anim>
                                    <p:anim calcmode="lin" valueType="num">
                                      <p:cBhvr>
                                        <p:cTn id="37" dur="3000"/>
                                        <p:tgtEl>
                                          <p:spTgt spid="13"/>
                                        </p:tgtEl>
                                        <p:attrNameLst>
                                          <p:attrName>ppt_y</p:attrName>
                                        </p:attrNameLst>
                                      </p:cBhvr>
                                      <p:tavLst>
                                        <p:tav tm="0">
                                          <p:val>
                                            <p:strVal val="ppt_y"/>
                                          </p:val>
                                        </p:tav>
                                        <p:tav tm="100000">
                                          <p:val>
                                            <p:strVal val="ppt_y"/>
                                          </p:val>
                                        </p:tav>
                                      </p:tavLst>
                                    </p:anim>
                                    <p:anim calcmode="lin" valueType="num">
                                      <p:cBhvr>
                                        <p:cTn id="38" dur="3000"/>
                                        <p:tgtEl>
                                          <p:spTgt spid="13"/>
                                        </p:tgtEl>
                                        <p:attrNameLst>
                                          <p:attrName>ppt_w</p:attrName>
                                        </p:attrNameLst>
                                      </p:cBhvr>
                                      <p:tavLst>
                                        <p:tav tm="0">
                                          <p:val>
                                            <p:strVal val="ppt_w"/>
                                          </p:val>
                                        </p:tav>
                                        <p:tav tm="100000">
                                          <p:val>
                                            <p:fltVal val="0"/>
                                          </p:val>
                                        </p:tav>
                                      </p:tavLst>
                                    </p:anim>
                                    <p:anim calcmode="lin" valueType="num">
                                      <p:cBhvr>
                                        <p:cTn id="39" dur="3000"/>
                                        <p:tgtEl>
                                          <p:spTgt spid="13"/>
                                        </p:tgtEl>
                                        <p:attrNameLst>
                                          <p:attrName>ppt_h</p:attrName>
                                        </p:attrNameLst>
                                      </p:cBhvr>
                                      <p:tavLst>
                                        <p:tav tm="0">
                                          <p:val>
                                            <p:strVal val="ppt_h"/>
                                          </p:val>
                                        </p:tav>
                                        <p:tav tm="100000">
                                          <p:val>
                                            <p:strVal val="ppt_h"/>
                                          </p:val>
                                        </p:tav>
                                      </p:tavLst>
                                    </p:anim>
                                    <p:set>
                                      <p:cBhvr>
                                        <p:cTn id="40" dur="1" fill="hold">
                                          <p:stCondLst>
                                            <p:cond delay="2999"/>
                                          </p:stCondLst>
                                        </p:cTn>
                                        <p:tgtEl>
                                          <p:spTgt spid="13"/>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15"/>
                                        </p:tgtEl>
                                        <p:attrNameLst>
                                          <p:attrName>ppt_x</p:attrName>
                                        </p:attrNameLst>
                                      </p:cBhvr>
                                      <p:tavLst>
                                        <p:tav tm="0">
                                          <p:val>
                                            <p:strVal val="ppt_x"/>
                                          </p:val>
                                        </p:tav>
                                        <p:tav tm="100000">
                                          <p:val>
                                            <p:strVal val="ppt_x+ppt_w/2"/>
                                          </p:val>
                                        </p:tav>
                                      </p:tavLst>
                                    </p:anim>
                                    <p:anim calcmode="lin" valueType="num">
                                      <p:cBhvr>
                                        <p:cTn id="43" dur="3000"/>
                                        <p:tgtEl>
                                          <p:spTgt spid="15"/>
                                        </p:tgtEl>
                                        <p:attrNameLst>
                                          <p:attrName>ppt_y</p:attrName>
                                        </p:attrNameLst>
                                      </p:cBhvr>
                                      <p:tavLst>
                                        <p:tav tm="0">
                                          <p:val>
                                            <p:strVal val="ppt_y"/>
                                          </p:val>
                                        </p:tav>
                                        <p:tav tm="100000">
                                          <p:val>
                                            <p:strVal val="ppt_y"/>
                                          </p:val>
                                        </p:tav>
                                      </p:tavLst>
                                    </p:anim>
                                    <p:anim calcmode="lin" valueType="num">
                                      <p:cBhvr>
                                        <p:cTn id="44" dur="3000"/>
                                        <p:tgtEl>
                                          <p:spTgt spid="15"/>
                                        </p:tgtEl>
                                        <p:attrNameLst>
                                          <p:attrName>ppt_w</p:attrName>
                                        </p:attrNameLst>
                                      </p:cBhvr>
                                      <p:tavLst>
                                        <p:tav tm="0">
                                          <p:val>
                                            <p:strVal val="ppt_w"/>
                                          </p:val>
                                        </p:tav>
                                        <p:tav tm="100000">
                                          <p:val>
                                            <p:fltVal val="0"/>
                                          </p:val>
                                        </p:tav>
                                      </p:tavLst>
                                    </p:anim>
                                    <p:anim calcmode="lin" valueType="num">
                                      <p:cBhvr>
                                        <p:cTn id="45" dur="3000"/>
                                        <p:tgtEl>
                                          <p:spTgt spid="15"/>
                                        </p:tgtEl>
                                        <p:attrNameLst>
                                          <p:attrName>ppt_h</p:attrName>
                                        </p:attrNameLst>
                                      </p:cBhvr>
                                      <p:tavLst>
                                        <p:tav tm="0">
                                          <p:val>
                                            <p:strVal val="ppt_h"/>
                                          </p:val>
                                        </p:tav>
                                        <p:tav tm="100000">
                                          <p:val>
                                            <p:strVal val="ppt_h"/>
                                          </p:val>
                                        </p:tav>
                                      </p:tavLst>
                                    </p:anim>
                                    <p:set>
                                      <p:cBhvr>
                                        <p:cTn id="46" dur="1" fill="hold">
                                          <p:stCondLst>
                                            <p:cond delay="2999"/>
                                          </p:stCondLst>
                                        </p:cTn>
                                        <p:tgtEl>
                                          <p:spTgt spid="15"/>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16"/>
                                        </p:tgtEl>
                                        <p:attrNameLst>
                                          <p:attrName>ppt_x</p:attrName>
                                        </p:attrNameLst>
                                      </p:cBhvr>
                                      <p:tavLst>
                                        <p:tav tm="0">
                                          <p:val>
                                            <p:strVal val="ppt_x"/>
                                          </p:val>
                                        </p:tav>
                                        <p:tav tm="100000">
                                          <p:val>
                                            <p:strVal val="ppt_x+ppt_w/2"/>
                                          </p:val>
                                        </p:tav>
                                      </p:tavLst>
                                    </p:anim>
                                    <p:anim calcmode="lin" valueType="num">
                                      <p:cBhvr>
                                        <p:cTn id="49" dur="3000"/>
                                        <p:tgtEl>
                                          <p:spTgt spid="16"/>
                                        </p:tgtEl>
                                        <p:attrNameLst>
                                          <p:attrName>ppt_y</p:attrName>
                                        </p:attrNameLst>
                                      </p:cBhvr>
                                      <p:tavLst>
                                        <p:tav tm="0">
                                          <p:val>
                                            <p:strVal val="ppt_y"/>
                                          </p:val>
                                        </p:tav>
                                        <p:tav tm="100000">
                                          <p:val>
                                            <p:strVal val="ppt_y"/>
                                          </p:val>
                                        </p:tav>
                                      </p:tavLst>
                                    </p:anim>
                                    <p:anim calcmode="lin" valueType="num">
                                      <p:cBhvr>
                                        <p:cTn id="50" dur="3000"/>
                                        <p:tgtEl>
                                          <p:spTgt spid="16"/>
                                        </p:tgtEl>
                                        <p:attrNameLst>
                                          <p:attrName>ppt_w</p:attrName>
                                        </p:attrNameLst>
                                      </p:cBhvr>
                                      <p:tavLst>
                                        <p:tav tm="0">
                                          <p:val>
                                            <p:strVal val="ppt_w"/>
                                          </p:val>
                                        </p:tav>
                                        <p:tav tm="100000">
                                          <p:val>
                                            <p:fltVal val="0"/>
                                          </p:val>
                                        </p:tav>
                                      </p:tavLst>
                                    </p:anim>
                                    <p:anim calcmode="lin" valueType="num">
                                      <p:cBhvr>
                                        <p:cTn id="51" dur="3000"/>
                                        <p:tgtEl>
                                          <p:spTgt spid="16"/>
                                        </p:tgtEl>
                                        <p:attrNameLst>
                                          <p:attrName>ppt_h</p:attrName>
                                        </p:attrNameLst>
                                      </p:cBhvr>
                                      <p:tavLst>
                                        <p:tav tm="0">
                                          <p:val>
                                            <p:strVal val="ppt_h"/>
                                          </p:val>
                                        </p:tav>
                                        <p:tav tm="100000">
                                          <p:val>
                                            <p:strVal val="ppt_h"/>
                                          </p:val>
                                        </p:tav>
                                      </p:tavLst>
                                    </p:anim>
                                    <p:set>
                                      <p:cBhvr>
                                        <p:cTn id="52" dur="1" fill="hold">
                                          <p:stCondLst>
                                            <p:cond delay="2999"/>
                                          </p:stCondLst>
                                        </p:cTn>
                                        <p:tgtEl>
                                          <p:spTgt spid="16"/>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fltVal val="0"/>
                                          </p:val>
                                        </p:tav>
                                        <p:tav tm="100000">
                                          <p:val>
                                            <p:strVal val="#ppt_w"/>
                                          </p:val>
                                        </p:tav>
                                      </p:tavLst>
                                    </p:anim>
                                    <p:anim calcmode="lin" valueType="num">
                                      <p:cBhvr>
                                        <p:cTn id="56" dur="3000" fill="hold"/>
                                        <p:tgtEl>
                                          <p:spTgt spid="4"/>
                                        </p:tgtEl>
                                        <p:attrNameLst>
                                          <p:attrName>ppt_h</p:attrName>
                                        </p:attrNameLst>
                                      </p:cBhvr>
                                      <p:tavLst>
                                        <p:tav tm="0">
                                          <p:val>
                                            <p:strVal val="#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2"/>
                                        </p:tgtEl>
                                        <p:attrNameLst>
                                          <p:attrName>style.visibility</p:attrName>
                                        </p:attrNameLst>
                                      </p:cBhvr>
                                      <p:to>
                                        <p:strVal val="visible"/>
                                      </p:to>
                                    </p:set>
                                    <p:animEffect transition="in" filter="fade">
                                      <p:cBhvr>
                                        <p:cTn id="60" dur="1000"/>
                                        <p:tgtEl>
                                          <p:spTgt spid="12"/>
                                        </p:tgtEl>
                                      </p:cBhvr>
                                    </p:animEffect>
                                    <p:anim calcmode="lin" valueType="num">
                                      <p:cBhvr>
                                        <p:cTn id="61" dur="1000" fill="hold"/>
                                        <p:tgtEl>
                                          <p:spTgt spid="12"/>
                                        </p:tgtEl>
                                        <p:attrNameLst>
                                          <p:attrName>ppt_x</p:attrName>
                                        </p:attrNameLst>
                                      </p:cBhvr>
                                      <p:tavLst>
                                        <p:tav tm="0">
                                          <p:val>
                                            <p:strVal val="#ppt_x-.1"/>
                                          </p:val>
                                        </p:tav>
                                        <p:tav tm="100000">
                                          <p:val>
                                            <p:strVal val="#ppt_x"/>
                                          </p:val>
                                        </p:tav>
                                      </p:tavLst>
                                    </p:anim>
                                    <p:anim calcmode="lin" valueType="num">
                                      <p:cBhvr>
                                        <p:cTn id="6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62655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ágrima"/>
          <p:cNvSpPr/>
          <p:nvPr/>
        </p:nvSpPr>
        <p:spPr>
          <a:xfrm rot="296311">
            <a:off x="1790700" y="2852738"/>
            <a:ext cx="2446338" cy="2419350"/>
          </a:xfrm>
          <a:prstGeom prst="teardrop">
            <a:avLst>
              <a:gd name="adj" fmla="val 144435"/>
            </a:avLst>
          </a:prstGeom>
          <a:solidFill>
            <a:schemeClr val="accent3">
              <a:alpha val="68000"/>
            </a:schemeClr>
          </a:solidFill>
          <a:ln>
            <a:solidFill>
              <a:srgbClr val="92D05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rot="4939005">
            <a:off x="1488282" y="75406"/>
            <a:ext cx="2439988" cy="2593975"/>
          </a:xfrm>
          <a:prstGeom prst="teardrop">
            <a:avLst>
              <a:gd name="adj" fmla="val 144435"/>
            </a:avLst>
          </a:prstGeom>
          <a:solidFill>
            <a:schemeClr val="accent3">
              <a:alpha val="68000"/>
            </a:schemeClr>
          </a:solidFill>
          <a:ln>
            <a:solidFill>
              <a:srgbClr val="92D05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5936363">
            <a:off x="5029201" y="2954337"/>
            <a:ext cx="2355850" cy="2346325"/>
          </a:xfrm>
          <a:prstGeom prst="teardrop">
            <a:avLst>
              <a:gd name="adj" fmla="val 144435"/>
            </a:avLst>
          </a:prstGeom>
          <a:solidFill>
            <a:schemeClr val="accent3">
              <a:alpha val="68000"/>
            </a:schemeClr>
          </a:solidFill>
          <a:ln>
            <a:solidFill>
              <a:srgbClr val="92D05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10548888">
            <a:off x="4918075" y="-76200"/>
            <a:ext cx="2551113" cy="2355850"/>
          </a:xfrm>
          <a:prstGeom prst="teardrop">
            <a:avLst>
              <a:gd name="adj" fmla="val 144435"/>
            </a:avLst>
          </a:prstGeom>
          <a:solidFill>
            <a:schemeClr val="accent3">
              <a:alpha val="68000"/>
            </a:schemeClr>
          </a:solidFill>
          <a:ln>
            <a:solidFill>
              <a:srgbClr val="92D05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684213" y="4873625"/>
            <a:ext cx="77755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Entre la segunda mitad del siglo XVII y principios del XVIII, surgieron una serie de hermandades en poblaciones cercanas a la aldea.</a:t>
            </a: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1+#ppt_w/2"/>
                                          </p:val>
                                        </p:tav>
                                        <p:tav tm="100000">
                                          <p:val>
                                            <p:strVal val="#ppt_x"/>
                                          </p:val>
                                        </p:tav>
                                      </p:tavLst>
                                    </p:anim>
                                    <p:anim calcmode="lin" valueType="num">
                                      <p:cBhvr additive="base">
                                        <p:cTn id="16" dur="30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0-#ppt_w/2"/>
                                          </p:val>
                                        </p:tav>
                                        <p:tav tm="100000">
                                          <p:val>
                                            <p:strVal val="#ppt_x"/>
                                          </p:val>
                                        </p:tav>
                                      </p:tavLst>
                                    </p:anim>
                                    <p:anim calcmode="lin" valueType="num">
                                      <p:cBhvr additive="base">
                                        <p:cTn id="20" dur="3000" fill="hold"/>
                                        <p:tgtEl>
                                          <p:spTgt spid="7"/>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5"/>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6"/>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8"/>
                                        </p:tgtEl>
                                        <p:attrNameLst>
                                          <p:attrName>r</p:attrName>
                                        </p:attrNameLst>
                                      </p:cBhvr>
                                    </p:animRot>
                                  </p:childTnLst>
                                </p:cTn>
                              </p:par>
                            </p:childTnLst>
                          </p:cTn>
                        </p:par>
                        <p:par>
                          <p:cTn id="29" fill="hold" nodeType="afterGroup">
                            <p:stCondLst>
                              <p:cond delay="3000"/>
                            </p:stCondLst>
                            <p:childTnLst>
                              <p:par>
                                <p:cTn id="30" presetID="2" presetClass="exit" presetSubtype="3" fill="hold" nodeType="afterEffect">
                                  <p:stCondLst>
                                    <p:cond delay="0"/>
                                  </p:stCondLst>
                                  <p:childTnLst>
                                    <p:anim calcmode="lin" valueType="num">
                                      <p:cBhvr additive="base">
                                        <p:cTn id="31" dur="3000"/>
                                        <p:tgtEl>
                                          <p:spTgt spid="5"/>
                                        </p:tgtEl>
                                        <p:attrNameLst>
                                          <p:attrName>ppt_x</p:attrName>
                                        </p:attrNameLst>
                                      </p:cBhvr>
                                      <p:tavLst>
                                        <p:tav tm="0">
                                          <p:val>
                                            <p:strVal val="ppt_x"/>
                                          </p:val>
                                        </p:tav>
                                        <p:tav tm="100000">
                                          <p:val>
                                            <p:strVal val="1+ppt_w/2"/>
                                          </p:val>
                                        </p:tav>
                                      </p:tavLst>
                                    </p:anim>
                                    <p:anim calcmode="lin" valueType="num">
                                      <p:cBhvr additive="base">
                                        <p:cTn id="32" dur="3000"/>
                                        <p:tgtEl>
                                          <p:spTgt spid="5"/>
                                        </p:tgtEl>
                                        <p:attrNameLst>
                                          <p:attrName>ppt_y</p:attrName>
                                        </p:attrNameLst>
                                      </p:cBhvr>
                                      <p:tavLst>
                                        <p:tav tm="0">
                                          <p:val>
                                            <p:strVal val="ppt_y"/>
                                          </p:val>
                                        </p:tav>
                                        <p:tav tm="100000">
                                          <p:val>
                                            <p:strVal val="0-ppt_h/2"/>
                                          </p:val>
                                        </p:tav>
                                      </p:tavLst>
                                    </p:anim>
                                    <p:set>
                                      <p:cBhvr>
                                        <p:cTn id="33" dur="1" fill="hold">
                                          <p:stCondLst>
                                            <p:cond delay="2999"/>
                                          </p:stCondLst>
                                        </p:cTn>
                                        <p:tgtEl>
                                          <p:spTgt spid="5"/>
                                        </p:tgtEl>
                                        <p:attrNameLst>
                                          <p:attrName>style.visibility</p:attrName>
                                        </p:attrNameLst>
                                      </p:cBhvr>
                                      <p:to>
                                        <p:strVal val="hidden"/>
                                      </p:to>
                                    </p:set>
                                  </p:childTnLst>
                                </p:cTn>
                              </p:par>
                              <p:par>
                                <p:cTn id="34" presetID="2" presetClass="exit" presetSubtype="6" fill="hold" nodeType="withEffect">
                                  <p:stCondLst>
                                    <p:cond delay="0"/>
                                  </p:stCondLst>
                                  <p:childTnLst>
                                    <p:anim calcmode="lin" valueType="num">
                                      <p:cBhvr additive="base">
                                        <p:cTn id="35" dur="3000"/>
                                        <p:tgtEl>
                                          <p:spTgt spid="6"/>
                                        </p:tgtEl>
                                        <p:attrNameLst>
                                          <p:attrName>ppt_x</p:attrName>
                                        </p:attrNameLst>
                                      </p:cBhvr>
                                      <p:tavLst>
                                        <p:tav tm="0">
                                          <p:val>
                                            <p:strVal val="ppt_x"/>
                                          </p:val>
                                        </p:tav>
                                        <p:tav tm="100000">
                                          <p:val>
                                            <p:strVal val="1+ppt_w/2"/>
                                          </p:val>
                                        </p:tav>
                                      </p:tavLst>
                                    </p:anim>
                                    <p:anim calcmode="lin" valueType="num">
                                      <p:cBhvr additive="base">
                                        <p:cTn id="36" dur="3000"/>
                                        <p:tgtEl>
                                          <p:spTgt spid="6"/>
                                        </p:tgtEl>
                                        <p:attrNameLst>
                                          <p:attrName>ppt_y</p:attrName>
                                        </p:attrNameLst>
                                      </p:cBhvr>
                                      <p:tavLst>
                                        <p:tav tm="0">
                                          <p:val>
                                            <p:strVal val="ppt_y"/>
                                          </p:val>
                                        </p:tav>
                                        <p:tav tm="100000">
                                          <p:val>
                                            <p:strVal val="1+ppt_h/2"/>
                                          </p:val>
                                        </p:tav>
                                      </p:tavLst>
                                    </p:anim>
                                    <p:set>
                                      <p:cBhvr>
                                        <p:cTn id="37" dur="1" fill="hold">
                                          <p:stCondLst>
                                            <p:cond delay="2999"/>
                                          </p:stCondLst>
                                        </p:cTn>
                                        <p:tgtEl>
                                          <p:spTgt spid="6"/>
                                        </p:tgtEl>
                                        <p:attrNameLst>
                                          <p:attrName>style.visibility</p:attrName>
                                        </p:attrNameLst>
                                      </p:cBhvr>
                                      <p:to>
                                        <p:strVal val="hidden"/>
                                      </p:to>
                                    </p:set>
                                  </p:childTnLst>
                                </p:cTn>
                              </p:par>
                              <p:par>
                                <p:cTn id="38" presetID="2" presetClass="exit" presetSubtype="9" fill="hold" nodeType="withEffect">
                                  <p:stCondLst>
                                    <p:cond delay="0"/>
                                  </p:stCondLst>
                                  <p:childTnLst>
                                    <p:anim calcmode="lin" valueType="num">
                                      <p:cBhvr additive="base">
                                        <p:cTn id="39" dur="3000"/>
                                        <p:tgtEl>
                                          <p:spTgt spid="7"/>
                                        </p:tgtEl>
                                        <p:attrNameLst>
                                          <p:attrName>ppt_x</p:attrName>
                                        </p:attrNameLst>
                                      </p:cBhvr>
                                      <p:tavLst>
                                        <p:tav tm="0">
                                          <p:val>
                                            <p:strVal val="ppt_x"/>
                                          </p:val>
                                        </p:tav>
                                        <p:tav tm="100000">
                                          <p:val>
                                            <p:strVal val="0-ppt_w/2"/>
                                          </p:val>
                                        </p:tav>
                                      </p:tavLst>
                                    </p:anim>
                                    <p:anim calcmode="lin" valueType="num">
                                      <p:cBhvr additive="base">
                                        <p:cTn id="40" dur="3000"/>
                                        <p:tgtEl>
                                          <p:spTgt spid="7"/>
                                        </p:tgtEl>
                                        <p:attrNameLst>
                                          <p:attrName>ppt_y</p:attrName>
                                        </p:attrNameLst>
                                      </p:cBhvr>
                                      <p:tavLst>
                                        <p:tav tm="0">
                                          <p:val>
                                            <p:strVal val="ppt_y"/>
                                          </p:val>
                                        </p:tav>
                                        <p:tav tm="100000">
                                          <p:val>
                                            <p:strVal val="0-ppt_h/2"/>
                                          </p:val>
                                        </p:tav>
                                      </p:tavLst>
                                    </p:anim>
                                    <p:set>
                                      <p:cBhvr>
                                        <p:cTn id="41" dur="1" fill="hold">
                                          <p:stCondLst>
                                            <p:cond delay="2999"/>
                                          </p:stCondLst>
                                        </p:cTn>
                                        <p:tgtEl>
                                          <p:spTgt spid="7"/>
                                        </p:tgtEl>
                                        <p:attrNameLst>
                                          <p:attrName>style.visibility</p:attrName>
                                        </p:attrNameLst>
                                      </p:cBhvr>
                                      <p:to>
                                        <p:strVal val="hidden"/>
                                      </p:to>
                                    </p:set>
                                  </p:childTnLst>
                                </p:cTn>
                              </p:par>
                              <p:par>
                                <p:cTn id="42" presetID="2" presetClass="exit" presetSubtype="12" fill="hold"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0-ppt_w/2"/>
                                          </p:val>
                                        </p:tav>
                                      </p:tavLst>
                                    </p:anim>
                                    <p:anim calcmode="lin" valueType="num">
                                      <p:cBhvr additive="base">
                                        <p:cTn id="44" dur="3000"/>
                                        <p:tgtEl>
                                          <p:spTgt spid="8"/>
                                        </p:tgtEl>
                                        <p:attrNameLst>
                                          <p:attrName>ppt_y</p:attrName>
                                        </p:attrNameLst>
                                      </p:cBhvr>
                                      <p:tavLst>
                                        <p:tav tm="0">
                                          <p:val>
                                            <p:strVal val="ppt_y"/>
                                          </p:val>
                                        </p:tav>
                                        <p:tav tm="100000">
                                          <p:val>
                                            <p:strVal val="1+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27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2/3*#ppt_w"/>
                                          </p:val>
                                        </p:tav>
                                        <p:tav tm="100000">
                                          <p:val>
                                            <p:strVal val="#ppt_w"/>
                                          </p:val>
                                        </p:tav>
                                      </p:tavLst>
                                    </p:anim>
                                    <p:anim calcmode="lin" valueType="num">
                                      <p:cBhvr>
                                        <p:cTn id="49" dur="3000" fill="hold"/>
                                        <p:tgtEl>
                                          <p:spTgt spid="4"/>
                                        </p:tgtEl>
                                        <p:attrNameLst>
                                          <p:attrName>ppt_h</p:attrName>
                                        </p:attrNameLst>
                                      </p:cBhvr>
                                      <p:tavLst>
                                        <p:tav tm="0">
                                          <p:val>
                                            <p:strVal val="2/3*#ppt_h"/>
                                          </p:val>
                                        </p:tav>
                                        <p:tav tm="100000">
                                          <p:val>
                                            <p:strVal val="#ppt_h"/>
                                          </p:val>
                                        </p:tav>
                                      </p:tavLst>
                                    </p:anim>
                                  </p:childTnLst>
                                </p:cTn>
                              </p:par>
                              <p:par>
                                <p:cTn id="50" presetID="4" presetClass="entr" presetSubtype="3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box(out)">
                                      <p:cBhvr>
                                        <p:cTn id="52" dur="3000"/>
                                        <p:tgtEl>
                                          <p:spTgt spid="4"/>
                                        </p:tgtEl>
                                      </p:cBhvr>
                                    </p:animEffect>
                                  </p:childTnLst>
                                </p:cTn>
                              </p:par>
                            </p:childTnLst>
                          </p:cTn>
                        </p:par>
                        <p:par>
                          <p:cTn id="53" fill="hold">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1"/>
                                          </p:val>
                                        </p:tav>
                                        <p:tav tm="100000">
                                          <p:val>
                                            <p:strVal val="#ppt_x"/>
                                          </p:val>
                                        </p:tav>
                                      </p:tavLst>
                                    </p:anim>
                                    <p:anim calcmode="lin" valueType="num">
                                      <p:cBhvr>
                                        <p:cTn id="5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25862.jpg"/>
          <p:cNvPicPr>
            <a:picLocks noChangeAspect="1"/>
          </p:cNvPicPr>
          <p:nvPr/>
        </p:nvPicPr>
        <p:blipFill>
          <a:blip r:embed="rId2" cstate="print"/>
          <a:srcRect/>
          <a:stretch>
            <a:fillRect/>
          </a:stretch>
        </p:blipFill>
        <p:spPr bwMode="auto">
          <a:xfrm>
            <a:off x="41275" y="0"/>
            <a:ext cx="91027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0" name="9 Imagen" descr="232586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CuadroTexto"/>
          <p:cNvSpPr txBox="1"/>
          <p:nvPr/>
        </p:nvSpPr>
        <p:spPr>
          <a:xfrm>
            <a:off x="755650" y="4657725"/>
            <a:ext cx="69850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1913 hasta principios del siglo XXI, decenas de nuevas hermandades filiales se han ido creando, hasta sumar las 110 hermandades filiales que existen actualmente.</a:t>
            </a:r>
          </a:p>
        </p:txBody>
      </p:sp>
    </p:spTree>
  </p:cSld>
  <p:clrMapOvr>
    <a:masterClrMapping/>
  </p:clrMapOvr>
  <mc:AlternateContent xmlns:mc="http://schemas.openxmlformats.org/markup-compatibility/2006" xmlns:p14="http://schemas.microsoft.com/office/powerpoint/2010/main">
    <mc:Choice Requires="p14">
      <p:transition spd="slow" p14:dur="2250" advTm="23000">
        <p:blinds/>
      </p:transition>
    </mc:Choice>
    <mc:Fallback xmlns="">
      <p:transition spd="slow" advTm="23000">
        <p:blind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500"/>
                                        <p:tgtEl>
                                          <p:spTgt spid="4"/>
                                        </p:tgtEl>
                                      </p:cBhvr>
                                    </p:animEffect>
                                  </p:childTnLst>
                                </p:cTn>
                              </p:par>
                            </p:childTnLst>
                          </p:cTn>
                        </p:par>
                        <p:par>
                          <p:cTn id="18" fill="hold">
                            <p:stCondLst>
                              <p:cond delay="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1"/>
                                          </p:val>
                                        </p:tav>
                                        <p:tav tm="100000">
                                          <p:val>
                                            <p:strVal val="#ppt_x"/>
                                          </p:val>
                                        </p:tav>
                                      </p:tavLst>
                                    </p:anim>
                                    <p:anim calcmode="lin" valueType="num">
                                      <p:cBhvr>
                                        <p:cTn id="2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44827 - copi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2344827 - copi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468313" y="4945063"/>
            <a:ext cx="734536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 las 107 hermandades existentes en 2008 (incluida la matriz de Almonte), 96 son andaluzas y 11 de fuera de Andalucía.</a:t>
            </a:r>
          </a:p>
        </p:txBody>
      </p:sp>
    </p:spTree>
  </p:cSld>
  <p:clrMapOvr>
    <a:masterClrMapping/>
  </p:clrMapOvr>
  <mc:AlternateContent xmlns:mc="http://schemas.openxmlformats.org/markup-compatibility/2006" xmlns:p14="http://schemas.microsoft.com/office/powerpoint/2010/main">
    <mc:Choice Requires="p14">
      <p:transition spd="slow" p14:dur="2250" advTm="18000">
        <p:wheel spokes="1"/>
      </p:transition>
    </mc:Choice>
    <mc:Fallback xmlns="">
      <p:transition spd="slow" advTm="18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1"/>
                                          </p:val>
                                        </p:tav>
                                        <p:tav tm="100000">
                                          <p:val>
                                            <p:strVal val="#ppt_x"/>
                                          </p:val>
                                        </p:tav>
                                      </p:tavLst>
                                    </p:anim>
                                    <p:anim calcmode="lin" valueType="num">
                                      <p:cBhvr>
                                        <p:cTn id="2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5852931_a3b9f8acc5_o.jpg"/>
          <p:cNvPicPr>
            <a:picLocks noChangeAspect="1"/>
          </p:cNvPicPr>
          <p:nvPr/>
        </p:nvPicPr>
        <p:blipFill>
          <a:blip r:embed="rId2" cstate="print"/>
          <a:srcRect/>
          <a:stretch>
            <a:fillRect/>
          </a:stretch>
        </p:blipFill>
        <p:spPr bwMode="auto">
          <a:xfrm>
            <a:off x="1979613" y="0"/>
            <a:ext cx="53292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Rectángulo"/>
          <p:cNvSpPr/>
          <p:nvPr/>
        </p:nvSpPr>
        <p:spPr>
          <a:xfrm>
            <a:off x="0" y="0"/>
            <a:ext cx="1979613" cy="5715000"/>
          </a:xfrm>
          <a:prstGeom prst="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ombo"/>
          <p:cNvSpPr/>
          <p:nvPr/>
        </p:nvSpPr>
        <p:spPr>
          <a:xfrm>
            <a:off x="142875" y="0"/>
            <a:ext cx="857250" cy="5715000"/>
          </a:xfrm>
          <a:prstGeom prst="diamond">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1071563" y="0"/>
            <a:ext cx="928687" cy="5715000"/>
          </a:xfrm>
          <a:prstGeom prst="diamond">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7308850" y="0"/>
            <a:ext cx="1835150" cy="5715000"/>
          </a:xfrm>
          <a:prstGeom prst="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7286625" y="0"/>
            <a:ext cx="928688" cy="5715000"/>
          </a:xfrm>
          <a:prstGeom prst="diamond">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8215313" y="0"/>
            <a:ext cx="928687" cy="5715000"/>
          </a:xfrm>
          <a:prstGeom prst="diamond">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1979613" y="0"/>
            <a:ext cx="5329237"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1619250" y="4657725"/>
            <a:ext cx="5905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lo referente a la importancia de las hermandades según el número de peregrinos, las mayores son la de Huelva, con unos 14.000 peregrinos en 2010. </a:t>
            </a:r>
          </a:p>
        </p:txBody>
      </p:sp>
    </p:spTree>
  </p:cSld>
  <p:clrMapOvr>
    <a:masterClrMapping/>
  </p:clrMapOvr>
  <mc:AlternateContent xmlns:mc="http://schemas.openxmlformats.org/markup-compatibility/2006" xmlns:p14="http://schemas.microsoft.com/office/powerpoint/2010/main">
    <mc:Choice Requires="p14">
      <p:transition spd="slow" p14:dur="2250" advTm="21000">
        <p14:prism dir="u" isContent="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2)">
                                      <p:cBhvr>
                                        <p:cTn id="10" dur="3000"/>
                                        <p:tgtEl>
                                          <p:spTgt spid="6"/>
                                        </p:tgtEl>
                                      </p:cBhvr>
                                    </p:animEffect>
                                  </p:childTnLst>
                                </p:cTn>
                              </p:par>
                              <p:par>
                                <p:cTn id="11" presetID="21"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2)">
                                      <p:cBhvr>
                                        <p:cTn id="13" dur="3000"/>
                                        <p:tgtEl>
                                          <p:spTgt spid="7"/>
                                        </p:tgtEl>
                                      </p:cBhvr>
                                    </p:animEffect>
                                  </p:childTnLst>
                                </p:cTn>
                              </p:par>
                              <p:par>
                                <p:cTn id="14" presetID="21" presetClass="entr" presetSubtype="1"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3000"/>
                                        <p:tgtEl>
                                          <p:spTgt spid="8"/>
                                        </p:tgtEl>
                                      </p:cBhvr>
                                    </p:animEffect>
                                  </p:childTnLst>
                                </p:cTn>
                              </p:par>
                              <p:par>
                                <p:cTn id="17" presetID="16" presetClass="exit" presetSubtype="37" fill="hold" grpId="0" nodeType="withEffect">
                                  <p:stCondLst>
                                    <p:cond delay="0"/>
                                  </p:stCondLst>
                                  <p:childTnLst>
                                    <p:animEffect transition="out" filter="barn(outVertical)">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35"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3000"/>
                                        <p:tgtEl>
                                          <p:spTgt spid="4"/>
                                        </p:tgtEl>
                                      </p:cBhvr>
                                    </p:animEffect>
                                    <p:anim calcmode="lin" valueType="num">
                                      <p:cBhvr>
                                        <p:cTn id="23" dur="3000" fill="hold"/>
                                        <p:tgtEl>
                                          <p:spTgt spid="4"/>
                                        </p:tgtEl>
                                        <p:attrNameLst>
                                          <p:attrName>style.rotation</p:attrName>
                                        </p:attrNameLst>
                                      </p:cBhvr>
                                      <p:tavLst>
                                        <p:tav tm="0">
                                          <p:val>
                                            <p:fltVal val="720"/>
                                          </p:val>
                                        </p:tav>
                                        <p:tav tm="100000">
                                          <p:val>
                                            <p:fltVal val="0"/>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anim calcmode="lin" valueType="num">
                                      <p:cBhvr>
                                        <p:cTn id="25" dur="3000" fill="hold"/>
                                        <p:tgtEl>
                                          <p:spTgt spid="4"/>
                                        </p:tgtEl>
                                        <p:attrNameLst>
                                          <p:attrName>ppt_w</p:attrName>
                                        </p:attrNameLst>
                                      </p:cBhvr>
                                      <p:tavLst>
                                        <p:tav tm="0">
                                          <p:val>
                                            <p:fltVal val="0"/>
                                          </p:val>
                                        </p:tav>
                                        <p:tav tm="100000">
                                          <p:val>
                                            <p:strVal val="#ppt_w"/>
                                          </p:val>
                                        </p:tav>
                                      </p:tavLst>
                                    </p:anim>
                                  </p:childTnLst>
                                </p:cTn>
                              </p:par>
                              <p:par>
                                <p:cTn id="26" presetID="52"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3000" decel="50000" fill="hold">
                                          <p:stCondLst>
                                            <p:cond delay="0"/>
                                          </p:stCondLst>
                                        </p:cTn>
                                        <p:tgtEl>
                                          <p:spTgt spid="4"/>
                                        </p:tgtEl>
                                        <p:attrNameLst>
                                          <p:attrName>ppt_x</p:attrName>
                                          <p:attrName>ppt_y</p:attrName>
                                        </p:attrNameLst>
                                      </p:cBhvr>
                                    </p:animMotion>
                                    <p:animEffect transition="in" filter="fade">
                                      <p:cBhvr>
                                        <p:cTn id="30" dur="3000"/>
                                        <p:tgtEl>
                                          <p:spTgt spid="4"/>
                                        </p:tgtEl>
                                      </p:cBhvr>
                                    </p:animEffect>
                                  </p:childTnLst>
                                </p:cTn>
                              </p:par>
                              <p:par>
                                <p:cTn id="31" presetID="23" presetClass="entr" presetSubtype="1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500" fill="hold"/>
                                        <p:tgtEl>
                                          <p:spTgt spid="4"/>
                                        </p:tgtEl>
                                        <p:attrNameLst>
                                          <p:attrName>ppt_w</p:attrName>
                                        </p:attrNameLst>
                                      </p:cBhvr>
                                      <p:tavLst>
                                        <p:tav tm="0">
                                          <p:val>
                                            <p:fltVal val="0"/>
                                          </p:val>
                                        </p:tav>
                                        <p:tav tm="100000">
                                          <p:val>
                                            <p:strVal val="#ppt_w"/>
                                          </p:val>
                                        </p:tav>
                                      </p:tavLst>
                                    </p:anim>
                                    <p:anim calcmode="lin" valueType="num">
                                      <p:cBhvr>
                                        <p:cTn id="34" dur="3500" fill="hold"/>
                                        <p:tgtEl>
                                          <p:spTgt spid="4"/>
                                        </p:tgtEl>
                                        <p:attrNameLst>
                                          <p:attrName>ppt_h</p:attrName>
                                        </p:attrNameLst>
                                      </p:cBhvr>
                                      <p:tavLst>
                                        <p:tav tm="0">
                                          <p:val>
                                            <p:fltVal val="0"/>
                                          </p:val>
                                        </p:tav>
                                        <p:tav tm="100000">
                                          <p:val>
                                            <p:strVal val="#ppt_h"/>
                                          </p:val>
                                        </p:tav>
                                      </p:tavLst>
                                    </p:anim>
                                  </p:childTnLst>
                                </p:cTn>
                              </p:par>
                              <p:par>
                                <p:cTn id="35" presetID="3" presetClass="entr" presetSubtype="1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3000"/>
                                        <p:tgtEl>
                                          <p:spTgt spid="11"/>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linds(horizontal)">
                                      <p:cBhvr>
                                        <p:cTn id="40" dur="3000"/>
                                        <p:tgtEl>
                                          <p:spTgt spid="12"/>
                                        </p:tgtEl>
                                      </p:cBhvr>
                                    </p:animEffect>
                                  </p:childTnLst>
                                </p:cTn>
                              </p:par>
                            </p:childTnLst>
                          </p:cTn>
                        </p:par>
                        <p:par>
                          <p:cTn id="41" fill="hold">
                            <p:stCondLst>
                              <p:cond delay="35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1"/>
                                          </p:val>
                                        </p:tav>
                                        <p:tav tm="100000">
                                          <p:val>
                                            <p:strVal val="#ppt_x"/>
                                          </p:val>
                                        </p:tav>
                                      </p:tavLst>
                                    </p:anim>
                                    <p:anim calcmode="lin" valueType="num">
                                      <p:cBhvr>
                                        <p:cTn id="4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7" grpId="0" animBg="1"/>
      <p:bldP spid="10" grpId="0" animBg="1"/>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3589" name="19 Imagen" descr="Flamingos.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3214688" y="476250"/>
            <a:ext cx="1071562" cy="4703763"/>
          </a:xfrm>
          <a:prstGeom prst="rect">
            <a:avLst/>
          </a:prstGeom>
          <a:solidFill>
            <a:schemeClr val="accent5">
              <a:lumMod val="20000"/>
              <a:lumOff val="8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4286250" y="457200"/>
            <a:ext cx="1214438" cy="4722813"/>
          </a:xfrm>
          <a:prstGeom prst="rect">
            <a:avLst/>
          </a:prstGeom>
          <a:solidFill>
            <a:schemeClr val="accent5">
              <a:lumMod val="20000"/>
              <a:lumOff val="8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5500688" y="476250"/>
            <a:ext cx="1285875" cy="4703763"/>
          </a:xfrm>
          <a:prstGeom prst="rect">
            <a:avLst/>
          </a:prstGeom>
          <a:solidFill>
            <a:schemeClr val="accent5">
              <a:lumMod val="20000"/>
              <a:lumOff val="8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6786563" y="476250"/>
            <a:ext cx="1214437" cy="4703763"/>
          </a:xfrm>
          <a:prstGeom prst="rect">
            <a:avLst/>
          </a:prstGeom>
          <a:solidFill>
            <a:schemeClr val="accent5">
              <a:lumMod val="20000"/>
              <a:lumOff val="8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8001000" y="481013"/>
            <a:ext cx="1143000" cy="4699000"/>
          </a:xfrm>
          <a:prstGeom prst="rect">
            <a:avLst/>
          </a:prstGeom>
          <a:solidFill>
            <a:schemeClr val="accent5">
              <a:lumMod val="20000"/>
              <a:lumOff val="8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2143125" y="517525"/>
            <a:ext cx="1071563" cy="4662488"/>
          </a:xfrm>
          <a:prstGeom prst="rect">
            <a:avLst/>
          </a:prstGeom>
          <a:solidFill>
            <a:schemeClr val="accent5">
              <a:lumMod val="20000"/>
              <a:lumOff val="8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1071563" y="476250"/>
            <a:ext cx="1071562" cy="4703763"/>
          </a:xfrm>
          <a:prstGeom prst="rect">
            <a:avLst/>
          </a:prstGeom>
          <a:solidFill>
            <a:schemeClr val="accent5">
              <a:lumMod val="20000"/>
              <a:lumOff val="8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0" y="476250"/>
            <a:ext cx="1071563" cy="4703763"/>
          </a:xfrm>
          <a:prstGeom prst="rect">
            <a:avLst/>
          </a:prstGeom>
          <a:solidFill>
            <a:schemeClr val="accent5">
              <a:lumMod val="20000"/>
              <a:lumOff val="8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CuadroTexto"/>
          <p:cNvSpPr txBox="1"/>
          <p:nvPr/>
        </p:nvSpPr>
        <p:spPr>
          <a:xfrm>
            <a:off x="1116013" y="4945063"/>
            <a:ext cx="691197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la matriz de Almonte, que igualmente se sitúa en el entorno de los 10.000 peregrinos.</a:t>
            </a:r>
          </a:p>
        </p:txBody>
      </p:sp>
    </p:spTree>
  </p:cSld>
  <p:clrMapOvr>
    <a:masterClrMapping/>
  </p:clrMapOvr>
  <mc:AlternateContent xmlns:mc="http://schemas.openxmlformats.org/markup-compatibility/2006" xmlns:p14="http://schemas.microsoft.com/office/powerpoint/2010/main">
    <mc:Choice Requires="p14">
      <p:transition spd="slow" p14:dur="2250" advTm="15000">
        <p14:prism isContent="1"/>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28"/>
                                        </p:tgtEl>
                                      </p:cBhvr>
                                    </p:animEffect>
                                    <p:set>
                                      <p:cBhvr>
                                        <p:cTn id="7" dur="1" fill="hold">
                                          <p:stCondLst>
                                            <p:cond delay="2999"/>
                                          </p:stCondLst>
                                        </p:cTn>
                                        <p:tgtEl>
                                          <p:spTgt spid="28"/>
                                        </p:tgtEl>
                                        <p:attrNameLst>
                                          <p:attrName>style.visibility</p:attrName>
                                        </p:attrNameLst>
                                      </p:cBhvr>
                                      <p:to>
                                        <p:strVal val="hidden"/>
                                      </p:to>
                                    </p:set>
                                  </p:childTnLst>
                                </p:cTn>
                              </p:par>
                              <p:par>
                                <p:cTn id="8" presetID="16" presetClass="exit" presetSubtype="26" fill="hold" nodeType="withEffect">
                                  <p:stCondLst>
                                    <p:cond delay="0"/>
                                  </p:stCondLst>
                                  <p:childTnLst>
                                    <p:animEffect transition="out" filter="barn(inHorizontal)">
                                      <p:cBhvr>
                                        <p:cTn id="9" dur="3000"/>
                                        <p:tgtEl>
                                          <p:spTgt spid="27"/>
                                        </p:tgtEl>
                                      </p:cBhvr>
                                    </p:animEffect>
                                    <p:set>
                                      <p:cBhvr>
                                        <p:cTn id="10" dur="1" fill="hold">
                                          <p:stCondLst>
                                            <p:cond delay="2999"/>
                                          </p:stCondLst>
                                        </p:cTn>
                                        <p:tgtEl>
                                          <p:spTgt spid="27"/>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3000"/>
                                        <p:tgtEl>
                                          <p:spTgt spid="26"/>
                                        </p:tgtEl>
                                      </p:cBhvr>
                                    </p:animEffect>
                                    <p:set>
                                      <p:cBhvr>
                                        <p:cTn id="13" dur="1" fill="hold">
                                          <p:stCondLst>
                                            <p:cond delay="2999"/>
                                          </p:stCondLst>
                                        </p:cTn>
                                        <p:tgtEl>
                                          <p:spTgt spid="26"/>
                                        </p:tgtEl>
                                        <p:attrNameLst>
                                          <p:attrName>style.visibility</p:attrName>
                                        </p:attrNameLst>
                                      </p:cBhvr>
                                      <p:to>
                                        <p:strVal val="hidden"/>
                                      </p:to>
                                    </p:set>
                                  </p:childTnLst>
                                </p:cTn>
                              </p:par>
                              <p:par>
                                <p:cTn id="14" presetID="16" presetClass="exit" presetSubtype="26" fill="hold" nodeType="withEffect">
                                  <p:stCondLst>
                                    <p:cond delay="0"/>
                                  </p:stCondLst>
                                  <p:childTnLst>
                                    <p:animEffect transition="out" filter="barn(inHorizontal)">
                                      <p:cBhvr>
                                        <p:cTn id="15" dur="3000"/>
                                        <p:tgtEl>
                                          <p:spTgt spid="21"/>
                                        </p:tgtEl>
                                      </p:cBhvr>
                                    </p:animEffect>
                                    <p:set>
                                      <p:cBhvr>
                                        <p:cTn id="16" dur="1" fill="hold">
                                          <p:stCondLst>
                                            <p:cond delay="2999"/>
                                          </p:stCondLst>
                                        </p:cTn>
                                        <p:tgtEl>
                                          <p:spTgt spid="21"/>
                                        </p:tgtEl>
                                        <p:attrNameLst>
                                          <p:attrName>style.visibility</p:attrName>
                                        </p:attrNameLst>
                                      </p:cBhvr>
                                      <p:to>
                                        <p:strVal val="hidden"/>
                                      </p:to>
                                    </p:set>
                                  </p:childTnLst>
                                </p:cTn>
                              </p:par>
                              <p:par>
                                <p:cTn id="17" presetID="16" presetClass="exit" presetSubtype="42" fill="hold" nodeType="withEffect">
                                  <p:stCondLst>
                                    <p:cond delay="0"/>
                                  </p:stCondLst>
                                  <p:childTnLst>
                                    <p:animEffect transition="out" filter="barn(outHorizontal)">
                                      <p:cBhvr>
                                        <p:cTn id="18" dur="3000"/>
                                        <p:tgtEl>
                                          <p:spTgt spid="22"/>
                                        </p:tgtEl>
                                      </p:cBhvr>
                                    </p:animEffect>
                                    <p:set>
                                      <p:cBhvr>
                                        <p:cTn id="19" dur="1" fill="hold">
                                          <p:stCondLst>
                                            <p:cond delay="2999"/>
                                          </p:stCondLst>
                                        </p:cTn>
                                        <p:tgtEl>
                                          <p:spTgt spid="22"/>
                                        </p:tgtEl>
                                        <p:attrNameLst>
                                          <p:attrName>style.visibility</p:attrName>
                                        </p:attrNameLst>
                                      </p:cBhvr>
                                      <p:to>
                                        <p:strVal val="hidden"/>
                                      </p:to>
                                    </p:set>
                                  </p:childTnLst>
                                </p:cTn>
                              </p:par>
                              <p:par>
                                <p:cTn id="20" presetID="16" presetClass="exit" presetSubtype="26" fill="hold" nodeType="withEffect">
                                  <p:stCondLst>
                                    <p:cond delay="0"/>
                                  </p:stCondLst>
                                  <p:childTnLst>
                                    <p:animEffect transition="out" filter="barn(inHorizontal)">
                                      <p:cBhvr>
                                        <p:cTn id="21" dur="3000"/>
                                        <p:tgtEl>
                                          <p:spTgt spid="23"/>
                                        </p:tgtEl>
                                      </p:cBhvr>
                                    </p:animEffect>
                                    <p:set>
                                      <p:cBhvr>
                                        <p:cTn id="22" dur="1" fill="hold">
                                          <p:stCondLst>
                                            <p:cond delay="2999"/>
                                          </p:stCondLst>
                                        </p:cTn>
                                        <p:tgtEl>
                                          <p:spTgt spid="23"/>
                                        </p:tgtEl>
                                        <p:attrNameLst>
                                          <p:attrName>style.visibility</p:attrName>
                                        </p:attrNameLst>
                                      </p:cBhvr>
                                      <p:to>
                                        <p:strVal val="hidden"/>
                                      </p:to>
                                    </p:set>
                                  </p:childTnLst>
                                </p:cTn>
                              </p:par>
                              <p:par>
                                <p:cTn id="23" presetID="16" presetClass="exit" presetSubtype="42" fill="hold" nodeType="withEffect">
                                  <p:stCondLst>
                                    <p:cond delay="0"/>
                                  </p:stCondLst>
                                  <p:childTnLst>
                                    <p:animEffect transition="out" filter="barn(outHorizontal)">
                                      <p:cBhvr>
                                        <p:cTn id="24" dur="3000"/>
                                        <p:tgtEl>
                                          <p:spTgt spid="24"/>
                                        </p:tgtEl>
                                      </p:cBhvr>
                                    </p:animEffect>
                                    <p:set>
                                      <p:cBhvr>
                                        <p:cTn id="25" dur="1" fill="hold">
                                          <p:stCondLst>
                                            <p:cond delay="2999"/>
                                          </p:stCondLst>
                                        </p:cTn>
                                        <p:tgtEl>
                                          <p:spTgt spid="24"/>
                                        </p:tgtEl>
                                        <p:attrNameLst>
                                          <p:attrName>style.visibility</p:attrName>
                                        </p:attrNameLst>
                                      </p:cBhvr>
                                      <p:to>
                                        <p:strVal val="hidden"/>
                                      </p:to>
                                    </p:set>
                                  </p:childTnLst>
                                </p:cTn>
                              </p:par>
                              <p:par>
                                <p:cTn id="26" presetID="16" presetClass="exit" presetSubtype="26" fill="hold" nodeType="withEffect">
                                  <p:stCondLst>
                                    <p:cond delay="0"/>
                                  </p:stCondLst>
                                  <p:childTnLst>
                                    <p:animEffect transition="out" filter="barn(inHorizontal)">
                                      <p:cBhvr>
                                        <p:cTn id="27" dur="3000"/>
                                        <p:tgtEl>
                                          <p:spTgt spid="25"/>
                                        </p:tgtEl>
                                      </p:cBhvr>
                                    </p:animEffect>
                                    <p:set>
                                      <p:cBhvr>
                                        <p:cTn id="28" dur="1" fill="hold">
                                          <p:stCondLst>
                                            <p:cond delay="2999"/>
                                          </p:stCondLst>
                                        </p:cTn>
                                        <p:tgtEl>
                                          <p:spTgt spid="25"/>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23589"/>
                                        </p:tgtEl>
                                        <p:attrNameLst>
                                          <p:attrName>style.visibility</p:attrName>
                                        </p:attrNameLst>
                                      </p:cBhvr>
                                      <p:to>
                                        <p:strVal val="visible"/>
                                      </p:to>
                                    </p:set>
                                    <p:anim calcmode="lin" valueType="num">
                                      <p:cBhvr>
                                        <p:cTn id="31" dur="3000" fill="hold"/>
                                        <p:tgtEl>
                                          <p:spTgt spid="23589"/>
                                        </p:tgtEl>
                                        <p:attrNameLst>
                                          <p:attrName>ppt_w</p:attrName>
                                        </p:attrNameLst>
                                      </p:cBhvr>
                                      <p:tavLst>
                                        <p:tav tm="0">
                                          <p:val>
                                            <p:strVal val="2/3*#ppt_w"/>
                                          </p:val>
                                        </p:tav>
                                        <p:tav tm="100000">
                                          <p:val>
                                            <p:strVal val="#ppt_w"/>
                                          </p:val>
                                        </p:tav>
                                      </p:tavLst>
                                    </p:anim>
                                    <p:anim calcmode="lin" valueType="num">
                                      <p:cBhvr>
                                        <p:cTn id="32" dur="3000" fill="hold"/>
                                        <p:tgtEl>
                                          <p:spTgt spid="23589"/>
                                        </p:tgtEl>
                                        <p:attrNameLst>
                                          <p:attrName>ppt_h</p:attrName>
                                        </p:attrNameLst>
                                      </p:cBhvr>
                                      <p:tavLst>
                                        <p:tav tm="0">
                                          <p:val>
                                            <p:strVal val="2/3*#ppt_h"/>
                                          </p:val>
                                        </p:tav>
                                        <p:tav tm="100000">
                                          <p:val>
                                            <p:strVal val="#ppt_h"/>
                                          </p:val>
                                        </p:tav>
                                      </p:tavLst>
                                    </p:anim>
                                  </p:childTnLst>
                                </p:cTn>
                              </p:par>
                              <p:par>
                                <p:cTn id="33" presetID="3" presetClass="entr" presetSubtype="5" fill="hold" nodeType="withEffect">
                                  <p:stCondLst>
                                    <p:cond delay="0"/>
                                  </p:stCondLst>
                                  <p:childTnLst>
                                    <p:set>
                                      <p:cBhvr>
                                        <p:cTn id="34" dur="1" fill="hold">
                                          <p:stCondLst>
                                            <p:cond delay="0"/>
                                          </p:stCondLst>
                                        </p:cTn>
                                        <p:tgtEl>
                                          <p:spTgt spid="23589"/>
                                        </p:tgtEl>
                                        <p:attrNameLst>
                                          <p:attrName>style.visibility</p:attrName>
                                        </p:attrNameLst>
                                      </p:cBhvr>
                                      <p:to>
                                        <p:strVal val="visible"/>
                                      </p:to>
                                    </p:set>
                                    <p:animEffect transition="in" filter="blinds(vertical)">
                                      <p:cBhvr>
                                        <p:cTn id="35" dur="3000"/>
                                        <p:tgtEl>
                                          <p:spTgt spid="23589"/>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33"/>
                                        </p:tgtEl>
                                        <p:attrNameLst>
                                          <p:attrName>style.visibility</p:attrName>
                                        </p:attrNameLst>
                                      </p:cBhvr>
                                      <p:to>
                                        <p:strVal val="visible"/>
                                      </p:to>
                                    </p:set>
                                    <p:animEffect transition="in" filter="fade">
                                      <p:cBhvr>
                                        <p:cTn id="39" dur="1000"/>
                                        <p:tgtEl>
                                          <p:spTgt spid="33"/>
                                        </p:tgtEl>
                                      </p:cBhvr>
                                    </p:animEffect>
                                    <p:anim calcmode="lin" valueType="num">
                                      <p:cBhvr>
                                        <p:cTn id="40" dur="1000" fill="hold"/>
                                        <p:tgtEl>
                                          <p:spTgt spid="33"/>
                                        </p:tgtEl>
                                        <p:attrNameLst>
                                          <p:attrName>ppt_x</p:attrName>
                                        </p:attrNameLst>
                                      </p:cBhvr>
                                      <p:tavLst>
                                        <p:tav tm="0">
                                          <p:val>
                                            <p:strVal val="#ppt_x-.1"/>
                                          </p:val>
                                        </p:tav>
                                        <p:tav tm="100000">
                                          <p:val>
                                            <p:strVal val="#ppt_x"/>
                                          </p:val>
                                        </p:tav>
                                      </p:tavLst>
                                    </p:anim>
                                    <p:anim calcmode="lin" valueType="num">
                                      <p:cBhvr>
                                        <p:cTn id="41"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Flamingos Volando_800.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0"/>
            <a:ext cx="9144000" cy="5715000"/>
          </a:xfrm>
          <a:prstGeom prst="rect">
            <a:avLst/>
          </a:prstGeom>
          <a:solidFill>
            <a:schemeClr val="accent6">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0" y="0"/>
            <a:ext cx="9144000"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32 CuadroTexto"/>
          <p:cNvSpPr txBox="1"/>
          <p:nvPr/>
        </p:nvSpPr>
        <p:spPr>
          <a:xfrm>
            <a:off x="467544" y="4598486"/>
            <a:ext cx="846211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El origen documentado de la Romería del Rocío, data del </a:t>
            </a:r>
            <a:r>
              <a:rPr lang="es-ES" b="1" dirty="0" smtClean="0">
                <a:effectLst>
                  <a:glow rad="101600">
                    <a:srgbClr val="C00000">
                      <a:alpha val="60000"/>
                    </a:srgbClr>
                  </a:glow>
                  <a:outerShdw blurRad="38100" dist="38100" dir="2700000" algn="tl">
                    <a:srgbClr val="000000">
                      <a:alpha val="43137"/>
                    </a:srgbClr>
                  </a:outerShdw>
                </a:effectLst>
              </a:rPr>
              <a:t>año 1653</a:t>
            </a:r>
            <a:r>
              <a:rPr lang="es-ES" b="1" dirty="0">
                <a:effectLst>
                  <a:glow rad="101600">
                    <a:srgbClr val="C00000">
                      <a:alpha val="60000"/>
                    </a:srgbClr>
                  </a:glow>
                  <a:outerShdw blurRad="38100" dist="38100" dir="2700000" algn="tl">
                    <a:srgbClr val="000000">
                      <a:alpha val="43137"/>
                    </a:srgbClr>
                  </a:outerShdw>
                </a:effectLst>
              </a:rPr>
              <a:t> cuando la localidad de Almonte nombró patrona a la Virgen del Rocío antes conocida como virgen de las rocinas. </a:t>
            </a:r>
          </a:p>
        </p:txBody>
      </p:sp>
    </p:spTree>
  </p:cSld>
  <p:clrMapOvr>
    <a:masterClrMapping/>
  </p:clrMapOvr>
  <mc:AlternateContent xmlns:mc="http://schemas.openxmlformats.org/markup-compatibility/2006" xmlns:p14="http://schemas.microsoft.com/office/powerpoint/2010/main">
    <mc:Choice Requires="p14">
      <p:transition spd="slow" p14:dur="3000" advTm="24000">
        <p14:shre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22"/>
                                        </p:tgtEl>
                                        <p:attrNameLst>
                                          <p:attrName>ppt_x</p:attrName>
                                        </p:attrNameLst>
                                      </p:cBhvr>
                                      <p:tavLst>
                                        <p:tav tm="0">
                                          <p:val>
                                            <p:strVal val="ppt_x"/>
                                          </p:val>
                                        </p:tav>
                                        <p:tav tm="100000">
                                          <p:val>
                                            <p:strVal val="0-ppt_w/2"/>
                                          </p:val>
                                        </p:tav>
                                      </p:tavLst>
                                    </p:anim>
                                    <p:anim calcmode="lin" valueType="num">
                                      <p:cBhvr additive="base">
                                        <p:cTn id="7" dur="4000"/>
                                        <p:tgtEl>
                                          <p:spTgt spid="22"/>
                                        </p:tgtEl>
                                        <p:attrNameLst>
                                          <p:attrName>ppt_y</p:attrName>
                                        </p:attrNameLst>
                                      </p:cBhvr>
                                      <p:tavLst>
                                        <p:tav tm="0">
                                          <p:val>
                                            <p:strVal val="ppt_y"/>
                                          </p:val>
                                        </p:tav>
                                        <p:tav tm="100000">
                                          <p:val>
                                            <p:strVal val="ppt_y"/>
                                          </p:val>
                                        </p:tav>
                                      </p:tavLst>
                                    </p:anim>
                                    <p:set>
                                      <p:cBhvr>
                                        <p:cTn id="8" dur="1" fill="hold">
                                          <p:stCondLst>
                                            <p:cond delay="3999"/>
                                          </p:stCondLst>
                                        </p:cTn>
                                        <p:tgtEl>
                                          <p:spTgt spid="22"/>
                                        </p:tgtEl>
                                        <p:attrNameLst>
                                          <p:attrName>style.visibility</p:attrName>
                                        </p:attrNameLst>
                                      </p:cBhvr>
                                      <p:to>
                                        <p:strVal val="hidden"/>
                                      </p:to>
                                    </p:set>
                                  </p:childTnLst>
                                </p:cTn>
                              </p:par>
                              <p:par>
                                <p:cTn id="9" presetID="2" presetClass="exit" presetSubtype="2" fill="hold" nodeType="withEffect">
                                  <p:stCondLst>
                                    <p:cond delay="300"/>
                                  </p:stCondLst>
                                  <p:childTnLst>
                                    <p:anim calcmode="lin" valueType="num">
                                      <p:cBhvr additive="base">
                                        <p:cTn id="10" dur="3500"/>
                                        <p:tgtEl>
                                          <p:spTgt spid="21"/>
                                        </p:tgtEl>
                                        <p:attrNameLst>
                                          <p:attrName>ppt_x</p:attrName>
                                        </p:attrNameLst>
                                      </p:cBhvr>
                                      <p:tavLst>
                                        <p:tav tm="0">
                                          <p:val>
                                            <p:strVal val="ppt_x"/>
                                          </p:val>
                                        </p:tav>
                                        <p:tav tm="100000">
                                          <p:val>
                                            <p:strVal val="1+ppt_w/2"/>
                                          </p:val>
                                        </p:tav>
                                      </p:tavLst>
                                    </p:anim>
                                    <p:anim calcmode="lin" valueType="num">
                                      <p:cBhvr additive="base">
                                        <p:cTn id="11" dur="3500"/>
                                        <p:tgtEl>
                                          <p:spTgt spid="21"/>
                                        </p:tgtEl>
                                        <p:attrNameLst>
                                          <p:attrName>ppt_y</p:attrName>
                                        </p:attrNameLst>
                                      </p:cBhvr>
                                      <p:tavLst>
                                        <p:tav tm="0">
                                          <p:val>
                                            <p:strVal val="ppt_y"/>
                                          </p:val>
                                        </p:tav>
                                        <p:tav tm="100000">
                                          <p:val>
                                            <p:strVal val="ppt_y"/>
                                          </p:val>
                                        </p:tav>
                                      </p:tavLst>
                                    </p:anim>
                                    <p:set>
                                      <p:cBhvr>
                                        <p:cTn id="12" dur="1" fill="hold">
                                          <p:stCondLst>
                                            <p:cond delay="3499"/>
                                          </p:stCondLst>
                                        </p:cTn>
                                        <p:tgtEl>
                                          <p:spTgt spid="21"/>
                                        </p:tgtEl>
                                        <p:attrNameLst>
                                          <p:attrName>style.visibility</p:attrName>
                                        </p:attrNameLst>
                                      </p:cBhvr>
                                      <p:to>
                                        <p:strVal val="hidden"/>
                                      </p:to>
                                    </p:set>
                                  </p:childTnLst>
                                </p:cTn>
                              </p:par>
                              <p:par>
                                <p:cTn id="13" presetID="55" presetClass="entr" presetSubtype="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4000" fill="hold"/>
                                        <p:tgtEl>
                                          <p:spTgt spid="20"/>
                                        </p:tgtEl>
                                        <p:attrNameLst>
                                          <p:attrName>ppt_w</p:attrName>
                                        </p:attrNameLst>
                                      </p:cBhvr>
                                      <p:tavLst>
                                        <p:tav tm="0">
                                          <p:val>
                                            <p:strVal val="#ppt_w*0.70"/>
                                          </p:val>
                                        </p:tav>
                                        <p:tav tm="100000">
                                          <p:val>
                                            <p:strVal val="#ppt_w"/>
                                          </p:val>
                                        </p:tav>
                                      </p:tavLst>
                                    </p:anim>
                                    <p:anim calcmode="lin" valueType="num">
                                      <p:cBhvr>
                                        <p:cTn id="16" dur="4000" fill="hold"/>
                                        <p:tgtEl>
                                          <p:spTgt spid="20"/>
                                        </p:tgtEl>
                                        <p:attrNameLst>
                                          <p:attrName>ppt_h</p:attrName>
                                        </p:attrNameLst>
                                      </p:cBhvr>
                                      <p:tavLst>
                                        <p:tav tm="0">
                                          <p:val>
                                            <p:strVal val="#ppt_h"/>
                                          </p:val>
                                        </p:tav>
                                        <p:tav tm="100000">
                                          <p:val>
                                            <p:strVal val="#ppt_h"/>
                                          </p:val>
                                        </p:tav>
                                      </p:tavLst>
                                    </p:anim>
                                    <p:animEffect transition="in" filter="fade">
                                      <p:cBhvr>
                                        <p:cTn id="17" dur="4000"/>
                                        <p:tgtEl>
                                          <p:spTgt spid="20"/>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1"/>
                                          </p:val>
                                        </p:tav>
                                        <p:tav tm="100000">
                                          <p:val>
                                            <p:strVal val="#ppt_x"/>
                                          </p:val>
                                        </p:tav>
                                      </p:tavLst>
                                    </p:anim>
                                    <p:anim calcmode="lin" valueType="num">
                                      <p:cBhvr>
                                        <p:cTn id="2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81062896_extras_albumes_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1181062896_extras_albumes_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1">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32 CuadroTexto"/>
          <p:cNvSpPr txBox="1"/>
          <p:nvPr/>
        </p:nvSpPr>
        <p:spPr>
          <a:xfrm>
            <a:off x="467544" y="4945732"/>
            <a:ext cx="846211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Esa fiesta en honor de la Virgen </a:t>
            </a:r>
            <a:r>
              <a:rPr lang="es-ES" b="1" dirty="0" smtClean="0">
                <a:effectLst>
                  <a:glow rad="101600">
                    <a:srgbClr val="C00000">
                      <a:alpha val="60000"/>
                    </a:srgbClr>
                  </a:glow>
                  <a:outerShdw blurRad="38100" dist="38100" dir="2700000" algn="tl">
                    <a:srgbClr val="000000">
                      <a:alpha val="43137"/>
                    </a:srgbClr>
                  </a:outerShdw>
                </a:effectLst>
              </a:rPr>
              <a:t>del </a:t>
            </a:r>
            <a:r>
              <a:rPr lang="es-ES" b="1" dirty="0">
                <a:effectLst>
                  <a:glow rad="101600">
                    <a:srgbClr val="C00000">
                      <a:alpha val="60000"/>
                    </a:srgbClr>
                  </a:glow>
                  <a:outerShdw blurRad="38100" dist="38100" dir="2700000" algn="tl">
                    <a:srgbClr val="000000">
                      <a:alpha val="43137"/>
                    </a:srgbClr>
                  </a:outerShdw>
                </a:effectLst>
              </a:rPr>
              <a:t>Rocío duraba solo un día e incluía una misa solemne, sermón y la Procesión con la imagen de la Virgen.</a:t>
            </a:r>
          </a:p>
        </p:txBody>
      </p:sp>
    </p:spTree>
  </p:cSld>
  <p:clrMapOvr>
    <a:masterClrMapping/>
  </p:clrMapOvr>
  <mc:AlternateContent xmlns:mc="http://schemas.openxmlformats.org/markup-compatibility/2006" xmlns:p14="http://schemas.microsoft.com/office/powerpoint/2010/main">
    <mc:Choice Requires="p14">
      <p:transition spd="slow" p14:dur="3000" advTm="20000">
        <p14:shred pattern="rectang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2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2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Imagen25.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1190625"/>
            <a:ext cx="9144000" cy="655638"/>
          </a:xfrm>
          <a:prstGeom prst="rect">
            <a:avLst/>
          </a:prstGeom>
          <a:solidFill>
            <a:schemeClr val="accent5">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0" y="1905000"/>
            <a:ext cx="9144000" cy="714375"/>
          </a:xfrm>
          <a:prstGeom prst="rect">
            <a:avLst/>
          </a:prstGeom>
          <a:solidFill>
            <a:schemeClr val="accent5">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0" y="2679700"/>
            <a:ext cx="9144000" cy="773113"/>
          </a:xfrm>
          <a:prstGeom prst="rect">
            <a:avLst/>
          </a:prstGeom>
          <a:solidFill>
            <a:schemeClr val="accent5">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0" y="3571875"/>
            <a:ext cx="9144000" cy="774700"/>
          </a:xfrm>
          <a:prstGeom prst="rect">
            <a:avLst/>
          </a:prstGeom>
          <a:solidFill>
            <a:schemeClr val="accent5">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0" y="4465638"/>
            <a:ext cx="9144000" cy="731837"/>
          </a:xfrm>
          <a:prstGeom prst="rect">
            <a:avLst/>
          </a:prstGeom>
          <a:solidFill>
            <a:schemeClr val="accent5">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0" y="476250"/>
            <a:ext cx="9144000" cy="655638"/>
          </a:xfrm>
          <a:prstGeom prst="rect">
            <a:avLst/>
          </a:prstGeom>
          <a:solidFill>
            <a:schemeClr val="accent5">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32 CuadroTexto"/>
          <p:cNvSpPr txBox="1"/>
          <p:nvPr/>
        </p:nvSpPr>
        <p:spPr>
          <a:xfrm>
            <a:off x="683568" y="4705669"/>
            <a:ext cx="795811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Por otro lado, es en 1677 cuando aparece documentada la primera Hermandad Filial del Rocío, conocida como la Hermandad de Sanlúcar de Barrameda.</a:t>
            </a:r>
          </a:p>
        </p:txBody>
      </p:sp>
    </p:spTree>
  </p:cSld>
  <p:clrMapOvr>
    <a:masterClrMapping/>
  </p:clrMapOvr>
  <mc:AlternateContent xmlns:mc="http://schemas.openxmlformats.org/markup-compatibility/2006" xmlns:p14="http://schemas.microsoft.com/office/powerpoint/2010/main">
    <mc:Choice Requires="p14">
      <p:transition spd="slow" p14:dur="3250" advTm="20000">
        <p14:glitte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22"/>
                                        </p:tgtEl>
                                      </p:cBhvr>
                                    </p:animEffect>
                                    <p:set>
                                      <p:cBhvr>
                                        <p:cTn id="10" dur="1" fill="hold">
                                          <p:stCondLst>
                                            <p:cond delay="2999"/>
                                          </p:stCondLst>
                                        </p:cTn>
                                        <p:tgtEl>
                                          <p:spTgt spid="22"/>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23"/>
                                        </p:tgtEl>
                                      </p:cBhvr>
                                    </p:animEffect>
                                    <p:set>
                                      <p:cBhvr>
                                        <p:cTn id="13" dur="1" fill="hold">
                                          <p:stCondLst>
                                            <p:cond delay="2999"/>
                                          </p:stCondLst>
                                        </p:cTn>
                                        <p:tgtEl>
                                          <p:spTgt spid="23"/>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24"/>
                                        </p:tgtEl>
                                      </p:cBhvr>
                                    </p:animEffect>
                                    <p:set>
                                      <p:cBhvr>
                                        <p:cTn id="16" dur="1" fill="hold">
                                          <p:stCondLst>
                                            <p:cond delay="2999"/>
                                          </p:stCondLst>
                                        </p:cTn>
                                        <p:tgtEl>
                                          <p:spTgt spid="24"/>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25"/>
                                        </p:tgtEl>
                                      </p:cBhvr>
                                    </p:animEffect>
                                    <p:set>
                                      <p:cBhvr>
                                        <p:cTn id="19" dur="1" fill="hold">
                                          <p:stCondLst>
                                            <p:cond delay="2999"/>
                                          </p:stCondLst>
                                        </p:cTn>
                                        <p:tgtEl>
                                          <p:spTgt spid="25"/>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26"/>
                                        </p:tgtEl>
                                      </p:cBhvr>
                                    </p:animEffect>
                                    <p:set>
                                      <p:cBhvr>
                                        <p:cTn id="22" dur="1" fill="hold">
                                          <p:stCondLst>
                                            <p:cond delay="2999"/>
                                          </p:stCondLst>
                                        </p:cTn>
                                        <p:tgtEl>
                                          <p:spTgt spid="26"/>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diamond(out)">
                                      <p:cBhvr>
                                        <p:cTn id="25" dur="3000"/>
                                        <p:tgtEl>
                                          <p:spTgt spid="20"/>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1"/>
                                          </p:val>
                                        </p:tav>
                                        <p:tav tm="100000">
                                          <p:val>
                                            <p:strVal val="#ppt_x"/>
                                          </p:val>
                                        </p:tav>
                                      </p:tavLst>
                                    </p:anim>
                                    <p:anim calcmode="lin" valueType="num">
                                      <p:cBhvr>
                                        <p:cTn id="31"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4RV.jpg"/>
          <p:cNvPicPr>
            <a:picLocks noChangeAspect="1"/>
          </p:cNvPicPr>
          <p:nvPr/>
        </p:nvPicPr>
        <p:blipFill>
          <a:blip r:embed="rId2" cstate="print"/>
          <a:srcRect/>
          <a:stretch>
            <a:fillRect/>
          </a:stretch>
        </p:blipFill>
        <p:spPr bwMode="auto">
          <a:xfrm>
            <a:off x="0" y="336550"/>
            <a:ext cx="9144000" cy="5041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336550"/>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5378450"/>
            <a:ext cx="9144000" cy="336550"/>
          </a:xfrm>
          <a:prstGeom prst="rec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DE4RV.jpg"/>
          <p:cNvPicPr>
            <a:picLocks noChangeAspect="1"/>
          </p:cNvPicPr>
          <p:nvPr/>
        </p:nvPicPr>
        <p:blipFill>
          <a:blip r:embed="rId2" cstate="print"/>
          <a:srcRect/>
          <a:stretch>
            <a:fillRect/>
          </a:stretch>
        </p:blipFill>
        <p:spPr bwMode="auto">
          <a:xfrm>
            <a:off x="0" y="336550"/>
            <a:ext cx="9144000" cy="5041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91769" y="685006"/>
            <a:ext cx="1735138"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r>
              <a:rPr lang="es-ES" b="1" dirty="0">
                <a:effectLst>
                  <a:glow rad="101600">
                    <a:srgbClr val="C00000">
                      <a:alpha val="60000"/>
                    </a:srgbClr>
                  </a:glow>
                  <a:outerShdw blurRad="38100" dist="38100" dir="2700000" algn="tl">
                    <a:srgbClr val="1F497D"/>
                  </a:outerShdw>
                </a:effectLst>
              </a:rPr>
              <a:t>Hola “Pepillo”</a:t>
            </a:r>
          </a:p>
        </p:txBody>
      </p:sp>
      <p:sp>
        <p:nvSpPr>
          <p:cNvPr id="9" name="8 CuadroTexto"/>
          <p:cNvSpPr txBox="1"/>
          <p:nvPr/>
        </p:nvSpPr>
        <p:spPr>
          <a:xfrm>
            <a:off x="4284663" y="5018088"/>
            <a:ext cx="3851275" cy="3683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Hola Miguel,,, ¿Qué tal Rosarillo?</a:t>
            </a:r>
          </a:p>
        </p:txBody>
      </p:sp>
      <p:sp>
        <p:nvSpPr>
          <p:cNvPr id="10" name="9 CuadroTexto"/>
          <p:cNvSpPr txBox="1"/>
          <p:nvPr/>
        </p:nvSpPr>
        <p:spPr>
          <a:xfrm>
            <a:off x="2847033" y="1156890"/>
            <a:ext cx="2287587" cy="3683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Muy bien, ya lo ves</a:t>
            </a:r>
          </a:p>
        </p:txBody>
      </p:sp>
      <p:cxnSp>
        <p:nvCxnSpPr>
          <p:cNvPr id="12" name="11 Conector recto de flecha"/>
          <p:cNvCxnSpPr/>
          <p:nvPr/>
        </p:nvCxnSpPr>
        <p:spPr>
          <a:xfrm>
            <a:off x="4859338" y="1128713"/>
            <a:ext cx="73025" cy="1008062"/>
          </a:xfrm>
          <a:prstGeom prst="straightConnector1">
            <a:avLst/>
          </a:prstGeom>
          <a:ln w="38100">
            <a:noFill/>
            <a:tailEnd type="arrow"/>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0">
            <a:schemeClr val="accent1"/>
          </a:fillRef>
          <a:effectRef idx="0">
            <a:schemeClr val="accent1"/>
          </a:effectRef>
          <a:fontRef idx="minor">
            <a:schemeClr val="tx1"/>
          </a:fontRef>
        </p:style>
      </p:cxnSp>
      <p:cxnSp>
        <p:nvCxnSpPr>
          <p:cNvPr id="14" name="13 Conector recto de flecha"/>
          <p:cNvCxnSpPr/>
          <p:nvPr/>
        </p:nvCxnSpPr>
        <p:spPr>
          <a:xfrm>
            <a:off x="4427538" y="1562100"/>
            <a:ext cx="0" cy="503238"/>
          </a:xfrm>
          <a:prstGeom prst="straightConnector1">
            <a:avLst/>
          </a:prstGeom>
          <a:ln w="38100">
            <a:noFill/>
            <a:tailEnd type="arrow"/>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0">
            <a:schemeClr val="accent1"/>
          </a:fillRef>
          <a:effectRef idx="0">
            <a:schemeClr val="accent1"/>
          </a:effectRef>
          <a:fontRef idx="minor">
            <a:schemeClr val="tx1"/>
          </a:fontRef>
        </p:style>
      </p:cxnSp>
      <p:cxnSp>
        <p:nvCxnSpPr>
          <p:cNvPr id="16" name="15 Conector recto de flecha"/>
          <p:cNvCxnSpPr/>
          <p:nvPr/>
        </p:nvCxnSpPr>
        <p:spPr>
          <a:xfrm flipH="1" flipV="1">
            <a:off x="6948488" y="2798763"/>
            <a:ext cx="71437" cy="2146300"/>
          </a:xfrm>
          <a:prstGeom prst="straightConnector1">
            <a:avLst/>
          </a:prstGeom>
          <a:ln w="38100">
            <a:noFill/>
            <a:tailEnd type="arrow"/>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0">
            <a:schemeClr val="accent1"/>
          </a:fillRef>
          <a:effectRef idx="0">
            <a:schemeClr val="accent1"/>
          </a:effectRef>
          <a:fontRef idx="minor">
            <a:schemeClr val="tx1"/>
          </a:fontRef>
        </p:style>
      </p:cxnSp>
      <p:cxnSp>
        <p:nvCxnSpPr>
          <p:cNvPr id="3" name="Conector recto de flecha 2"/>
          <p:cNvCxnSpPr/>
          <p:nvPr/>
        </p:nvCxnSpPr>
        <p:spPr>
          <a:xfrm flipH="1">
            <a:off x="5076056" y="1070769"/>
            <a:ext cx="144016" cy="106600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de flecha 14"/>
          <p:cNvCxnSpPr/>
          <p:nvPr/>
        </p:nvCxnSpPr>
        <p:spPr>
          <a:xfrm flipV="1">
            <a:off x="6660232" y="2497460"/>
            <a:ext cx="0" cy="244760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Conector recto de flecha 18"/>
          <p:cNvCxnSpPr/>
          <p:nvPr/>
        </p:nvCxnSpPr>
        <p:spPr>
          <a:xfrm flipH="1">
            <a:off x="4427155" y="1525190"/>
            <a:ext cx="384" cy="66615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18000">
        <p15:prstTrans prst="drap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2000"/>
                                        <p:tgtEl>
                                          <p:spTgt spid="4"/>
                                        </p:tgtEl>
                                      </p:cBhvr>
                                    </p:animEffec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500" fill="hold"/>
                                        <p:tgtEl>
                                          <p:spTgt spid="4"/>
                                        </p:tgtEl>
                                        <p:attrNameLst>
                                          <p:attrName>ppt_w</p:attrName>
                                        </p:attrNameLst>
                                      </p:cBhvr>
                                      <p:tavLst>
                                        <p:tav tm="0">
                                          <p:val>
                                            <p:fltVal val="0"/>
                                          </p:val>
                                        </p:tav>
                                        <p:tav tm="100000">
                                          <p:val>
                                            <p:strVal val="#ppt_w"/>
                                          </p:val>
                                        </p:tav>
                                      </p:tavLst>
                                    </p:anim>
                                    <p:anim calcmode="lin" valueType="num">
                                      <p:cBhvr>
                                        <p:cTn id="20" dur="3500" fill="hold"/>
                                        <p:tgtEl>
                                          <p:spTgt spid="4"/>
                                        </p:tgtEl>
                                        <p:attrNameLst>
                                          <p:attrName>ppt_h</p:attrName>
                                        </p:attrNameLst>
                                      </p:cBhvr>
                                      <p:tavLst>
                                        <p:tav tm="0">
                                          <p:val>
                                            <p:fltVal val="0"/>
                                          </p:val>
                                        </p:tav>
                                        <p:tav tm="100000">
                                          <p:val>
                                            <p:strVal val="#ppt_h"/>
                                          </p:val>
                                        </p:tav>
                                      </p:tavLst>
                                    </p:anim>
                                  </p:childTnLst>
                                </p:cTn>
                              </p:par>
                              <p:par>
                                <p:cTn id="21" presetID="3" presetClass="entr" presetSubtype="5"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vertical)">
                                      <p:cBhvr>
                                        <p:cTn id="23" dur="3000"/>
                                        <p:tgtEl>
                                          <p:spTgt spid="5"/>
                                        </p:tgtEl>
                                      </p:cBhvr>
                                    </p:animEffect>
                                  </p:childTnLst>
                                </p:cTn>
                              </p:par>
                              <p:par>
                                <p:cTn id="24" presetID="3" presetClass="entr" presetSubtype="5"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vertical)">
                                      <p:cBhvr>
                                        <p:cTn id="26" dur="3000"/>
                                        <p:tgtEl>
                                          <p:spTgt spid="6"/>
                                        </p:tgtEl>
                                      </p:cBhvr>
                                    </p:animEffect>
                                  </p:childTnLst>
                                </p:cTn>
                              </p:par>
                            </p:childTnLst>
                          </p:cTn>
                        </p:par>
                        <p:par>
                          <p:cTn id="27" fill="hold">
                            <p:stCondLst>
                              <p:cond delay="3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par>
                                <p:cTn id="33" presetID="17" presetClass="entr" presetSubtype="1" fill="hold" nodeType="withEffect">
                                  <p:stCondLst>
                                    <p:cond delay="700"/>
                                  </p:stCondLst>
                                  <p:childTnLst>
                                    <p:set>
                                      <p:cBhvr>
                                        <p:cTn id="34" dur="1" fill="hold">
                                          <p:stCondLst>
                                            <p:cond delay="0"/>
                                          </p:stCondLst>
                                        </p:cTn>
                                        <p:tgtEl>
                                          <p:spTgt spid="3"/>
                                        </p:tgtEl>
                                        <p:attrNameLst>
                                          <p:attrName>style.visibility</p:attrName>
                                        </p:attrNameLst>
                                      </p:cBhvr>
                                      <p:to>
                                        <p:strVal val="visible"/>
                                      </p:to>
                                    </p:set>
                                    <p:anim calcmode="lin" valueType="num">
                                      <p:cBhvr>
                                        <p:cTn id="35" dur="1500" fill="hold"/>
                                        <p:tgtEl>
                                          <p:spTgt spid="3"/>
                                        </p:tgtEl>
                                        <p:attrNameLst>
                                          <p:attrName>ppt_x</p:attrName>
                                        </p:attrNameLst>
                                      </p:cBhvr>
                                      <p:tavLst>
                                        <p:tav tm="0">
                                          <p:val>
                                            <p:strVal val="#ppt_x"/>
                                          </p:val>
                                        </p:tav>
                                        <p:tav tm="100000">
                                          <p:val>
                                            <p:strVal val="#ppt_x"/>
                                          </p:val>
                                        </p:tav>
                                      </p:tavLst>
                                    </p:anim>
                                    <p:anim calcmode="lin" valueType="num">
                                      <p:cBhvr>
                                        <p:cTn id="36" dur="1500" fill="hold"/>
                                        <p:tgtEl>
                                          <p:spTgt spid="3"/>
                                        </p:tgtEl>
                                        <p:attrNameLst>
                                          <p:attrName>ppt_y</p:attrName>
                                        </p:attrNameLst>
                                      </p:cBhvr>
                                      <p:tavLst>
                                        <p:tav tm="0">
                                          <p:val>
                                            <p:strVal val="#ppt_y-#ppt_h/2"/>
                                          </p:val>
                                        </p:tav>
                                        <p:tav tm="100000">
                                          <p:val>
                                            <p:strVal val="#ppt_y"/>
                                          </p:val>
                                        </p:tav>
                                      </p:tavLst>
                                    </p:anim>
                                    <p:anim calcmode="lin" valueType="num">
                                      <p:cBhvr>
                                        <p:cTn id="37" dur="1500" fill="hold"/>
                                        <p:tgtEl>
                                          <p:spTgt spid="3"/>
                                        </p:tgtEl>
                                        <p:attrNameLst>
                                          <p:attrName>ppt_w</p:attrName>
                                        </p:attrNameLst>
                                      </p:cBhvr>
                                      <p:tavLst>
                                        <p:tav tm="0">
                                          <p:val>
                                            <p:strVal val="#ppt_w"/>
                                          </p:val>
                                        </p:tav>
                                        <p:tav tm="100000">
                                          <p:val>
                                            <p:strVal val="#ppt_w"/>
                                          </p:val>
                                        </p:tav>
                                      </p:tavLst>
                                    </p:anim>
                                    <p:anim calcmode="lin" valueType="num">
                                      <p:cBhvr>
                                        <p:cTn id="38" dur="1500" fill="hold"/>
                                        <p:tgtEl>
                                          <p:spTgt spid="3"/>
                                        </p:tgtEl>
                                        <p:attrNameLst>
                                          <p:attrName>ppt_h</p:attrName>
                                        </p:attrNameLst>
                                      </p:cBhvr>
                                      <p:tavLst>
                                        <p:tav tm="0">
                                          <p:val>
                                            <p:fltVal val="0"/>
                                          </p:val>
                                        </p:tav>
                                        <p:tav tm="100000">
                                          <p:val>
                                            <p:strVal val="#ppt_h"/>
                                          </p:val>
                                        </p:tav>
                                      </p:tavLst>
                                    </p:anim>
                                  </p:childTnLst>
                                </p:cTn>
                              </p:par>
                            </p:childTnLst>
                          </p:cTn>
                        </p:par>
                        <p:par>
                          <p:cTn id="39" fill="hold">
                            <p:stCondLst>
                              <p:cond delay="5700"/>
                            </p:stCondLst>
                            <p:childTnLst>
                              <p:par>
                                <p:cTn id="40" presetID="40" presetClass="entr" presetSubtype="0" fill="hold" grpId="0" nodeType="afterEffect">
                                  <p:stCondLst>
                                    <p:cond delay="500"/>
                                  </p:stCondLst>
                                  <p:iterate type="lt">
                                    <p:tmPct val="10000"/>
                                  </p:iterate>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1"/>
                                          </p:val>
                                        </p:tav>
                                        <p:tav tm="100000">
                                          <p:val>
                                            <p:strVal val="#ppt_x"/>
                                          </p:val>
                                        </p:tav>
                                      </p:tavLst>
                                    </p:anim>
                                    <p:anim calcmode="lin" valueType="num">
                                      <p:cBhvr>
                                        <p:cTn id="44" dur="1000" fill="hold"/>
                                        <p:tgtEl>
                                          <p:spTgt spid="9"/>
                                        </p:tgtEl>
                                        <p:attrNameLst>
                                          <p:attrName>ppt_y</p:attrName>
                                        </p:attrNameLst>
                                      </p:cBhvr>
                                      <p:tavLst>
                                        <p:tav tm="0">
                                          <p:val>
                                            <p:strVal val="#ppt_y"/>
                                          </p:val>
                                        </p:tav>
                                        <p:tav tm="100000">
                                          <p:val>
                                            <p:strVal val="#ppt_y"/>
                                          </p:val>
                                        </p:tav>
                                      </p:tavLst>
                                    </p:anim>
                                  </p:childTnLst>
                                </p:cTn>
                              </p:par>
                              <p:par>
                                <p:cTn id="45" presetID="17" presetClass="entr" presetSubtype="4" fill="hold" nodeType="withEffect">
                                  <p:stCondLst>
                                    <p:cond delay="3000"/>
                                  </p:stCondLst>
                                  <p:childTnLst>
                                    <p:set>
                                      <p:cBhvr>
                                        <p:cTn id="46" dur="1" fill="hold">
                                          <p:stCondLst>
                                            <p:cond delay="0"/>
                                          </p:stCondLst>
                                        </p:cTn>
                                        <p:tgtEl>
                                          <p:spTgt spid="15"/>
                                        </p:tgtEl>
                                        <p:attrNameLst>
                                          <p:attrName>style.visibility</p:attrName>
                                        </p:attrNameLst>
                                      </p:cBhvr>
                                      <p:to>
                                        <p:strVal val="visible"/>
                                      </p:to>
                                    </p:set>
                                    <p:anim calcmode="lin" valueType="num">
                                      <p:cBhvr>
                                        <p:cTn id="47" dur="1500" fill="hold"/>
                                        <p:tgtEl>
                                          <p:spTgt spid="15"/>
                                        </p:tgtEl>
                                        <p:attrNameLst>
                                          <p:attrName>ppt_x</p:attrName>
                                        </p:attrNameLst>
                                      </p:cBhvr>
                                      <p:tavLst>
                                        <p:tav tm="0">
                                          <p:val>
                                            <p:strVal val="#ppt_x"/>
                                          </p:val>
                                        </p:tav>
                                        <p:tav tm="100000">
                                          <p:val>
                                            <p:strVal val="#ppt_x"/>
                                          </p:val>
                                        </p:tav>
                                      </p:tavLst>
                                    </p:anim>
                                    <p:anim calcmode="lin" valueType="num">
                                      <p:cBhvr>
                                        <p:cTn id="48" dur="1500" fill="hold"/>
                                        <p:tgtEl>
                                          <p:spTgt spid="15"/>
                                        </p:tgtEl>
                                        <p:attrNameLst>
                                          <p:attrName>ppt_y</p:attrName>
                                        </p:attrNameLst>
                                      </p:cBhvr>
                                      <p:tavLst>
                                        <p:tav tm="0">
                                          <p:val>
                                            <p:strVal val="#ppt_y+#ppt_h/2"/>
                                          </p:val>
                                        </p:tav>
                                        <p:tav tm="100000">
                                          <p:val>
                                            <p:strVal val="#ppt_y"/>
                                          </p:val>
                                        </p:tav>
                                      </p:tavLst>
                                    </p:anim>
                                    <p:anim calcmode="lin" valueType="num">
                                      <p:cBhvr>
                                        <p:cTn id="49" dur="1500" fill="hold"/>
                                        <p:tgtEl>
                                          <p:spTgt spid="15"/>
                                        </p:tgtEl>
                                        <p:attrNameLst>
                                          <p:attrName>ppt_w</p:attrName>
                                        </p:attrNameLst>
                                      </p:cBhvr>
                                      <p:tavLst>
                                        <p:tav tm="0">
                                          <p:val>
                                            <p:strVal val="#ppt_w"/>
                                          </p:val>
                                        </p:tav>
                                        <p:tav tm="100000">
                                          <p:val>
                                            <p:strVal val="#ppt_w"/>
                                          </p:val>
                                        </p:tav>
                                      </p:tavLst>
                                    </p:anim>
                                    <p:anim calcmode="lin" valueType="num">
                                      <p:cBhvr>
                                        <p:cTn id="50" dur="1500" fill="hold"/>
                                        <p:tgtEl>
                                          <p:spTgt spid="15"/>
                                        </p:tgtEl>
                                        <p:attrNameLst>
                                          <p:attrName>ppt_h</p:attrName>
                                        </p:attrNameLst>
                                      </p:cBhvr>
                                      <p:tavLst>
                                        <p:tav tm="0">
                                          <p:val>
                                            <p:fltVal val="0"/>
                                          </p:val>
                                        </p:tav>
                                        <p:tav tm="100000">
                                          <p:val>
                                            <p:strVal val="#ppt_h"/>
                                          </p:val>
                                        </p:tav>
                                      </p:tavLst>
                                    </p:anim>
                                  </p:childTnLst>
                                </p:cTn>
                              </p:par>
                            </p:childTnLst>
                          </p:cTn>
                        </p:par>
                        <p:par>
                          <p:cTn id="51" fill="hold">
                            <p:stCondLst>
                              <p:cond delay="10200"/>
                            </p:stCondLst>
                            <p:childTnLst>
                              <p:par>
                                <p:cTn id="52" presetID="40" presetClass="entr" presetSubtype="0" fill="hold" grpId="0" nodeType="afterEffect">
                                  <p:stCondLst>
                                    <p:cond delay="500"/>
                                  </p:stCondLst>
                                  <p:iterate type="lt">
                                    <p:tmPct val="10000"/>
                                  </p:iterate>
                                  <p:childTnLst>
                                    <p:set>
                                      <p:cBhvr>
                                        <p:cTn id="53" dur="1" fill="hold">
                                          <p:stCondLst>
                                            <p:cond delay="0"/>
                                          </p:stCondLst>
                                        </p:cTn>
                                        <p:tgtEl>
                                          <p:spTgt spid="10"/>
                                        </p:tgtEl>
                                        <p:attrNameLst>
                                          <p:attrName>style.visibility</p:attrName>
                                        </p:attrNameLst>
                                      </p:cBhvr>
                                      <p:to>
                                        <p:strVal val="visible"/>
                                      </p:to>
                                    </p:set>
                                    <p:animEffect transition="in" filter="fade">
                                      <p:cBhvr>
                                        <p:cTn id="54" dur="1000"/>
                                        <p:tgtEl>
                                          <p:spTgt spid="10"/>
                                        </p:tgtEl>
                                      </p:cBhvr>
                                    </p:animEffect>
                                    <p:anim calcmode="lin" valueType="num">
                                      <p:cBhvr>
                                        <p:cTn id="55" dur="1000" fill="hold"/>
                                        <p:tgtEl>
                                          <p:spTgt spid="10"/>
                                        </p:tgtEl>
                                        <p:attrNameLst>
                                          <p:attrName>ppt_x</p:attrName>
                                        </p:attrNameLst>
                                      </p:cBhvr>
                                      <p:tavLst>
                                        <p:tav tm="0">
                                          <p:val>
                                            <p:strVal val="#ppt_x-.1"/>
                                          </p:val>
                                        </p:tav>
                                        <p:tav tm="100000">
                                          <p:val>
                                            <p:strVal val="#ppt_x"/>
                                          </p:val>
                                        </p:tav>
                                      </p:tavLst>
                                    </p:anim>
                                    <p:anim calcmode="lin" valueType="num">
                                      <p:cBhvr>
                                        <p:cTn id="56" dur="1000" fill="hold"/>
                                        <p:tgtEl>
                                          <p:spTgt spid="10"/>
                                        </p:tgtEl>
                                        <p:attrNameLst>
                                          <p:attrName>ppt_y</p:attrName>
                                        </p:attrNameLst>
                                      </p:cBhvr>
                                      <p:tavLst>
                                        <p:tav tm="0">
                                          <p:val>
                                            <p:strVal val="#ppt_y"/>
                                          </p:val>
                                        </p:tav>
                                        <p:tav tm="100000">
                                          <p:val>
                                            <p:strVal val="#ppt_y"/>
                                          </p:val>
                                        </p:tav>
                                      </p:tavLst>
                                    </p:anim>
                                  </p:childTnLst>
                                </p:cTn>
                              </p:par>
                              <p:par>
                                <p:cTn id="57" presetID="17" presetClass="entr" presetSubtype="1" fill="hold" nodeType="withEffect">
                                  <p:stCondLst>
                                    <p:cond delay="1500"/>
                                  </p:stCondLst>
                                  <p:childTnLst>
                                    <p:set>
                                      <p:cBhvr>
                                        <p:cTn id="58" dur="1" fill="hold">
                                          <p:stCondLst>
                                            <p:cond delay="0"/>
                                          </p:stCondLst>
                                        </p:cTn>
                                        <p:tgtEl>
                                          <p:spTgt spid="19"/>
                                        </p:tgtEl>
                                        <p:attrNameLst>
                                          <p:attrName>style.visibility</p:attrName>
                                        </p:attrNameLst>
                                      </p:cBhvr>
                                      <p:to>
                                        <p:strVal val="visible"/>
                                      </p:to>
                                    </p:set>
                                    <p:anim calcmode="lin" valueType="num">
                                      <p:cBhvr>
                                        <p:cTn id="59" dur="1500" fill="hold"/>
                                        <p:tgtEl>
                                          <p:spTgt spid="19"/>
                                        </p:tgtEl>
                                        <p:attrNameLst>
                                          <p:attrName>ppt_x</p:attrName>
                                        </p:attrNameLst>
                                      </p:cBhvr>
                                      <p:tavLst>
                                        <p:tav tm="0">
                                          <p:val>
                                            <p:strVal val="#ppt_x"/>
                                          </p:val>
                                        </p:tav>
                                        <p:tav tm="100000">
                                          <p:val>
                                            <p:strVal val="#ppt_x"/>
                                          </p:val>
                                        </p:tav>
                                      </p:tavLst>
                                    </p:anim>
                                    <p:anim calcmode="lin" valueType="num">
                                      <p:cBhvr>
                                        <p:cTn id="60" dur="1500" fill="hold"/>
                                        <p:tgtEl>
                                          <p:spTgt spid="19"/>
                                        </p:tgtEl>
                                        <p:attrNameLst>
                                          <p:attrName>ppt_y</p:attrName>
                                        </p:attrNameLst>
                                      </p:cBhvr>
                                      <p:tavLst>
                                        <p:tav tm="0">
                                          <p:val>
                                            <p:strVal val="#ppt_y-#ppt_h/2"/>
                                          </p:val>
                                        </p:tav>
                                        <p:tav tm="100000">
                                          <p:val>
                                            <p:strVal val="#ppt_y"/>
                                          </p:val>
                                        </p:tav>
                                      </p:tavLst>
                                    </p:anim>
                                    <p:anim calcmode="lin" valueType="num">
                                      <p:cBhvr>
                                        <p:cTn id="61" dur="1500" fill="hold"/>
                                        <p:tgtEl>
                                          <p:spTgt spid="19"/>
                                        </p:tgtEl>
                                        <p:attrNameLst>
                                          <p:attrName>ppt_w</p:attrName>
                                        </p:attrNameLst>
                                      </p:cBhvr>
                                      <p:tavLst>
                                        <p:tav tm="0">
                                          <p:val>
                                            <p:strVal val="#ppt_w"/>
                                          </p:val>
                                        </p:tav>
                                        <p:tav tm="100000">
                                          <p:val>
                                            <p:strVal val="#ppt_w"/>
                                          </p:val>
                                        </p:tav>
                                      </p:tavLst>
                                    </p:anim>
                                    <p:anim calcmode="lin" valueType="num">
                                      <p:cBhvr>
                                        <p:cTn id="62" dur="15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4294967295"/>
          </p:nvPr>
        </p:nvPicPr>
        <p:blipFill>
          <a:blip r:embed="rId2" cstate="print"/>
          <a:srcRect/>
          <a:stretch>
            <a:fillRect/>
          </a:stretch>
        </p:blipFill>
        <p:spPr>
          <a:xfrm>
            <a:off x="9080500" y="476250"/>
            <a:ext cx="63500" cy="6032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4598793162_fb055deaf0_b.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0"/>
            <a:ext cx="9144000"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900113" y="4657725"/>
            <a:ext cx="73453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Existen 19 hermandades no filiales constituidas en asociaciones públicas y 8 como asociaciones privadas reconocidas por la hermandad matriz.</a:t>
            </a:r>
          </a:p>
        </p:txBody>
      </p:sp>
    </p:spTree>
  </p:cSld>
  <p:clrMapOvr>
    <a:masterClrMapping/>
  </p:clrMapOvr>
  <mc:AlternateContent xmlns:mc="http://schemas.openxmlformats.org/markup-compatibility/2006" xmlns:p14="http://schemas.microsoft.com/office/powerpoint/2010/main">
    <mc:Choice Requires="p14">
      <p:transition spd="slow" p14:dur="2250" advTm="21000">
        <p14:conveyor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2000"/>
                                        <p:tgtEl>
                                          <p:spTgt spid="21"/>
                                        </p:tgtEl>
                                      </p:cBhvr>
                                    </p:animEffect>
                                    <p:set>
                                      <p:cBhvr>
                                        <p:cTn id="7" dur="1" fill="hold">
                                          <p:stCondLst>
                                            <p:cond delay="1999"/>
                                          </p:stCondLst>
                                        </p:cTn>
                                        <p:tgtEl>
                                          <p:spTgt spid="21"/>
                                        </p:tgtEl>
                                        <p:attrNameLst>
                                          <p:attrName>style.visibility</p:attrName>
                                        </p:attrNameLst>
                                      </p:cBhvr>
                                      <p:to>
                                        <p:strVal val="hidden"/>
                                      </p:to>
                                    </p:set>
                                  </p:childTnLst>
                                </p:cTn>
                              </p:par>
                              <p:par>
                                <p:cTn id="8" presetID="26" presetClass="emph" presetSubtype="0" fill="hold" nodeType="withEffect">
                                  <p:stCondLst>
                                    <p:cond delay="0"/>
                                  </p:stCondLst>
                                  <p:childTnLst>
                                    <p:animEffect transition="out" filter="fade">
                                      <p:cBhvr>
                                        <p:cTn id="9" dur="3000" tmFilter="0, 0; .2, .5; .8, .5; 1, 0"/>
                                        <p:tgtEl>
                                          <p:spTgt spid="20"/>
                                        </p:tgtEl>
                                      </p:cBhvr>
                                    </p:animEffect>
                                    <p:animScale>
                                      <p:cBhvr>
                                        <p:cTn id="10" dur="1500" autoRev="1" fill="hold"/>
                                        <p:tgtEl>
                                          <p:spTgt spid="20"/>
                                        </p:tgtEl>
                                      </p:cBhvr>
                                      <p:by x="105000" y="105000"/>
                                    </p:animScale>
                                  </p:childTnLst>
                                </p:cTn>
                              </p:par>
                              <p:par>
                                <p:cTn id="11" presetID="8" presetClass="entr" presetSubtype="3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diamond(out)">
                                      <p:cBhvr>
                                        <p:cTn id="13" dur="3000"/>
                                        <p:tgtEl>
                                          <p:spTgt spid="20"/>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1"/>
                                          </p:val>
                                        </p:tav>
                                        <p:tav tm="100000">
                                          <p:val>
                                            <p:strVal val="#ppt_x"/>
                                          </p:val>
                                        </p:tav>
                                      </p:tavLst>
                                    </p:anim>
                                    <p:anim calcmode="lin" valueType="num">
                                      <p:cBhvr>
                                        <p:cTn id="19"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E:\MIS COSAS\DOCUMENTOS ANA\PAISAJES\MONTAÑAS\escocia5.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E:\MIS COSAS\DOCUMENTOS ANA\PAISAJES\MONTAÑAS\escocia5.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750" y="4945063"/>
            <a:ext cx="799147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Durante la romería se concentran en la entrada miles de personas en el Parque Nacional de </a:t>
            </a:r>
            <a:r>
              <a:rPr lang="es-ES" b="1" dirty="0" err="1">
                <a:effectLst>
                  <a:glow rad="101600">
                    <a:schemeClr val="accent2">
                      <a:satMod val="175000"/>
                      <a:alpha val="40000"/>
                    </a:schemeClr>
                  </a:glow>
                  <a:outerShdw blurRad="38100" dist="38100" dir="2700000" algn="tl">
                    <a:srgbClr val="000000">
                      <a:alpha val="43137"/>
                    </a:srgbClr>
                  </a:outerShdw>
                </a:effectLst>
              </a:rPr>
              <a:t>Doñana</a:t>
            </a:r>
            <a:r>
              <a:rPr lang="es-ES" b="1" dirty="0">
                <a:effectLst>
                  <a:glow rad="101600">
                    <a:schemeClr val="accent2">
                      <a:satMod val="175000"/>
                      <a:alpha val="40000"/>
                    </a:schemeClr>
                  </a:glow>
                  <a:outerShdw blurRad="38100" dist="38100" dir="2700000" algn="tl">
                    <a:srgbClr val="000000">
                      <a:alpha val="43137"/>
                    </a:srgbClr>
                  </a:outerShdw>
                </a:effectLst>
              </a:rPr>
              <a:t>. Esto supone un gran impacto ambiental.</a:t>
            </a:r>
          </a:p>
        </p:txBody>
      </p:sp>
    </p:spTree>
  </p:cSld>
  <p:clrMapOvr>
    <a:masterClrMapping/>
  </p:clrMapOvr>
  <mc:AlternateContent xmlns:mc="http://schemas.openxmlformats.org/markup-compatibility/2006" xmlns:p14="http://schemas.microsoft.com/office/powerpoint/2010/main">
    <mc:Choice Requires="p14">
      <p:transition spd="slow" p14:dur="2250" advTm="19000">
        <p14:conveyor dir="l"/>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3000"/>
                                        <p:tgtEl>
                                          <p:spTgt spid="3"/>
                                        </p:tgtEl>
                                      </p:cBhvr>
                                    </p:animEffect>
                                  </p:childTnLst>
                                </p:cTn>
                              </p:par>
                              <p:par>
                                <p:cTn id="12" presetID="8" presetClass="entr" presetSubtype="32" fill="hold" nodeType="withEffect">
                                  <p:stCondLst>
                                    <p:cond delay="0"/>
                                  </p:stCondLst>
                                  <p:childTnLst>
                                    <p:set>
                                      <p:cBhvr>
                                        <p:cTn id="13" dur="1" fill="hold">
                                          <p:stCondLst>
                                            <p:cond delay="0"/>
                                          </p:stCondLst>
                                        </p:cTn>
                                        <p:tgtEl>
                                          <p:spTgt spid="28674"/>
                                        </p:tgtEl>
                                        <p:attrNameLst>
                                          <p:attrName>style.visibility</p:attrName>
                                        </p:attrNameLst>
                                      </p:cBhvr>
                                      <p:to>
                                        <p:strVal val="visible"/>
                                      </p:to>
                                    </p:set>
                                    <p:animEffect transition="in" filter="diamond(out)">
                                      <p:cBhvr>
                                        <p:cTn id="14" dur="3000"/>
                                        <p:tgtEl>
                                          <p:spTgt spid="28674"/>
                                        </p:tgtEl>
                                      </p:cBhvr>
                                    </p:animEffect>
                                  </p:childTnLst>
                                </p:cTn>
                              </p:par>
                              <p:par>
                                <p:cTn id="15" presetID="17" presetClass="entr" presetSubtype="10" fill="hold" nodeType="with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3000" fill="hold"/>
                                        <p:tgtEl>
                                          <p:spTgt spid="28674"/>
                                        </p:tgtEl>
                                        <p:attrNameLst>
                                          <p:attrName>ppt_w</p:attrName>
                                        </p:attrNameLst>
                                      </p:cBhvr>
                                      <p:tavLst>
                                        <p:tav tm="0">
                                          <p:val>
                                            <p:fltVal val="0"/>
                                          </p:val>
                                        </p:tav>
                                        <p:tav tm="100000">
                                          <p:val>
                                            <p:strVal val="#ppt_w"/>
                                          </p:val>
                                        </p:tav>
                                      </p:tavLst>
                                    </p:anim>
                                    <p:anim calcmode="lin" valueType="num">
                                      <p:cBhvr>
                                        <p:cTn id="18" dur="3000" fill="hold"/>
                                        <p:tgtEl>
                                          <p:spTgt spid="2867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nterior-Catedral-de-Lima-Peru.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Triángulo isósceles"/>
          <p:cNvSpPr/>
          <p:nvPr/>
        </p:nvSpPr>
        <p:spPr>
          <a:xfrm flipV="1">
            <a:off x="0" y="0"/>
            <a:ext cx="9144000" cy="5715000"/>
          </a:xfrm>
          <a:prstGeom prst="triangle">
            <a:avLst>
              <a:gd name="adj" fmla="val 5037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10800000" flipV="1">
            <a:off x="0" y="0"/>
            <a:ext cx="9144000" cy="5715000"/>
          </a:xfrm>
          <a:prstGeom prst="triangle">
            <a:avLst>
              <a:gd name="adj" fmla="val 5037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827088" y="4714875"/>
            <a:ext cx="7705725" cy="923925"/>
          </a:xfrm>
          <a:prstGeom prst="rect">
            <a:avLst/>
          </a:prstGeom>
          <a:noFill/>
        </p:spPr>
        <p:txBody>
          <a:bodyPr>
            <a:spAutoFit/>
          </a:bodyPr>
          <a:lstStyle/>
          <a:p>
            <a:pPr>
              <a:defRPr/>
            </a:pPr>
            <a:r>
              <a:rPr lang="es-ES" b="1" dirty="0">
                <a:effectLst>
                  <a:glow rad="101600">
                    <a:srgbClr val="C00000">
                      <a:alpha val="40000"/>
                    </a:srgbClr>
                  </a:glow>
                  <a:outerShdw blurRad="38100" dist="38100" dir="2700000" algn="tl">
                    <a:srgbClr val="000000">
                      <a:alpha val="43137"/>
                    </a:srgbClr>
                  </a:outerShdw>
                </a:effectLst>
              </a:rPr>
              <a:t>La Consejería de medio Ambiente ha regularizado el tránsito rociero. Se entiende por tránsito rociero el organizado directamente por las hermandades. </a:t>
            </a:r>
          </a:p>
        </p:txBody>
      </p:sp>
    </p:spTree>
  </p:cSld>
  <p:clrMapOvr>
    <a:masterClrMapping/>
  </p:clrMapOvr>
  <mc:AlternateContent xmlns:mc="http://schemas.openxmlformats.org/markup-compatibility/2006" xmlns:p14="http://schemas.microsoft.com/office/powerpoint/2010/main">
    <mc:Choice Requires="p14">
      <p:transition spd="slow" p14:dur="2250" advTm="22000">
        <p14:conveyor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3000"/>
                                        <p:tgtEl>
                                          <p:spTgt spid="13"/>
                                        </p:tgtEl>
                                        <p:attrNameLst>
                                          <p:attrName>ppt_x</p:attrName>
                                        </p:attrNameLst>
                                      </p:cBhvr>
                                      <p:tavLst>
                                        <p:tav tm="0">
                                          <p:val>
                                            <p:strVal val="ppt_x"/>
                                          </p:val>
                                        </p:tav>
                                        <p:tav tm="100000">
                                          <p:val>
                                            <p:strVal val="ppt_x"/>
                                          </p:val>
                                        </p:tav>
                                      </p:tavLst>
                                    </p:anim>
                                    <p:anim calcmode="lin" valueType="num">
                                      <p:cBhvr>
                                        <p:cTn id="7" dur="3000"/>
                                        <p:tgtEl>
                                          <p:spTgt spid="13"/>
                                        </p:tgtEl>
                                        <p:attrNameLst>
                                          <p:attrName>ppt_y</p:attrName>
                                        </p:attrNameLst>
                                      </p:cBhvr>
                                      <p:tavLst>
                                        <p:tav tm="0">
                                          <p:val>
                                            <p:strVal val="ppt_y"/>
                                          </p:val>
                                        </p:tav>
                                        <p:tav tm="100000">
                                          <p:val>
                                            <p:strVal val="ppt_y-ppt_h/2"/>
                                          </p:val>
                                        </p:tav>
                                      </p:tavLst>
                                    </p:anim>
                                    <p:anim calcmode="lin" valueType="num">
                                      <p:cBhvr>
                                        <p:cTn id="8" dur="3000"/>
                                        <p:tgtEl>
                                          <p:spTgt spid="13"/>
                                        </p:tgtEl>
                                        <p:attrNameLst>
                                          <p:attrName>ppt_w</p:attrName>
                                        </p:attrNameLst>
                                      </p:cBhvr>
                                      <p:tavLst>
                                        <p:tav tm="0">
                                          <p:val>
                                            <p:strVal val="ppt_w"/>
                                          </p:val>
                                        </p:tav>
                                        <p:tav tm="100000">
                                          <p:val>
                                            <p:strVal val="ppt_w"/>
                                          </p:val>
                                        </p:tav>
                                      </p:tavLst>
                                    </p:anim>
                                    <p:anim calcmode="lin" valueType="num">
                                      <p:cBhvr>
                                        <p:cTn id="9" dur="3000"/>
                                        <p:tgtEl>
                                          <p:spTgt spid="13"/>
                                        </p:tgtEl>
                                        <p:attrNameLst>
                                          <p:attrName>ppt_h</p:attrName>
                                        </p:attrNameLst>
                                      </p:cBhvr>
                                      <p:tavLst>
                                        <p:tav tm="0">
                                          <p:val>
                                            <p:strVal val="ppt_h"/>
                                          </p:val>
                                        </p:tav>
                                        <p:tav tm="100000">
                                          <p:val>
                                            <p:fltVal val="0"/>
                                          </p:val>
                                        </p:tav>
                                      </p:tavLst>
                                    </p:anim>
                                    <p:set>
                                      <p:cBhvr>
                                        <p:cTn id="10" dur="1" fill="hold">
                                          <p:stCondLst>
                                            <p:cond delay="2999"/>
                                          </p:stCondLst>
                                        </p:cTn>
                                        <p:tgtEl>
                                          <p:spTgt spid="13"/>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14"/>
                                        </p:tgtEl>
                                        <p:attrNameLst>
                                          <p:attrName>ppt_x</p:attrName>
                                        </p:attrNameLst>
                                      </p:cBhvr>
                                      <p:tavLst>
                                        <p:tav tm="0">
                                          <p:val>
                                            <p:strVal val="ppt_x"/>
                                          </p:val>
                                        </p:tav>
                                        <p:tav tm="100000">
                                          <p:val>
                                            <p:strVal val="ppt_x"/>
                                          </p:val>
                                        </p:tav>
                                      </p:tavLst>
                                    </p:anim>
                                    <p:anim calcmode="lin" valueType="num">
                                      <p:cBhvr>
                                        <p:cTn id="13" dur="3000"/>
                                        <p:tgtEl>
                                          <p:spTgt spid="14"/>
                                        </p:tgtEl>
                                        <p:attrNameLst>
                                          <p:attrName>ppt_y</p:attrName>
                                        </p:attrNameLst>
                                      </p:cBhvr>
                                      <p:tavLst>
                                        <p:tav tm="0">
                                          <p:val>
                                            <p:strVal val="ppt_y"/>
                                          </p:val>
                                        </p:tav>
                                        <p:tav tm="100000">
                                          <p:val>
                                            <p:strVal val="ppt_y+ppt_h/2"/>
                                          </p:val>
                                        </p:tav>
                                      </p:tavLst>
                                    </p:anim>
                                    <p:anim calcmode="lin" valueType="num">
                                      <p:cBhvr>
                                        <p:cTn id="14" dur="3000"/>
                                        <p:tgtEl>
                                          <p:spTgt spid="14"/>
                                        </p:tgtEl>
                                        <p:attrNameLst>
                                          <p:attrName>ppt_w</p:attrName>
                                        </p:attrNameLst>
                                      </p:cBhvr>
                                      <p:tavLst>
                                        <p:tav tm="0">
                                          <p:val>
                                            <p:strVal val="ppt_w"/>
                                          </p:val>
                                        </p:tav>
                                        <p:tav tm="100000">
                                          <p:val>
                                            <p:strVal val="ppt_w"/>
                                          </p:val>
                                        </p:tav>
                                      </p:tavLst>
                                    </p:anim>
                                    <p:anim calcmode="lin" valueType="num">
                                      <p:cBhvr>
                                        <p:cTn id="15" dur="3000"/>
                                        <p:tgtEl>
                                          <p:spTgt spid="14"/>
                                        </p:tgtEl>
                                        <p:attrNameLst>
                                          <p:attrName>ppt_h</p:attrName>
                                        </p:attrNameLst>
                                      </p:cBhvr>
                                      <p:tavLst>
                                        <p:tav tm="0">
                                          <p:val>
                                            <p:strVal val="ppt_h"/>
                                          </p:val>
                                        </p:tav>
                                        <p:tav tm="100000">
                                          <p:val>
                                            <p:fltVal val="0"/>
                                          </p:val>
                                        </p:tav>
                                      </p:tavLst>
                                    </p:anim>
                                    <p:set>
                                      <p:cBhvr>
                                        <p:cTn id="16" dur="1" fill="hold">
                                          <p:stCondLst>
                                            <p:cond delay="2999"/>
                                          </p:stCondLst>
                                        </p:cTn>
                                        <p:tgtEl>
                                          <p:spTgt spid="14"/>
                                        </p:tgtEl>
                                        <p:attrNameLst>
                                          <p:attrName>style.visibility</p:attrName>
                                        </p:attrNameLst>
                                      </p:cBhvr>
                                      <p:to>
                                        <p:strVal val="hidden"/>
                                      </p:to>
                                    </p:set>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1"/>
                                          </p:val>
                                        </p:tav>
                                        <p:tav tm="100000">
                                          <p:val>
                                            <p:strVal val="#ppt_x"/>
                                          </p:val>
                                        </p:tav>
                                      </p:tavLst>
                                    </p:anim>
                                    <p:anim calcmode="lin" valueType="num">
                                      <p:cBhvr>
                                        <p:cTn id="2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2464828.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4" name="Picture 2" descr="C:\Documents and Settings\Ana María\Escritorio\2464828.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5122" name="Picture 2" descr="C:\Documents and Settings\Ana María\Escritorio\2458433.jpg"/>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908175" y="4873625"/>
            <a:ext cx="5621338" cy="646113"/>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carretas de las hermandades van llegando al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rocío, tras haber andado varias horas del camino.</a:t>
            </a:r>
          </a:p>
        </p:txBody>
      </p:sp>
    </p:spTree>
  </p:cSld>
  <p:clrMapOvr>
    <a:masterClrMapping/>
  </p:clrMapOvr>
  <mc:AlternateContent xmlns:mc="http://schemas.openxmlformats.org/markup-compatibility/2006" xmlns:p14="http://schemas.microsoft.com/office/powerpoint/2010/main">
    <mc:Choice Requires="p14">
      <p:transition spd="slow" p14:dur="2250" advTm="21000">
        <p14:conveyor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nodeType="afterGroup">
                            <p:stCondLst>
                              <p:cond delay="3000"/>
                            </p:stCondLst>
                            <p:childTnLst>
                              <p:par>
                                <p:cTn id="20" presetID="23" presetClass="entr" presetSubtype="288" fill="hold" nodeType="afterEffect">
                                  <p:stCondLst>
                                    <p:cond delay="2000"/>
                                  </p:stCondLst>
                                  <p:childTnLst>
                                    <p:set>
                                      <p:cBhvr>
                                        <p:cTn id="21" dur="1" fill="hold">
                                          <p:stCondLst>
                                            <p:cond delay="0"/>
                                          </p:stCondLst>
                                        </p:cTn>
                                        <p:tgtEl>
                                          <p:spTgt spid="5122"/>
                                        </p:tgtEl>
                                        <p:attrNameLst>
                                          <p:attrName>style.visibility</p:attrName>
                                        </p:attrNameLst>
                                      </p:cBhvr>
                                      <p:to>
                                        <p:strVal val="visible"/>
                                      </p:to>
                                    </p:set>
                                    <p:anim calcmode="lin" valueType="num">
                                      <p:cBhvr>
                                        <p:cTn id="22" dur="2000" fill="hold"/>
                                        <p:tgtEl>
                                          <p:spTgt spid="5122"/>
                                        </p:tgtEl>
                                        <p:attrNameLst>
                                          <p:attrName>ppt_w</p:attrName>
                                        </p:attrNameLst>
                                      </p:cBhvr>
                                      <p:tavLst>
                                        <p:tav tm="0">
                                          <p:val>
                                            <p:strVal val="4/3*#ppt_w"/>
                                          </p:val>
                                        </p:tav>
                                        <p:tav tm="100000">
                                          <p:val>
                                            <p:strVal val="#ppt_w"/>
                                          </p:val>
                                        </p:tav>
                                      </p:tavLst>
                                    </p:anim>
                                    <p:anim calcmode="lin" valueType="num">
                                      <p:cBhvr>
                                        <p:cTn id="23" dur="2000" fill="hold"/>
                                        <p:tgtEl>
                                          <p:spTgt spid="5122"/>
                                        </p:tgtEl>
                                        <p:attrNameLst>
                                          <p:attrName>ppt_h</p:attrName>
                                        </p:attrNameLst>
                                      </p:cBhvr>
                                      <p:tavLst>
                                        <p:tav tm="0">
                                          <p:val>
                                            <p:strVal val="4/3*#ppt_h"/>
                                          </p:val>
                                        </p:tav>
                                        <p:tav tm="100000">
                                          <p:val>
                                            <p:strVal val="#ppt_h"/>
                                          </p:val>
                                        </p:tav>
                                      </p:tavLst>
                                    </p:anim>
                                  </p:childTnLst>
                                </p:cTn>
                              </p:par>
                              <p:par>
                                <p:cTn id="24" presetID="5" presetClass="entr" presetSubtype="10" fill="hold" nodeType="withEffect">
                                  <p:stCondLst>
                                    <p:cond delay="2000"/>
                                  </p:stCondLst>
                                  <p:childTnLst>
                                    <p:set>
                                      <p:cBhvr>
                                        <p:cTn id="25" dur="1" fill="hold">
                                          <p:stCondLst>
                                            <p:cond delay="0"/>
                                          </p:stCondLst>
                                        </p:cTn>
                                        <p:tgtEl>
                                          <p:spTgt spid="5122"/>
                                        </p:tgtEl>
                                        <p:attrNameLst>
                                          <p:attrName>style.visibility</p:attrName>
                                        </p:attrNameLst>
                                      </p:cBhvr>
                                      <p:to>
                                        <p:strVal val="visible"/>
                                      </p:to>
                                    </p:set>
                                    <p:animEffect transition="in" filter="checkerboard(across)">
                                      <p:cBhvr>
                                        <p:cTn id="26" dur="2000"/>
                                        <p:tgtEl>
                                          <p:spTgt spid="5122"/>
                                        </p:tgtEl>
                                      </p:cBhvr>
                                    </p:animEffect>
                                  </p:childTnLst>
                                </p:cTn>
                              </p:par>
                            </p:childTnLst>
                          </p:cTn>
                        </p:par>
                        <p:par>
                          <p:cTn id="27" fill="hold">
                            <p:stCondLst>
                              <p:cond delay="7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va-longoria-1920x1200-21929.jpg"/>
          <p:cNvPicPr>
            <a:picLocks noChangeAspect="1"/>
          </p:cNvPicPr>
          <p:nvPr/>
        </p:nvPicPr>
        <p:blipFill>
          <a:blip r:embed="rId2" cstate="print"/>
          <a:srcRect/>
          <a:stretch>
            <a:fillRect/>
          </a:stretch>
        </p:blipFill>
        <p:spPr bwMode="auto">
          <a:xfrm>
            <a:off x="14288" y="0"/>
            <a:ext cx="91297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eva-longoria-1920x1200-2192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755650" y="4945063"/>
            <a:ext cx="76327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intereses económicos que dependen de esta romería han provocado actuaciones peligrosas para la conservación de </a:t>
            </a:r>
            <a:r>
              <a:rPr lang="es-ES" b="1" dirty="0" err="1">
                <a:effectLst>
                  <a:glow rad="101600">
                    <a:schemeClr val="accent2">
                      <a:satMod val="175000"/>
                      <a:alpha val="40000"/>
                    </a:schemeClr>
                  </a:glow>
                  <a:outerShdw blurRad="38100" dist="38100" dir="2700000" algn="tl">
                    <a:srgbClr val="000000">
                      <a:alpha val="43137"/>
                    </a:srgbClr>
                  </a:outerShdw>
                </a:effectLst>
              </a:rPr>
              <a:t>Doñana</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18000">
        <p14:conveyor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3500"/>
                                        <p:tgtEl>
                                          <p:spTgt spid="4"/>
                                        </p:tgtEl>
                                      </p:cBhvr>
                                    </p:animEffect>
                                  </p:childTnLst>
                                </p:cTn>
                              </p:par>
                            </p:childTnLst>
                          </p:cTn>
                        </p:par>
                        <p:par>
                          <p:cTn id="11" fill="hold">
                            <p:stCondLst>
                              <p:cond delay="35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1"/>
                                          </p:val>
                                        </p:tav>
                                        <p:tav tm="100000">
                                          <p:val>
                                            <p:strVal val="#ppt_x"/>
                                          </p:val>
                                        </p:tav>
                                      </p:tavLst>
                                    </p:anim>
                                    <p:anim calcmode="lin" valueType="num">
                                      <p:cBhvr>
                                        <p:cTn id="1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T6YT5R.jpg"/>
          <p:cNvPicPr>
            <a:picLocks noChangeAspect="1"/>
          </p:cNvPicPr>
          <p:nvPr/>
        </p:nvPicPr>
        <p:blipFill>
          <a:blip r:embed="rId2" cstate="print"/>
          <a:srcRect/>
          <a:stretch>
            <a:fillRect/>
          </a:stretch>
        </p:blipFill>
        <p:spPr bwMode="auto">
          <a:xfrm>
            <a:off x="-396875" y="0"/>
            <a:ext cx="9937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396875" y="0"/>
            <a:ext cx="9937750" cy="5715000"/>
          </a:xfrm>
          <a:prstGeom prst="rect">
            <a:avLst/>
          </a:prstGeom>
          <a:solidFill>
            <a:schemeClr val="bg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9" name="8 Imagen" descr="FT6YT5R.jpg"/>
          <p:cNvPicPr>
            <a:picLocks noChangeAspect="1"/>
          </p:cNvPicPr>
          <p:nvPr/>
        </p:nvPicPr>
        <p:blipFill>
          <a:blip r:embed="rId2" cstate="print"/>
          <a:srcRect/>
          <a:stretch>
            <a:fillRect/>
          </a:stretch>
        </p:blipFill>
        <p:spPr bwMode="auto">
          <a:xfrm>
            <a:off x="-396875" y="0"/>
            <a:ext cx="9937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088" y="4370388"/>
            <a:ext cx="76327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Como el caso del asfaltado ilegal del camino rural de Villamanrique de la Condesa a El Rocío. Quizás digo yo y solo quizás, sea por que tal vez algunos </a:t>
            </a:r>
            <a:r>
              <a:rPr lang="es-ES" b="1" dirty="0" smtClean="0">
                <a:effectLst>
                  <a:glow rad="101600">
                    <a:schemeClr val="accent2">
                      <a:satMod val="175000"/>
                      <a:alpha val="40000"/>
                    </a:schemeClr>
                  </a:glow>
                  <a:outerShdw blurRad="38100" dist="38100" dir="2700000" algn="tl">
                    <a:srgbClr val="000000">
                      <a:alpha val="43137"/>
                    </a:srgbClr>
                  </a:outerShdw>
                </a:effectLst>
              </a:rPr>
              <a:t>señoritos </a:t>
            </a:r>
            <a:r>
              <a:rPr lang="es-ES" b="1" dirty="0">
                <a:effectLst>
                  <a:glow rad="101600">
                    <a:schemeClr val="accent2">
                      <a:satMod val="175000"/>
                      <a:alpha val="40000"/>
                    </a:schemeClr>
                  </a:glow>
                  <a:outerShdw blurRad="38100" dist="38100" dir="2700000" algn="tl">
                    <a:srgbClr val="000000">
                      <a:alpha val="43137"/>
                    </a:srgbClr>
                  </a:outerShdw>
                </a:effectLst>
              </a:rPr>
              <a:t>de Villamanrique, no quieran ensuciarse los zapatitos con la arena del camino. </a:t>
            </a:r>
          </a:p>
        </p:txBody>
      </p:sp>
    </p:spTree>
  </p:cSld>
  <p:clrMapOvr>
    <a:masterClrMapping/>
  </p:clrMapOvr>
  <mc:AlternateContent xmlns:mc="http://schemas.openxmlformats.org/markup-compatibility/2006" xmlns:p14="http://schemas.microsoft.com/office/powerpoint/2010/main">
    <mc:Choice Requires="p14">
      <p:transition spd="slow" p14:dur="2250" advTm="29000">
        <p14:conveyor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NUDOS ARTISTICOS FOTOGRAFIA DIGITAL EN BLANCO Y NEGRO FOTOGRAFIA ARTISTICA DE MUJERES 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DESNUDOS ARTISTICOS FOTOGRAFIA DIGITAL EN BLANCO Y NEGRO FOTOGRAFIA ARTISTICA DE MUJERES 8.jpg"/>
          <p:cNvPicPr>
            <a:picLocks noChangeAspect="1"/>
          </p:cNvPicPr>
          <p:nvPr/>
        </p:nvPicPr>
        <p:blipFill>
          <a:blip r:embed="rId2" cstate="print"/>
          <a:srcRect/>
          <a:stretch>
            <a:fillRect/>
          </a:stretch>
        </p:blipFill>
        <p:spPr bwMode="auto">
          <a:xfrm>
            <a:off x="0" y="338138"/>
            <a:ext cx="8316913" cy="50196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9" name="8 Imagen" descr="DESNUDOS ARTISTICOS FOTOGRAFIA DIGITAL EN BLANCO Y NEGRO FOTOGRAFIA ARTISTICA DE MUJERES 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CuadroTexto"/>
          <p:cNvSpPr txBox="1"/>
          <p:nvPr/>
        </p:nvSpPr>
        <p:spPr>
          <a:xfrm>
            <a:off x="611188" y="4945063"/>
            <a:ext cx="7763664"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Les pasa lo mismo que a los </a:t>
            </a:r>
            <a:r>
              <a:rPr lang="es-ES" b="1" dirty="0" smtClean="0">
                <a:effectLst>
                  <a:glow rad="101600">
                    <a:schemeClr val="accent2">
                      <a:satMod val="175000"/>
                      <a:alpha val="40000"/>
                    </a:schemeClr>
                  </a:glow>
                  <a:outerShdw blurRad="38100" dist="38100" dir="2700000" algn="tl">
                    <a:srgbClr val="000000">
                      <a:alpha val="43137"/>
                    </a:srgbClr>
                  </a:outerShdw>
                </a:effectLst>
              </a:rPr>
              <a:t>señoritos </a:t>
            </a:r>
            <a:r>
              <a:rPr lang="es-ES" b="1" dirty="0">
                <a:effectLst>
                  <a:glow rad="101600">
                    <a:schemeClr val="accent2">
                      <a:satMod val="175000"/>
                      <a:alpha val="40000"/>
                    </a:schemeClr>
                  </a:glow>
                  <a:outerShdw blurRad="38100" dist="38100" dir="2700000" algn="tl">
                    <a:srgbClr val="000000">
                      <a:alpha val="43137"/>
                    </a:srgbClr>
                  </a:outerShdw>
                </a:effectLst>
              </a:rPr>
              <a:t>que hacen el camino subidos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 caballo,,,, eso no es hacer el Camino del Rocío, cacho </a:t>
            </a:r>
            <a:r>
              <a:rPr lang="es-ES" b="1" dirty="0" err="1">
                <a:effectLst>
                  <a:glow rad="101600">
                    <a:schemeClr val="accent2">
                      <a:satMod val="175000"/>
                      <a:alpha val="40000"/>
                    </a:schemeClr>
                  </a:glow>
                  <a:outerShdw blurRad="38100" dist="38100" dir="2700000" algn="tl">
                    <a:srgbClr val="000000">
                      <a:alpha val="43137"/>
                    </a:srgbClr>
                  </a:outerShdw>
                </a:effectLst>
              </a:rPr>
              <a:t>peeeeerros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500" advTm="20000">
        <p14:ferris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2500"/>
                                        <p:tgtEl>
                                          <p:spTgt spid="8"/>
                                        </p:tgtEl>
                                      </p:cBhvr>
                                    </p:animEffect>
                                    <p:set>
                                      <p:cBhvr>
                                        <p:cTn id="10" dur="1" fill="hold">
                                          <p:stCondLst>
                                            <p:cond delay="2499"/>
                                          </p:stCondLst>
                                        </p:cTn>
                                        <p:tgtEl>
                                          <p:spTgt spid="8"/>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1"/>
                                          </p:val>
                                        </p:tav>
                                        <p:tav tm="100000">
                                          <p:val>
                                            <p:strVal val="#ppt_x"/>
                                          </p:val>
                                        </p:tav>
                                      </p:tavLst>
                                    </p:anim>
                                    <p:anim calcmode="lin" valueType="num">
                                      <p:cBhvr>
                                        <p:cTn id="2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Documents and Settings\Ana María\Escritorio\dsc_0097_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9220" name="Picture 4" descr="C:\Documents and Settings\Ana María\Mis documentos\Downloads\Air1.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5" name="Picture 4" descr="C:\Documents and Settings\Ana María\Mis documentos\Downloads\Air1.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6" name="5 CuadroTexto"/>
          <p:cNvSpPr txBox="1"/>
          <p:nvPr/>
        </p:nvSpPr>
        <p:spPr>
          <a:xfrm>
            <a:off x="900113" y="4873625"/>
            <a:ext cx="7869237" cy="646113"/>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t>
            </a:r>
            <a:r>
              <a:rPr lang="es-ES" b="1" dirty="0" err="1">
                <a:effectLst>
                  <a:glow rad="101600">
                    <a:schemeClr val="accent2">
                      <a:satMod val="175000"/>
                      <a:alpha val="40000"/>
                    </a:schemeClr>
                  </a:glow>
                  <a:outerShdw blurRad="38100" dist="38100" dir="2700000" algn="tl">
                    <a:srgbClr val="000000">
                      <a:alpha val="43137"/>
                    </a:srgbClr>
                  </a:outerShdw>
                </a:effectLst>
              </a:rPr>
              <a:t>Ahívalahostiaaaaa</a:t>
            </a:r>
            <a:r>
              <a:rPr lang="es-ES" b="1" dirty="0">
                <a:effectLst>
                  <a:glow rad="101600">
                    <a:schemeClr val="accent2">
                      <a:satMod val="175000"/>
                      <a:alpha val="40000"/>
                    </a:schemeClr>
                  </a:glow>
                  <a:outerShdw blurRad="38100" dist="38100" dir="2700000" algn="tl">
                    <a:srgbClr val="000000">
                      <a:alpha val="43137"/>
                    </a:srgbClr>
                  </a:outerShdw>
                </a:effectLst>
              </a:rPr>
              <a:t>!! Acabo de perder un billete de 500 </a:t>
            </a:r>
            <a:r>
              <a:rPr lang="es-ES" b="1" dirty="0" err="1">
                <a:effectLst>
                  <a:glow rad="101600">
                    <a:schemeClr val="accent2">
                      <a:satMod val="175000"/>
                      <a:alpha val="40000"/>
                    </a:schemeClr>
                  </a:glow>
                  <a:outerShdw blurRad="38100" dist="38100" dir="2700000" algn="tl">
                    <a:srgbClr val="000000">
                      <a:alpha val="43137"/>
                    </a:srgbClr>
                  </a:outerShdw>
                </a:effectLst>
              </a:rPr>
              <a:t>luris</a:t>
            </a:r>
            <a:r>
              <a:rPr lang="es-ES" b="1" dirty="0">
                <a:effectLst>
                  <a:glow rad="101600">
                    <a:schemeClr val="accent2">
                      <a:satMod val="175000"/>
                      <a:alpha val="40000"/>
                    </a:schemeClr>
                  </a:glow>
                  <a:outerShdw blurRad="38100" dist="38100" dir="2700000" algn="tl">
                    <a:srgbClr val="000000">
                      <a:alpha val="43137"/>
                    </a:srgbClr>
                  </a:outerShdw>
                </a:effectLst>
              </a:rPr>
              <a:t> ¿alguien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lo ha </a:t>
            </a:r>
            <a:r>
              <a:rPr lang="es-ES" b="1" dirty="0" err="1">
                <a:effectLst>
                  <a:glow rad="101600">
                    <a:schemeClr val="accent2">
                      <a:satMod val="175000"/>
                      <a:alpha val="40000"/>
                    </a:schemeClr>
                  </a:glow>
                  <a:outerShdw blurRad="38100" dist="38100" dir="2700000" algn="tl">
                    <a:srgbClr val="000000">
                      <a:alpha val="43137"/>
                    </a:srgbClr>
                  </a:outerShdw>
                </a:effectLst>
              </a:rPr>
              <a:t>vistoooooo</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Cagüen</a:t>
            </a:r>
            <a:r>
              <a:rPr lang="es-ES" b="1" dirty="0">
                <a:effectLst>
                  <a:glow rad="101600">
                    <a:schemeClr val="accent2">
                      <a:satMod val="175000"/>
                      <a:alpha val="40000"/>
                    </a:schemeClr>
                  </a:glow>
                  <a:outerShdw blurRad="38100" dist="38100" dir="2700000" algn="tl">
                    <a:srgbClr val="000000">
                      <a:alpha val="43137"/>
                    </a:srgbClr>
                  </a:outerShdw>
                </a:effectLst>
              </a:rPr>
              <a:t> mis muelas, ya sema </a:t>
            </a:r>
            <a:r>
              <a:rPr lang="es-ES" b="1" dirty="0" err="1">
                <a:effectLst>
                  <a:glow rad="101600">
                    <a:schemeClr val="accent2">
                      <a:satMod val="175000"/>
                      <a:alpha val="40000"/>
                    </a:schemeClr>
                  </a:glow>
                  <a:outerShdw blurRad="38100" dist="38100" dir="2700000" algn="tl">
                    <a:srgbClr val="000000">
                      <a:alpha val="43137"/>
                    </a:srgbClr>
                  </a:outerShdw>
                </a:effectLst>
              </a:rPr>
              <a:t>joío</a:t>
            </a:r>
            <a:r>
              <a:rPr lang="es-ES" b="1" dirty="0">
                <a:effectLst>
                  <a:glow rad="101600">
                    <a:schemeClr val="accent2">
                      <a:satMod val="175000"/>
                      <a:alpha val="40000"/>
                    </a:schemeClr>
                  </a:glow>
                  <a:outerShdw blurRad="38100" dist="38100" dir="2700000" algn="tl">
                    <a:srgbClr val="000000">
                      <a:alpha val="43137"/>
                    </a:srgbClr>
                  </a:outerShdw>
                </a:effectLst>
              </a:rPr>
              <a:t> to el </a:t>
            </a:r>
            <a:r>
              <a:rPr lang="es-ES" b="1" dirty="0" smtClean="0">
                <a:effectLst>
                  <a:glow rad="101600">
                    <a:schemeClr val="accent2">
                      <a:satMod val="175000"/>
                      <a:alpha val="40000"/>
                    </a:schemeClr>
                  </a:glow>
                  <a:outerShdw blurRad="38100" dist="38100" dir="2700000" algn="tl">
                    <a:srgbClr val="000000">
                      <a:alpha val="43137"/>
                    </a:srgbClr>
                  </a:outerShdw>
                </a:effectLst>
              </a:rPr>
              <a:t>mes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cxnSp>
        <p:nvCxnSpPr>
          <p:cNvPr id="9" name="8 Conector recto de flecha"/>
          <p:cNvCxnSpPr/>
          <p:nvPr/>
        </p:nvCxnSpPr>
        <p:spPr>
          <a:xfrm flipV="1">
            <a:off x="6227763" y="3289300"/>
            <a:ext cx="0" cy="151288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500" advTm="19000">
        <p14:ferris dir="l"/>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9220"/>
                                        </p:tgtEl>
                                      </p:cBhvr>
                                    </p:animEffect>
                                    <p:set>
                                      <p:cBhvr>
                                        <p:cTn id="7" dur="1" fill="hold">
                                          <p:stCondLst>
                                            <p:cond delay="2999"/>
                                          </p:stCondLst>
                                        </p:cTn>
                                        <p:tgtEl>
                                          <p:spTgt spid="9220"/>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0" presetClass="entr" presetSubtype="0" fill="hold" nodeType="withEffect">
                                  <p:stCondLst>
                                    <p:cond delay="0"/>
                                  </p:stCondLst>
                                  <p:childTnLst>
                                    <p:set>
                                      <p:cBhvr>
                                        <p:cTn id="12" dur="1" fill="hold">
                                          <p:stCondLst>
                                            <p:cond delay="0"/>
                                          </p:stCondLst>
                                        </p:cTn>
                                        <p:tgtEl>
                                          <p:spTgt spid="9219"/>
                                        </p:tgtEl>
                                        <p:attrNameLst>
                                          <p:attrName>style.visibility</p:attrName>
                                        </p:attrNameLst>
                                      </p:cBhvr>
                                      <p:to>
                                        <p:strVal val="visible"/>
                                      </p:to>
                                    </p:set>
                                    <p:animEffect transition="in" filter="wedge">
                                      <p:cBhvr>
                                        <p:cTn id="13" dur="3000"/>
                                        <p:tgtEl>
                                          <p:spTgt spid="9219"/>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9219"/>
                                        </p:tgtEl>
                                        <p:attrNameLst>
                                          <p:attrName>style.visibility</p:attrName>
                                        </p:attrNameLst>
                                      </p:cBhvr>
                                      <p:to>
                                        <p:strVal val="visible"/>
                                      </p:to>
                                    </p:set>
                                    <p:anim calcmode="lin" valueType="num">
                                      <p:cBhvr>
                                        <p:cTn id="16" dur="3000" fill="hold"/>
                                        <p:tgtEl>
                                          <p:spTgt spid="9219"/>
                                        </p:tgtEl>
                                        <p:attrNameLst>
                                          <p:attrName>ppt_w</p:attrName>
                                        </p:attrNameLst>
                                      </p:cBhvr>
                                      <p:tavLst>
                                        <p:tav tm="0">
                                          <p:val>
                                            <p:strVal val="#ppt_w+.3"/>
                                          </p:val>
                                        </p:tav>
                                        <p:tav tm="100000">
                                          <p:val>
                                            <p:strVal val="#ppt_w"/>
                                          </p:val>
                                        </p:tav>
                                      </p:tavLst>
                                    </p:anim>
                                    <p:anim calcmode="lin" valueType="num">
                                      <p:cBhvr>
                                        <p:cTn id="17" dur="3000" fill="hold"/>
                                        <p:tgtEl>
                                          <p:spTgt spid="9219"/>
                                        </p:tgtEl>
                                        <p:attrNameLst>
                                          <p:attrName>ppt_h</p:attrName>
                                        </p:attrNameLst>
                                      </p:cBhvr>
                                      <p:tavLst>
                                        <p:tav tm="0">
                                          <p:val>
                                            <p:strVal val="#ppt_h"/>
                                          </p:val>
                                        </p:tav>
                                        <p:tav tm="100000">
                                          <p:val>
                                            <p:strVal val="#ppt_h"/>
                                          </p:val>
                                        </p:tav>
                                      </p:tavLst>
                                    </p:anim>
                                    <p:animEffect transition="in" filter="fade">
                                      <p:cBhvr>
                                        <p:cTn id="18" dur="3000"/>
                                        <p:tgtEl>
                                          <p:spTgt spid="9219"/>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par>
                                <p:cTn id="25" presetID="17" presetClass="entr" presetSubtype="4" fill="hold" nodeType="withEffect">
                                  <p:stCondLst>
                                    <p:cond delay="10500"/>
                                  </p:stCondLst>
                                  <p:childTnLst>
                                    <p:set>
                                      <p:cBhvr>
                                        <p:cTn id="26" dur="1" fill="hold">
                                          <p:stCondLst>
                                            <p:cond delay="0"/>
                                          </p:stCondLst>
                                        </p:cTn>
                                        <p:tgtEl>
                                          <p:spTgt spid="9"/>
                                        </p:tgtEl>
                                        <p:attrNameLst>
                                          <p:attrName>style.visibility</p:attrName>
                                        </p:attrNameLst>
                                      </p:cBhvr>
                                      <p:to>
                                        <p:strVal val="visible"/>
                                      </p:to>
                                    </p:set>
                                    <p:anim calcmode="lin" valueType="num">
                                      <p:cBhvr>
                                        <p:cTn id="27" dur="1500" fill="hold"/>
                                        <p:tgtEl>
                                          <p:spTgt spid="9"/>
                                        </p:tgtEl>
                                        <p:attrNameLst>
                                          <p:attrName>ppt_x</p:attrName>
                                        </p:attrNameLst>
                                      </p:cBhvr>
                                      <p:tavLst>
                                        <p:tav tm="0">
                                          <p:val>
                                            <p:strVal val="#ppt_x"/>
                                          </p:val>
                                        </p:tav>
                                        <p:tav tm="100000">
                                          <p:val>
                                            <p:strVal val="#ppt_x"/>
                                          </p:val>
                                        </p:tav>
                                      </p:tavLst>
                                    </p:anim>
                                    <p:anim calcmode="lin" valueType="num">
                                      <p:cBhvr>
                                        <p:cTn id="28" dur="1500" fill="hold"/>
                                        <p:tgtEl>
                                          <p:spTgt spid="9"/>
                                        </p:tgtEl>
                                        <p:attrNameLst>
                                          <p:attrName>ppt_y</p:attrName>
                                        </p:attrNameLst>
                                      </p:cBhvr>
                                      <p:tavLst>
                                        <p:tav tm="0">
                                          <p:val>
                                            <p:strVal val="#ppt_y+#ppt_h/2"/>
                                          </p:val>
                                        </p:tav>
                                        <p:tav tm="100000">
                                          <p:val>
                                            <p:strVal val="#ppt_y"/>
                                          </p:val>
                                        </p:tav>
                                      </p:tavLst>
                                    </p:anim>
                                    <p:anim calcmode="lin" valueType="num">
                                      <p:cBhvr>
                                        <p:cTn id="29" dur="1500" fill="hold"/>
                                        <p:tgtEl>
                                          <p:spTgt spid="9"/>
                                        </p:tgtEl>
                                        <p:attrNameLst>
                                          <p:attrName>ppt_w</p:attrName>
                                        </p:attrNameLst>
                                      </p:cBhvr>
                                      <p:tavLst>
                                        <p:tav tm="0">
                                          <p:val>
                                            <p:strVal val="#ppt_w"/>
                                          </p:val>
                                        </p:tav>
                                        <p:tav tm="100000">
                                          <p:val>
                                            <p:strVal val="#ppt_w"/>
                                          </p:val>
                                        </p:tav>
                                      </p:tavLst>
                                    </p:anim>
                                    <p:anim calcmode="lin" valueType="num">
                                      <p:cBhvr>
                                        <p:cTn id="30" dur="1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olarlicht-a19118689.jpg"/>
          <p:cNvPicPr>
            <a:picLocks noChangeAspect="1"/>
          </p:cNvPicPr>
          <p:nvPr/>
        </p:nvPicPr>
        <p:blipFill>
          <a:blip r:embed="rId2" cstate="print"/>
          <a:srcRect/>
          <a:stretch>
            <a:fillRect/>
          </a:stretch>
        </p:blipFill>
        <p:spPr bwMode="auto">
          <a:xfrm>
            <a:off x="-396875" y="0"/>
            <a:ext cx="99377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20000"/>
              <a:lumOff val="80000"/>
              <a:alpha val="6588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5">
              <a:lumMod val="60000"/>
              <a:lumOff val="40000"/>
              <a:alpha val="6588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650" y="4657725"/>
            <a:ext cx="77771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camino fue asfaltado por la Consejería de Agricultura sin contar con el preceptivo Estudio de impacto ambiental, y sin tener en cuenta la Directiva de Hábitats.</a:t>
            </a:r>
          </a:p>
        </p:txBody>
      </p:sp>
    </p:spTree>
  </p:cSld>
  <p:clrMapOvr>
    <a:masterClrMapping/>
  </p:clrMapOvr>
  <mc:AlternateContent xmlns:mc="http://schemas.openxmlformats.org/markup-compatibility/2006" xmlns:p14="http://schemas.microsoft.com/office/powerpoint/2010/main">
    <mc:Choice Requires="p14">
      <p:transition spd="slow" p14:dur="2250" advTm="23000">
        <p14:flip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25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Rectángulo"/>
          <p:cNvSpPr/>
          <p:nvPr/>
        </p:nvSpPr>
        <p:spPr>
          <a:xfrm>
            <a:off x="0" y="0"/>
            <a:ext cx="9144000" cy="5715000"/>
          </a:xfrm>
          <a:prstGeom prst="rect">
            <a:avLst/>
          </a:prstGeom>
          <a:solidFill>
            <a:srgbClr val="00B0F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50825" y="4657725"/>
            <a:ext cx="864235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Casi 500 mujeres peregrinaron con la hermandad del Rocío de Utrera, ahora toman un respiro y aprovechan para tomar fuerzas, saben que todavía queda mucho que aguantar. </a:t>
            </a:r>
          </a:p>
        </p:txBody>
      </p:sp>
    </p:spTree>
  </p:cSld>
  <p:clrMapOvr>
    <a:masterClrMapping/>
  </p:clrMapOvr>
  <mc:AlternateContent xmlns:mc="http://schemas.openxmlformats.org/markup-compatibility/2006" xmlns:p14="http://schemas.microsoft.com/office/powerpoint/2010/main">
    <mc:Choice Requires="p14">
      <p:transition spd="slow" p14:dur="2250" advTm="22000">
        <p14:flip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1" nodeType="withEffect">
                                  <p:stCondLst>
                                    <p:cond delay="0"/>
                                  </p:stCondLst>
                                  <p:childTnLst>
                                    <p:animEffect transition="out" filter="blinds(horizontal)">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35" presetClass="exit" presetSubtype="0" fill="hold" grpId="0" nodeType="withEffect">
                                  <p:stCondLst>
                                    <p:cond delay="0"/>
                                  </p:stCondLst>
                                  <p:childTnLst>
                                    <p:animEffect transition="out" filter="fade">
                                      <p:cBhvr>
                                        <p:cTn id="9" dur="3000"/>
                                        <p:tgtEl>
                                          <p:spTgt spid="5"/>
                                        </p:tgtEl>
                                      </p:cBhvr>
                                    </p:animEffect>
                                    <p:anim calcmode="lin" valueType="num">
                                      <p:cBhvr>
                                        <p:cTn id="10" dur="3000"/>
                                        <p:tgtEl>
                                          <p:spTgt spid="5"/>
                                        </p:tgtEl>
                                        <p:attrNameLst>
                                          <p:attrName>style.rotation</p:attrName>
                                        </p:attrNameLst>
                                      </p:cBhvr>
                                      <p:tavLst>
                                        <p:tav tm="0">
                                          <p:val>
                                            <p:fltVal val="0"/>
                                          </p:val>
                                        </p:tav>
                                        <p:tav tm="100000">
                                          <p:val>
                                            <p:fltVal val="720"/>
                                          </p:val>
                                        </p:tav>
                                      </p:tavLst>
                                    </p:anim>
                                    <p:anim calcmode="lin" valueType="num">
                                      <p:cBhvr>
                                        <p:cTn id="11" dur="3000"/>
                                        <p:tgtEl>
                                          <p:spTgt spid="5"/>
                                        </p:tgtEl>
                                        <p:attrNameLst>
                                          <p:attrName>ppt_h</p:attrName>
                                        </p:attrNameLst>
                                      </p:cBhvr>
                                      <p:tavLst>
                                        <p:tav tm="0">
                                          <p:val>
                                            <p:strVal val="ppt_h"/>
                                          </p:val>
                                        </p:tav>
                                        <p:tav tm="100000">
                                          <p:val>
                                            <p:fltVal val="0"/>
                                          </p:val>
                                        </p:tav>
                                      </p:tavLst>
                                    </p:anim>
                                    <p:anim calcmode="lin" valueType="num">
                                      <p:cBhvr>
                                        <p:cTn id="12" dur="3000"/>
                                        <p:tgtEl>
                                          <p:spTgt spid="5"/>
                                        </p:tgtEl>
                                        <p:attrNameLst>
                                          <p:attrName>ppt_w</p:attrName>
                                        </p:attrNameLst>
                                      </p:cBhvr>
                                      <p:tavLst>
                                        <p:tav tm="0">
                                          <p:val>
                                            <p:strVal val="ppt_w"/>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56" presetClass="entr" presetSubtype="0" fill="hold" grpId="0" nodeType="with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 by="(-#ppt_w*2)" calcmode="lin" valueType="num">
                                      <p:cBhvr rctx="PPT">
                                        <p:cTn id="16" dur="1500" autoRev="1" fill="hold">
                                          <p:stCondLst>
                                            <p:cond delay="0"/>
                                          </p:stCondLst>
                                        </p:cTn>
                                        <p:tgtEl>
                                          <p:spTgt spid="4"/>
                                        </p:tgtEl>
                                        <p:attrNameLst>
                                          <p:attrName>ppt_w</p:attrName>
                                        </p:attrNameLst>
                                      </p:cBhvr>
                                    </p:anim>
                                    <p:anim by="(#ppt_w*0.50)" calcmode="lin" valueType="num">
                                      <p:cBhvr>
                                        <p:cTn id="17" dur="1500" decel="50000" autoRev="1" fill="hold">
                                          <p:stCondLst>
                                            <p:cond delay="0"/>
                                          </p:stCondLst>
                                        </p:cTn>
                                        <p:tgtEl>
                                          <p:spTgt spid="4"/>
                                        </p:tgtEl>
                                        <p:attrNameLst>
                                          <p:attrName>ppt_x</p:attrName>
                                        </p:attrNameLst>
                                      </p:cBhvr>
                                    </p:anim>
                                    <p:anim from="(-#ppt_h/2)" to="(#ppt_y)" calcmode="lin" valueType="num">
                                      <p:cBhvr>
                                        <p:cTn id="18" dur="3000" fill="hold">
                                          <p:stCondLst>
                                            <p:cond delay="0"/>
                                          </p:stCondLst>
                                        </p:cTn>
                                        <p:tgtEl>
                                          <p:spTgt spid="4"/>
                                        </p:tgtEl>
                                        <p:attrNameLst>
                                          <p:attrName>ppt_y</p:attrName>
                                        </p:attrNameLst>
                                      </p:cBhvr>
                                    </p:anim>
                                    <p:animRot by="21600000">
                                      <p:cBhvr>
                                        <p:cTn id="19" dur="3000" fill="hold">
                                          <p:stCondLst>
                                            <p:cond delay="0"/>
                                          </p:stCondLst>
                                        </p:cTn>
                                        <p:tgtEl>
                                          <p:spTgt spid="4"/>
                                        </p:tgtEl>
                                        <p:attrNameLst>
                                          <p:attrName>r</p:attrName>
                                        </p:attrNameLst>
                                      </p:cBhvr>
                                    </p:animRot>
                                  </p:childTnLst>
                                </p:cTn>
                              </p:par>
                              <p:par>
                                <p:cTn id="20" presetID="2" presetClass="entr" presetSubtype="12" fill="hold" grpId="1" nodeType="withEffect">
                                  <p:stCondLst>
                                    <p:cond delay="0"/>
                                  </p:stCondLst>
                                  <p:iterate type="lt">
                                    <p:tmPct val="0"/>
                                  </p:iterate>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0-#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6" presetClass="emph" presetSubtype="0" accel="50000" decel="50000" autoRev="1" fill="hold" grpId="2" nodeType="withEffect">
                                  <p:stCondLst>
                                    <p:cond delay="0"/>
                                  </p:stCondLst>
                                  <p:iterate type="lt">
                                    <p:tmPct val="0"/>
                                  </p:iterate>
                                  <p:childTnLst>
                                    <p:animScale>
                                      <p:cBhvr>
                                        <p:cTn id="25" dur="1500" fill="hold"/>
                                        <p:tgtEl>
                                          <p:spTgt spid="4"/>
                                        </p:tgtEl>
                                      </p:cBhvr>
                                      <p:by x="20000" y="20000"/>
                                    </p:animScale>
                                  </p:childTnLst>
                                </p:cTn>
                              </p:par>
                              <p:par>
                                <p:cTn id="26" presetID="3" presetClass="entr" presetSubtype="10" fill="hold" grpId="3" nodeType="withEffect">
                                  <p:stCondLst>
                                    <p:cond delay="0"/>
                                  </p:stCondLst>
                                  <p:iterate type="lt">
                                    <p:tmPct val="0"/>
                                  </p:iterate>
                                  <p:childTnLst>
                                    <p:set>
                                      <p:cBhvr>
                                        <p:cTn id="27" dur="1" fill="hold">
                                          <p:stCondLst>
                                            <p:cond delay="0"/>
                                          </p:stCondLst>
                                        </p:cTn>
                                        <p:tgtEl>
                                          <p:spTgt spid="4"/>
                                        </p:tgtEl>
                                        <p:attrNameLst>
                                          <p:attrName>style.visibility</p:attrName>
                                        </p:attrNameLst>
                                      </p:cBhvr>
                                      <p:to>
                                        <p:strVal val="visible"/>
                                      </p:to>
                                    </p:set>
                                    <p:animEffect transition="in" filter="blinds(horizontal)">
                                      <p:cBhvr>
                                        <p:cTn id="28" dur="3000"/>
                                        <p:tgtEl>
                                          <p:spTgt spid="4"/>
                                        </p:tgtEl>
                                      </p:cBhvr>
                                    </p:animEffect>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tenberg-im-Winter-2012-a26973222.jpg"/>
          <p:cNvPicPr>
            <a:picLocks noChangeAspect="1"/>
          </p:cNvPicPr>
          <p:nvPr/>
        </p:nvPicPr>
        <p:blipFill>
          <a:blip r:embed="rId2" cstate="print"/>
          <a:srcRect/>
          <a:stretch>
            <a:fillRect/>
          </a:stretch>
        </p:blipFill>
        <p:spPr bwMode="auto">
          <a:xfrm>
            <a:off x="50800" y="0"/>
            <a:ext cx="90932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1">
              <a:lumMod val="8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900113" y="5160963"/>
            <a:ext cx="6769100"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Tranquilidad en el rocío en las horas previas a la procesión.</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3000">
        <p15:prstTrans prst="fractur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6290_detail.jpg-jardin japones- 5 nomi.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9A7500">
              <a:alpha val="4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10000">
        <p14:honeycomb/>
        <p:sndAc>
          <p:stSnd loop="1">
            <p:snd r:embed="rId2" name="Salve Rociera - Ecos del Rocio.wav"/>
          </p:stSnd>
        </p:sndAc>
      </p:transition>
    </mc:Choice>
    <mc:Fallback xmlns="">
      <p:transition spd="slow" advTm="10000">
        <p:fade/>
        <p:sndAc>
          <p:stSnd loop="1">
            <p:snd r:embed="rId4" name="Salve Rociera - Ecos del Roc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3"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out)">
                                      <p:cBhvr>
                                        <p:cTn id="14" dur="3000"/>
                                        <p:tgtEl>
                                          <p:spTgt spid="4"/>
                                        </p:tgtEl>
                                      </p:cBhvr>
                                    </p:animEffect>
                                  </p:childTnLst>
                                </p:cTn>
                              </p:par>
                              <p:par>
                                <p:cTn id="15" presetID="5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ppt_w*0.7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animEffect transition="in" filter="fade">
                                      <p:cBhvr>
                                        <p:cTn id="19" dur="3000"/>
                                        <p:tgtEl>
                                          <p:spTgt spid="4"/>
                                        </p:tgtEl>
                                      </p:cBhvr>
                                    </p:animEffect>
                                  </p:childTnLst>
                                </p:cTn>
                              </p:par>
                              <p:par>
                                <p:cTn id="20" presetID="6" presetClass="emph" presetSubtype="0" accel="50000" decel="50000" autoRev="1" fill="hold" nodeType="withEffect">
                                  <p:stCondLst>
                                    <p:cond delay="2000"/>
                                  </p:stCondLst>
                                  <p:childTnLst>
                                    <p:animScale>
                                      <p:cBhvr>
                                        <p:cTn id="21" dur="1500" fill="hold"/>
                                        <p:tgtEl>
                                          <p:spTgt spid="4"/>
                                        </p:tgtEl>
                                      </p:cBhvr>
                                      <p:by x="130000" y="13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greso120213.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912813"/>
            <a:ext cx="4572000" cy="3816350"/>
          </a:xfrm>
          <a:prstGeom prst="chevron">
            <a:avLst>
              <a:gd name="adj" fmla="val 100388"/>
            </a:avLst>
          </a:prstGeom>
          <a:solidFill>
            <a:srgbClr val="DAA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10800000">
            <a:off x="4572000" y="769938"/>
            <a:ext cx="4244975" cy="4103687"/>
          </a:xfrm>
          <a:prstGeom prst="chevron">
            <a:avLst>
              <a:gd name="adj" fmla="val 86915"/>
            </a:avLst>
          </a:prstGeom>
          <a:solidFill>
            <a:srgbClr val="DAA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a:off x="250825" y="1344613"/>
            <a:ext cx="3214688" cy="3025775"/>
          </a:xfrm>
          <a:prstGeom prst="chevron">
            <a:avLst>
              <a:gd name="adj" fmla="val 87271"/>
            </a:avLst>
          </a:prstGeom>
          <a:solidFill>
            <a:srgbClr val="DAA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10800000">
            <a:off x="5643563" y="985838"/>
            <a:ext cx="3251200" cy="3671887"/>
          </a:xfrm>
          <a:prstGeom prst="chevron">
            <a:avLst>
              <a:gd name="adj" fmla="val 84319"/>
            </a:avLst>
          </a:prstGeom>
          <a:solidFill>
            <a:srgbClr val="DAA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a:off x="0" y="1370013"/>
            <a:ext cx="2357438" cy="2976562"/>
          </a:xfrm>
          <a:prstGeom prst="chevron">
            <a:avLst>
              <a:gd name="adj" fmla="val 92839"/>
            </a:avLst>
          </a:prstGeom>
          <a:solidFill>
            <a:srgbClr val="DAA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0800000">
            <a:off x="6572250" y="1370013"/>
            <a:ext cx="2571750" cy="2976562"/>
          </a:xfrm>
          <a:prstGeom prst="chevron">
            <a:avLst>
              <a:gd name="adj" fmla="val 92530"/>
            </a:avLst>
          </a:prstGeom>
          <a:solidFill>
            <a:srgbClr val="DAA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a:off x="0" y="1370013"/>
            <a:ext cx="1428750" cy="2976562"/>
          </a:xfrm>
          <a:prstGeom prst="chevron">
            <a:avLst>
              <a:gd name="adj" fmla="val 92337"/>
            </a:avLst>
          </a:prstGeom>
          <a:solidFill>
            <a:srgbClr val="DAA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0800000">
            <a:off x="7429500" y="1370013"/>
            <a:ext cx="1714500" cy="2976562"/>
          </a:xfrm>
          <a:prstGeom prst="chevron">
            <a:avLst>
              <a:gd name="adj" fmla="val 91304"/>
            </a:avLst>
          </a:prstGeom>
          <a:solidFill>
            <a:srgbClr val="DAA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900" advTm="11000">
        <p14:warp/>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13" presetClass="entr" presetSubtype="16"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plus(in)">
                                      <p:cBhvr>
                                        <p:cTn id="27" dur="3000"/>
                                        <p:tgtEl>
                                          <p:spTgt spid="5"/>
                                        </p:tgtEl>
                                      </p:cBhvr>
                                    </p:animEffect>
                                  </p:childTnLst>
                                </p:cTn>
                              </p:par>
                              <p:par>
                                <p:cTn id="28" presetID="1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3000"/>
                                        <p:tgtEl>
                                          <p:spTgt spid="6"/>
                                        </p:tgtEl>
                                      </p:cBhvr>
                                    </p:animEffect>
                                  </p:childTnLst>
                                </p:cTn>
                              </p:par>
                              <p:par>
                                <p:cTn id="31" presetID="2" presetClass="entr" presetSubtype="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1+#ppt_w/2"/>
                                          </p:val>
                                        </p:tav>
                                        <p:tav tm="100000">
                                          <p:val>
                                            <p:strVal val="#ppt_x"/>
                                          </p:val>
                                        </p:tav>
                                      </p:tavLst>
                                    </p:anim>
                                    <p:anim calcmode="lin" valueType="num">
                                      <p:cBhvr additive="base">
                                        <p:cTn id="34" dur="3000" fill="hold"/>
                                        <p:tgtEl>
                                          <p:spTgt spid="7"/>
                                        </p:tgtEl>
                                        <p:attrNameLst>
                                          <p:attrName>ppt_y</p:attrName>
                                        </p:attrNameLst>
                                      </p:cBhvr>
                                      <p:tavLst>
                                        <p:tav tm="0">
                                          <p:val>
                                            <p:strVal val="#ppt_y"/>
                                          </p:val>
                                        </p:tav>
                                        <p:tav tm="100000">
                                          <p:val>
                                            <p:strVal val="#ppt_y"/>
                                          </p:val>
                                        </p:tav>
                                      </p:tavLst>
                                    </p:anim>
                                  </p:childTnLst>
                                </p:cTn>
                              </p:par>
                              <p:par>
                                <p:cTn id="35" presetID="13" presetClass="entr" presetSubtype="1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plus(in)">
                                      <p:cBhvr>
                                        <p:cTn id="37" dur="3000"/>
                                        <p:tgtEl>
                                          <p:spTgt spid="7"/>
                                        </p:tgtEl>
                                      </p:cBhvr>
                                    </p:animEffect>
                                  </p:childTnLst>
                                </p:cTn>
                              </p:par>
                              <p:par>
                                <p:cTn id="38" presetID="2" presetClass="entr" presetSubtype="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0-#ppt_w/2"/>
                                          </p:val>
                                        </p:tav>
                                        <p:tav tm="100000">
                                          <p:val>
                                            <p:strVal val="#ppt_x"/>
                                          </p:val>
                                        </p:tav>
                                      </p:tavLst>
                                    </p:anim>
                                    <p:anim calcmode="lin" valueType="num">
                                      <p:cBhvr additive="base">
                                        <p:cTn id="41" dur="3000" fill="hold"/>
                                        <p:tgtEl>
                                          <p:spTgt spid="8"/>
                                        </p:tgtEl>
                                        <p:attrNameLst>
                                          <p:attrName>ppt_y</p:attrName>
                                        </p:attrNameLst>
                                      </p:cBhvr>
                                      <p:tavLst>
                                        <p:tav tm="0">
                                          <p:val>
                                            <p:strVal val="#ppt_y"/>
                                          </p:val>
                                        </p:tav>
                                        <p:tav tm="100000">
                                          <p:val>
                                            <p:strVal val="#ppt_y"/>
                                          </p:val>
                                        </p:tav>
                                      </p:tavLst>
                                    </p:anim>
                                  </p:childTnLst>
                                </p:cTn>
                              </p:par>
                              <p:par>
                                <p:cTn id="42" presetID="13" presetClass="entr" presetSubtype="16" fill="hold"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plus(in)">
                                      <p:cBhvr>
                                        <p:cTn id="44" dur="3000"/>
                                        <p:tgtEl>
                                          <p:spTgt spid="8"/>
                                        </p:tgtEl>
                                      </p:cBhvr>
                                    </p:animEffect>
                                  </p:childTnLst>
                                </p:cTn>
                              </p:par>
                              <p:par>
                                <p:cTn id="45" presetID="3" presetClass="entr" presetSubtype="5"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blinds(vertical)">
                                      <p:cBhvr>
                                        <p:cTn id="47" dur="3000"/>
                                        <p:tgtEl>
                                          <p:spTgt spid="9"/>
                                        </p:tgtEl>
                                      </p:cBhvr>
                                    </p:animEffect>
                                  </p:childTnLst>
                                </p:cTn>
                              </p:par>
                              <p:par>
                                <p:cTn id="48" presetID="2" presetClass="entr" presetSubtype="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ppt_y"/>
                                          </p:val>
                                        </p:tav>
                                        <p:tav tm="100000">
                                          <p:val>
                                            <p:strVal val="#ppt_y"/>
                                          </p:val>
                                        </p:tav>
                                      </p:tavLst>
                                    </p:anim>
                                  </p:childTnLst>
                                </p:cTn>
                              </p:par>
                              <p:par>
                                <p:cTn id="52" presetID="1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3" presetClass="entr" presetSubtype="5"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linds(vertical)">
                                      <p:cBhvr>
                                        <p:cTn id="57" dur="3000"/>
                                        <p:tgtEl>
                                          <p:spTgt spid="10"/>
                                        </p:tgtEl>
                                      </p:cBhvr>
                                    </p:animEffect>
                                  </p:childTnLst>
                                </p:cTn>
                              </p:par>
                              <p:par>
                                <p:cTn id="58" presetID="2" presetClass="entr" presetSubtype="8"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3000" fill="hold"/>
                                        <p:tgtEl>
                                          <p:spTgt spid="10"/>
                                        </p:tgtEl>
                                        <p:attrNameLst>
                                          <p:attrName>ppt_x</p:attrName>
                                        </p:attrNameLst>
                                      </p:cBhvr>
                                      <p:tavLst>
                                        <p:tav tm="0">
                                          <p:val>
                                            <p:strVal val="0-#ppt_w/2"/>
                                          </p:val>
                                        </p:tav>
                                        <p:tav tm="100000">
                                          <p:val>
                                            <p:strVal val="#ppt_x"/>
                                          </p:val>
                                        </p:tav>
                                      </p:tavLst>
                                    </p:anim>
                                    <p:anim calcmode="lin" valueType="num">
                                      <p:cBhvr additive="base">
                                        <p:cTn id="61" dur="3000" fill="hold"/>
                                        <p:tgtEl>
                                          <p:spTgt spid="10"/>
                                        </p:tgtEl>
                                        <p:attrNameLst>
                                          <p:attrName>ppt_y</p:attrName>
                                        </p:attrNameLst>
                                      </p:cBhvr>
                                      <p:tavLst>
                                        <p:tav tm="0">
                                          <p:val>
                                            <p:strVal val="#ppt_y"/>
                                          </p:val>
                                        </p:tav>
                                        <p:tav tm="100000">
                                          <p:val>
                                            <p:strVal val="#ppt_y"/>
                                          </p:val>
                                        </p:tav>
                                      </p:tavLst>
                                    </p:anim>
                                  </p:childTnLst>
                                </p:cTn>
                              </p:par>
                              <p:par>
                                <p:cTn id="62" presetID="13" presetClass="entr" presetSubtype="16"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plus(in)">
                                      <p:cBhvr>
                                        <p:cTn id="64" dur="3000"/>
                                        <p:tgtEl>
                                          <p:spTgt spid="10"/>
                                        </p:tgtEl>
                                      </p:cBhvr>
                                    </p:animEffect>
                                  </p:childTnLst>
                                </p:cTn>
                              </p:par>
                              <p:par>
                                <p:cTn id="65" presetID="3" presetClass="entr" presetSubtype="5"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linds(vertical)">
                                      <p:cBhvr>
                                        <p:cTn id="67" dur="3000"/>
                                        <p:tgtEl>
                                          <p:spTgt spid="11"/>
                                        </p:tgtEl>
                                      </p:cBhvr>
                                    </p:animEffect>
                                  </p:childTnLst>
                                </p:cTn>
                              </p:par>
                              <p:par>
                                <p:cTn id="68" presetID="2" presetClass="entr" presetSubtype="2"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1+#ppt_w/2"/>
                                          </p:val>
                                        </p:tav>
                                        <p:tav tm="100000">
                                          <p:val>
                                            <p:strVal val="#ppt_x"/>
                                          </p:val>
                                        </p:tav>
                                      </p:tavLst>
                                    </p:anim>
                                    <p:anim calcmode="lin" valueType="num">
                                      <p:cBhvr additive="base">
                                        <p:cTn id="71" dur="3000" fill="hold"/>
                                        <p:tgtEl>
                                          <p:spTgt spid="11"/>
                                        </p:tgtEl>
                                        <p:attrNameLst>
                                          <p:attrName>ppt_y</p:attrName>
                                        </p:attrNameLst>
                                      </p:cBhvr>
                                      <p:tavLst>
                                        <p:tav tm="0">
                                          <p:val>
                                            <p:strVal val="#ppt_y"/>
                                          </p:val>
                                        </p:tav>
                                        <p:tav tm="100000">
                                          <p:val>
                                            <p:strVal val="#ppt_y"/>
                                          </p:val>
                                        </p:tav>
                                      </p:tavLst>
                                    </p:anim>
                                  </p:childTnLst>
                                </p:cTn>
                              </p:par>
                              <p:par>
                                <p:cTn id="72" presetID="13" presetClass="entr" presetSubtype="16"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plus(in)">
                                      <p:cBhvr>
                                        <p:cTn id="74" dur="3000"/>
                                        <p:tgtEl>
                                          <p:spTgt spid="11"/>
                                        </p:tgtEl>
                                      </p:cBhvr>
                                    </p:animEffect>
                                  </p:childTnLst>
                                </p:cTn>
                              </p:par>
                              <p:par>
                                <p:cTn id="75" presetID="3" presetClass="entr" presetSubtype="5"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blinds(vertical)">
                                      <p:cBhvr>
                                        <p:cTn id="77" dur="3000"/>
                                        <p:tgtEl>
                                          <p:spTgt spid="13"/>
                                        </p:tgtEl>
                                      </p:cBhvr>
                                    </p:animEffect>
                                  </p:childTnLst>
                                </p:cTn>
                              </p:par>
                              <p:par>
                                <p:cTn id="78" presetID="2" presetClass="entr" presetSubtype="8" fill="hold" nodeType="with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3000" fill="hold"/>
                                        <p:tgtEl>
                                          <p:spTgt spid="13"/>
                                        </p:tgtEl>
                                        <p:attrNameLst>
                                          <p:attrName>ppt_x</p:attrName>
                                        </p:attrNameLst>
                                      </p:cBhvr>
                                      <p:tavLst>
                                        <p:tav tm="0">
                                          <p:val>
                                            <p:strVal val="0-#ppt_w/2"/>
                                          </p:val>
                                        </p:tav>
                                        <p:tav tm="100000">
                                          <p:val>
                                            <p:strVal val="#ppt_x"/>
                                          </p:val>
                                        </p:tav>
                                      </p:tavLst>
                                    </p:anim>
                                    <p:anim calcmode="lin" valueType="num">
                                      <p:cBhvr additive="base">
                                        <p:cTn id="81" dur="3000" fill="hold"/>
                                        <p:tgtEl>
                                          <p:spTgt spid="13"/>
                                        </p:tgtEl>
                                        <p:attrNameLst>
                                          <p:attrName>ppt_y</p:attrName>
                                        </p:attrNameLst>
                                      </p:cBhvr>
                                      <p:tavLst>
                                        <p:tav tm="0">
                                          <p:val>
                                            <p:strVal val="#ppt_y"/>
                                          </p:val>
                                        </p:tav>
                                        <p:tav tm="100000">
                                          <p:val>
                                            <p:strVal val="#ppt_y"/>
                                          </p:val>
                                        </p:tav>
                                      </p:tavLst>
                                    </p:anim>
                                  </p:childTnLst>
                                </p:cTn>
                              </p:par>
                              <p:par>
                                <p:cTn id="82" presetID="13" presetClass="entr" presetSubtype="16" fill="hold"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3000"/>
                                        <p:tgtEl>
                                          <p:spTgt spid="13"/>
                                        </p:tgtEl>
                                      </p:cBhvr>
                                    </p:animEffect>
                                  </p:childTnLst>
                                </p:cTn>
                              </p:par>
                              <p:par>
                                <p:cTn id="85" presetID="8" presetClass="emph" presetSubtype="0" fill="hold"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7"/>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9"/>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1"/>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6"/>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3"/>
                                        </p:tgtEl>
                                        <p:attrNameLst>
                                          <p:attrName>r</p:attrName>
                                        </p:attrNameLst>
                                      </p:cBhvr>
                                    </p:animRot>
                                  </p:childTnLst>
                                </p:cTn>
                              </p:par>
                            </p:childTnLst>
                          </p:cTn>
                        </p:par>
                        <p:par>
                          <p:cTn id="101" fill="hold" nodeType="afterGroup">
                            <p:stCondLst>
                              <p:cond delay="3000"/>
                            </p:stCondLst>
                            <p:childTnLst>
                              <p:par>
                                <p:cTn id="102" presetID="2" presetClass="exit" presetSubtype="2" fill="hold" nodeType="afterEffect">
                                  <p:stCondLst>
                                    <p:cond delay="0"/>
                                  </p:stCondLst>
                                  <p:childTnLst>
                                    <p:anim calcmode="lin" valueType="num">
                                      <p:cBhvr additive="base">
                                        <p:cTn id="103" dur="3000"/>
                                        <p:tgtEl>
                                          <p:spTgt spid="5"/>
                                        </p:tgtEl>
                                        <p:attrNameLst>
                                          <p:attrName>ppt_x</p:attrName>
                                        </p:attrNameLst>
                                      </p:cBhvr>
                                      <p:tavLst>
                                        <p:tav tm="0">
                                          <p:val>
                                            <p:strVal val="ppt_x"/>
                                          </p:val>
                                        </p:tav>
                                        <p:tav tm="100000">
                                          <p:val>
                                            <p:strVal val="1+ppt_w/2"/>
                                          </p:val>
                                        </p:tav>
                                      </p:tavLst>
                                    </p:anim>
                                    <p:anim calcmode="lin" valueType="num">
                                      <p:cBhvr additive="base">
                                        <p:cTn id="104" dur="3000"/>
                                        <p:tgtEl>
                                          <p:spTgt spid="5"/>
                                        </p:tgtEl>
                                        <p:attrNameLst>
                                          <p:attrName>ppt_y</p:attrName>
                                        </p:attrNameLst>
                                      </p:cBhvr>
                                      <p:tavLst>
                                        <p:tav tm="0">
                                          <p:val>
                                            <p:strVal val="ppt_y"/>
                                          </p:val>
                                        </p:tav>
                                        <p:tav tm="100000">
                                          <p:val>
                                            <p:strVal val="ppt_y"/>
                                          </p:val>
                                        </p:tav>
                                      </p:tavLst>
                                    </p:anim>
                                    <p:set>
                                      <p:cBhvr>
                                        <p:cTn id="105" dur="1" fill="hold">
                                          <p:stCondLst>
                                            <p:cond delay="2999"/>
                                          </p:stCondLst>
                                        </p:cTn>
                                        <p:tgtEl>
                                          <p:spTgt spid="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7"/>
                                        </p:tgtEl>
                                        <p:attrNameLst>
                                          <p:attrName>ppt_x</p:attrName>
                                        </p:attrNameLst>
                                      </p:cBhvr>
                                      <p:tavLst>
                                        <p:tav tm="0">
                                          <p:val>
                                            <p:strVal val="ppt_x"/>
                                          </p:val>
                                        </p:tav>
                                        <p:tav tm="100000">
                                          <p:val>
                                            <p:strVal val="1+ppt_w/2"/>
                                          </p:val>
                                        </p:tav>
                                      </p:tavLst>
                                    </p:anim>
                                    <p:anim calcmode="lin" valueType="num">
                                      <p:cBhvr additive="base">
                                        <p:cTn id="108" dur="3000"/>
                                        <p:tgtEl>
                                          <p:spTgt spid="7"/>
                                        </p:tgtEl>
                                        <p:attrNameLst>
                                          <p:attrName>ppt_y</p:attrName>
                                        </p:attrNameLst>
                                      </p:cBhvr>
                                      <p:tavLst>
                                        <p:tav tm="0">
                                          <p:val>
                                            <p:strVal val="ppt_y"/>
                                          </p:val>
                                        </p:tav>
                                        <p:tav tm="100000">
                                          <p:val>
                                            <p:strVal val="ppt_y"/>
                                          </p:val>
                                        </p:tav>
                                      </p:tavLst>
                                    </p:anim>
                                    <p:set>
                                      <p:cBhvr>
                                        <p:cTn id="109" dur="1" fill="hold">
                                          <p:stCondLst>
                                            <p:cond delay="2999"/>
                                          </p:stCondLst>
                                        </p:cTn>
                                        <p:tgtEl>
                                          <p:spTgt spid="7"/>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9"/>
                                        </p:tgtEl>
                                        <p:attrNameLst>
                                          <p:attrName>ppt_x</p:attrName>
                                        </p:attrNameLst>
                                      </p:cBhvr>
                                      <p:tavLst>
                                        <p:tav tm="0">
                                          <p:val>
                                            <p:strVal val="ppt_x"/>
                                          </p:val>
                                        </p:tav>
                                        <p:tav tm="100000">
                                          <p:val>
                                            <p:strVal val="1+ppt_w/2"/>
                                          </p:val>
                                        </p:tav>
                                      </p:tavLst>
                                    </p:anim>
                                    <p:anim calcmode="lin" valueType="num">
                                      <p:cBhvr additive="base">
                                        <p:cTn id="112" dur="3000"/>
                                        <p:tgtEl>
                                          <p:spTgt spid="9"/>
                                        </p:tgtEl>
                                        <p:attrNameLst>
                                          <p:attrName>ppt_y</p:attrName>
                                        </p:attrNameLst>
                                      </p:cBhvr>
                                      <p:tavLst>
                                        <p:tav tm="0">
                                          <p:val>
                                            <p:strVal val="ppt_y"/>
                                          </p:val>
                                        </p:tav>
                                        <p:tav tm="100000">
                                          <p:val>
                                            <p:strVal val="ppt_y"/>
                                          </p:val>
                                        </p:tav>
                                      </p:tavLst>
                                    </p:anim>
                                    <p:set>
                                      <p:cBhvr>
                                        <p:cTn id="113" dur="1" fill="hold">
                                          <p:stCondLst>
                                            <p:cond delay="2999"/>
                                          </p:stCondLst>
                                        </p:cTn>
                                        <p:tgtEl>
                                          <p:spTgt spid="9"/>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11"/>
                                        </p:tgtEl>
                                        <p:attrNameLst>
                                          <p:attrName>ppt_x</p:attrName>
                                        </p:attrNameLst>
                                      </p:cBhvr>
                                      <p:tavLst>
                                        <p:tav tm="0">
                                          <p:val>
                                            <p:strVal val="ppt_x"/>
                                          </p:val>
                                        </p:tav>
                                        <p:tav tm="100000">
                                          <p:val>
                                            <p:strVal val="1+ppt_w/2"/>
                                          </p:val>
                                        </p:tav>
                                      </p:tavLst>
                                    </p:anim>
                                    <p:anim calcmode="lin" valueType="num">
                                      <p:cBhvr additive="base">
                                        <p:cTn id="116" dur="3000"/>
                                        <p:tgtEl>
                                          <p:spTgt spid="11"/>
                                        </p:tgtEl>
                                        <p:attrNameLst>
                                          <p:attrName>ppt_y</p:attrName>
                                        </p:attrNameLst>
                                      </p:cBhvr>
                                      <p:tavLst>
                                        <p:tav tm="0">
                                          <p:val>
                                            <p:strVal val="ppt_y"/>
                                          </p:val>
                                        </p:tav>
                                        <p:tav tm="100000">
                                          <p:val>
                                            <p:strVal val="ppt_y"/>
                                          </p:val>
                                        </p:tav>
                                      </p:tavLst>
                                    </p:anim>
                                    <p:set>
                                      <p:cBhvr>
                                        <p:cTn id="117" dur="1" fill="hold">
                                          <p:stCondLst>
                                            <p:cond delay="2999"/>
                                          </p:stCondLst>
                                        </p:cTn>
                                        <p:tgtEl>
                                          <p:spTgt spid="11"/>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ppt_y"/>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3" presetClass="entr" presetSubtype="16"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fltVal val="0"/>
                                          </p:val>
                                        </p:tav>
                                        <p:tav tm="100000">
                                          <p:val>
                                            <p:strVal val="#ppt_w"/>
                                          </p:val>
                                        </p:tav>
                                      </p:tavLst>
                                    </p:anim>
                                    <p:anim calcmode="lin" valueType="num">
                                      <p:cBhvr>
                                        <p:cTn id="137" dur="3000" fill="hold"/>
                                        <p:tgtEl>
                                          <p:spTgt spid="4"/>
                                        </p:tgtEl>
                                        <p:attrNameLst>
                                          <p:attrName>ppt_h</p:attrName>
                                        </p:attrNameLst>
                                      </p:cBhvr>
                                      <p:tavLst>
                                        <p:tav tm="0">
                                          <p:val>
                                            <p:fltVal val="0"/>
                                          </p:val>
                                        </p:tav>
                                        <p:tav tm="100000">
                                          <p:val>
                                            <p:strVal val="#ppt_h"/>
                                          </p:val>
                                        </p:tav>
                                      </p:tavLst>
                                    </p:anim>
                                  </p:childTnLst>
                                </p:cTn>
                              </p:par>
                              <p:par>
                                <p:cTn id="138" presetID="8" presetClass="entr" presetSubtype="3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diamond(out)">
                                      <p:cBhvr>
                                        <p:cTn id="14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ima_museo_art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16200000">
            <a:off x="1933576" y="138112"/>
            <a:ext cx="2546350" cy="2270125"/>
          </a:xfrm>
          <a:prstGeom prst="chevron">
            <a:avLst>
              <a:gd name="adj" fmla="val 84973"/>
            </a:avLst>
          </a:prstGeom>
          <a:solidFill>
            <a:srgbClr val="9A75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16200000">
            <a:off x="1933576" y="1328737"/>
            <a:ext cx="2546350" cy="2270125"/>
          </a:xfrm>
          <a:prstGeom prst="chevron">
            <a:avLst>
              <a:gd name="adj" fmla="val 84973"/>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16200000">
            <a:off x="1862138" y="2638425"/>
            <a:ext cx="2546350" cy="2270125"/>
          </a:xfrm>
          <a:prstGeom prst="chevron">
            <a:avLst>
              <a:gd name="adj" fmla="val 84973"/>
            </a:avLst>
          </a:prstGeom>
          <a:solidFill>
            <a:srgbClr val="9A75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16200000">
            <a:off x="1862138" y="3829050"/>
            <a:ext cx="2546350" cy="2270125"/>
          </a:xfrm>
          <a:prstGeom prst="chevron">
            <a:avLst>
              <a:gd name="adj" fmla="val 84973"/>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4933951" y="138112"/>
            <a:ext cx="2546350" cy="2270125"/>
          </a:xfrm>
          <a:prstGeom prst="chevron">
            <a:avLst>
              <a:gd name="adj" fmla="val 84973"/>
            </a:avLst>
          </a:prstGeom>
          <a:solidFill>
            <a:srgbClr val="9A75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4933951" y="1328737"/>
            <a:ext cx="2546350" cy="2270125"/>
          </a:xfrm>
          <a:prstGeom prst="chevron">
            <a:avLst>
              <a:gd name="adj" fmla="val 84973"/>
            </a:avLst>
          </a:prstGeom>
          <a:solidFill>
            <a:srgbClr val="9A75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4862513" y="2638425"/>
            <a:ext cx="2546350" cy="2270125"/>
          </a:xfrm>
          <a:prstGeom prst="chevron">
            <a:avLst>
              <a:gd name="adj" fmla="val 84973"/>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4862513" y="3829050"/>
            <a:ext cx="2546350" cy="2270125"/>
          </a:xfrm>
          <a:prstGeom prst="chevron">
            <a:avLst>
              <a:gd name="adj" fmla="val 84973"/>
            </a:avLst>
          </a:prstGeom>
          <a:solidFill>
            <a:srgbClr val="9A7500">
              <a:alpha val="68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uadroTexto"/>
          <p:cNvSpPr txBox="1"/>
          <p:nvPr/>
        </p:nvSpPr>
        <p:spPr>
          <a:xfrm>
            <a:off x="755650" y="4945063"/>
            <a:ext cx="734377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Pronto se realizará el salto de la reja por parte de los </a:t>
            </a:r>
            <a:r>
              <a:rPr lang="es-ES" b="1" dirty="0" err="1">
                <a:effectLst>
                  <a:glow rad="101600">
                    <a:schemeClr val="accent2">
                      <a:satMod val="175000"/>
                      <a:alpha val="40000"/>
                    </a:schemeClr>
                  </a:glow>
                  <a:outerShdw blurRad="38100" dist="38100" dir="2700000" algn="tl">
                    <a:srgbClr val="1F497D"/>
                  </a:outerShdw>
                </a:effectLst>
              </a:rPr>
              <a:t>almonteños</a:t>
            </a:r>
            <a:r>
              <a:rPr lang="es-ES" b="1" dirty="0">
                <a:effectLst>
                  <a:glow rad="101600">
                    <a:schemeClr val="accent2">
                      <a:satMod val="175000"/>
                      <a:alpha val="40000"/>
                    </a:schemeClr>
                  </a:glow>
                  <a:outerShdw blurRad="38100" dist="38100" dir="2700000" algn="tl">
                    <a:srgbClr val="1F497D"/>
                  </a:outerShdw>
                </a:effectLst>
              </a:rPr>
              <a:t> para sacar a la Virgen en procesión.</a:t>
            </a:r>
          </a:p>
        </p:txBody>
      </p:sp>
    </p:spTree>
  </p:cSld>
  <p:clrMapOvr>
    <a:masterClrMapping/>
  </p:clrMapOvr>
  <mc:AlternateContent xmlns:mc="http://schemas.openxmlformats.org/markup-compatibility/2006" xmlns:p14="http://schemas.microsoft.com/office/powerpoint/2010/main">
    <mc:Choice Requires="p14">
      <p:transition spd="slow" p14:dur="2000" advTm="20000">
        <p14:warp dir="i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16" presetClass="entr" presetSubtype="26"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inHorizontal)">
                                      <p:cBhvr>
                                        <p:cTn id="55" dur="3000"/>
                                        <p:tgtEl>
                                          <p:spTgt spid="5"/>
                                        </p:tgtEl>
                                      </p:cBhvr>
                                    </p:animEffect>
                                  </p:childTnLst>
                                </p:cTn>
                              </p:par>
                              <p:par>
                                <p:cTn id="56" presetID="16" presetClass="entr" presetSubtype="26"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arn(inHorizontal)">
                                      <p:cBhvr>
                                        <p:cTn id="58" dur="3000"/>
                                        <p:tgtEl>
                                          <p:spTgt spid="6"/>
                                        </p:tgtEl>
                                      </p:cBhvr>
                                    </p:animEffect>
                                  </p:childTnLst>
                                </p:cTn>
                              </p:par>
                              <p:par>
                                <p:cTn id="59" presetID="16" presetClass="entr" presetSubtype="26"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barn(inHorizontal)">
                                      <p:cBhvr>
                                        <p:cTn id="61" dur="3000"/>
                                        <p:tgtEl>
                                          <p:spTgt spid="7"/>
                                        </p:tgtEl>
                                      </p:cBhvr>
                                    </p:animEffect>
                                  </p:childTnLst>
                                </p:cTn>
                              </p:par>
                              <p:par>
                                <p:cTn id="62" presetID="16" presetClass="entr" presetSubtype="26"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arn(inHorizontal)">
                                      <p:cBhvr>
                                        <p:cTn id="64" dur="3000"/>
                                        <p:tgtEl>
                                          <p:spTgt spid="8"/>
                                        </p:tgtEl>
                                      </p:cBhvr>
                                    </p:animEffect>
                                  </p:childTnLst>
                                </p:cTn>
                              </p:par>
                              <p:par>
                                <p:cTn id="65" presetID="16" presetClass="entr" presetSubtype="26"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arn(inHorizontal)">
                                      <p:cBhvr>
                                        <p:cTn id="67" dur="3000"/>
                                        <p:tgtEl>
                                          <p:spTgt spid="10"/>
                                        </p:tgtEl>
                                      </p:cBhvr>
                                    </p:animEffect>
                                  </p:childTnLst>
                                </p:cTn>
                              </p:par>
                              <p:par>
                                <p:cTn id="68" presetID="16" presetClass="entr" presetSubtype="26"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arn(inHorizontal)">
                                      <p:cBhvr>
                                        <p:cTn id="70" dur="3000"/>
                                        <p:tgtEl>
                                          <p:spTgt spid="11"/>
                                        </p:tgtEl>
                                      </p:cBhvr>
                                    </p:animEffect>
                                  </p:childTnLst>
                                </p:cTn>
                              </p:par>
                              <p:par>
                                <p:cTn id="71" presetID="16" presetClass="entr" presetSubtype="2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arn(inHorizontal)">
                                      <p:cBhvr>
                                        <p:cTn id="73" dur="3000"/>
                                        <p:tgtEl>
                                          <p:spTgt spid="12"/>
                                        </p:tgtEl>
                                      </p:cBhvr>
                                    </p:animEffect>
                                  </p:childTnLst>
                                </p:cTn>
                              </p:par>
                              <p:par>
                                <p:cTn id="74" presetID="16" presetClass="entr" presetSubtype="26" fill="hold"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arn(inHorizontal)">
                                      <p:cBhvr>
                                        <p:cTn id="76" dur="3000"/>
                                        <p:tgtEl>
                                          <p:spTgt spid="13"/>
                                        </p:tgtEl>
                                      </p:cBhvr>
                                    </p:animEffect>
                                  </p:childTnLst>
                                </p:cTn>
                              </p:par>
                            </p:childTnLst>
                          </p:cTn>
                        </p:par>
                        <p:par>
                          <p:cTn id="77" fill="hold" nodeType="afterGroup">
                            <p:stCondLst>
                              <p:cond delay="3000"/>
                            </p:stCondLst>
                            <p:childTnLst>
                              <p:par>
                                <p:cTn id="78" presetID="2" presetClass="exit" presetSubtype="4"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ppt_x"/>
                                          </p:val>
                                        </p:tav>
                                      </p:tavLst>
                                    </p:anim>
                                    <p:anim calcmode="lin" valueType="num">
                                      <p:cBhvr additive="base">
                                        <p:cTn id="80" dur="3000"/>
                                        <p:tgtEl>
                                          <p:spTgt spid="5"/>
                                        </p:tgtEl>
                                        <p:attrNameLst>
                                          <p:attrName>ppt_y</p:attrName>
                                        </p:attrNameLst>
                                      </p:cBhvr>
                                      <p:tavLst>
                                        <p:tav tm="0">
                                          <p:val>
                                            <p:strVal val="ppt_y"/>
                                          </p:val>
                                        </p:tav>
                                        <p:tav tm="100000">
                                          <p:val>
                                            <p:strVal val="1+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ppt_x"/>
                                          </p:val>
                                        </p:tav>
                                      </p:tavLst>
                                    </p:anim>
                                    <p:anim calcmode="lin" valueType="num">
                                      <p:cBhvr additive="base">
                                        <p:cTn id="84" dur="3000"/>
                                        <p:tgtEl>
                                          <p:spTgt spid="6"/>
                                        </p:tgtEl>
                                        <p:attrNameLst>
                                          <p:attrName>ppt_y</p:attrName>
                                        </p:attrNameLst>
                                      </p:cBhvr>
                                      <p:tavLst>
                                        <p:tav tm="0">
                                          <p:val>
                                            <p:strVal val="ppt_y"/>
                                          </p:val>
                                        </p:tav>
                                        <p:tav tm="100000">
                                          <p:val>
                                            <p:strVal val="1+ppt_h/2"/>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ppt_x"/>
                                          </p:val>
                                        </p:tav>
                                      </p:tavLst>
                                    </p:anim>
                                    <p:anim calcmode="lin" valueType="num">
                                      <p:cBhvr additive="base">
                                        <p:cTn id="88" dur="3000"/>
                                        <p:tgtEl>
                                          <p:spTgt spid="7"/>
                                        </p:tgtEl>
                                        <p:attrNameLst>
                                          <p:attrName>ppt_y</p:attrName>
                                        </p:attrNameLst>
                                      </p:cBhvr>
                                      <p:tavLst>
                                        <p:tav tm="0">
                                          <p:val>
                                            <p:strVal val="ppt_y"/>
                                          </p:val>
                                        </p:tav>
                                        <p:tav tm="100000">
                                          <p:val>
                                            <p:strVal val="1+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ppt_x"/>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ppt_x"/>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ppt_x"/>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5" presetClass="exit" presetSubtype="5" fill="hold" nodeType="withEffect">
                                  <p:stCondLst>
                                    <p:cond delay="0"/>
                                  </p:stCondLst>
                                  <p:childTnLst>
                                    <p:animEffect transition="out" filter="checkerboard(down)">
                                      <p:cBhvr>
                                        <p:cTn id="111" dur="3000"/>
                                        <p:tgtEl>
                                          <p:spTgt spid="5"/>
                                        </p:tgtEl>
                                      </p:cBhvr>
                                    </p:animEffect>
                                    <p:set>
                                      <p:cBhvr>
                                        <p:cTn id="112" dur="1" fill="hold">
                                          <p:stCondLst>
                                            <p:cond delay="2999"/>
                                          </p:stCondLst>
                                        </p:cTn>
                                        <p:tgtEl>
                                          <p:spTgt spid="5"/>
                                        </p:tgtEl>
                                        <p:attrNameLst>
                                          <p:attrName>style.visibility</p:attrName>
                                        </p:attrNameLst>
                                      </p:cBhvr>
                                      <p:to>
                                        <p:strVal val="hidden"/>
                                      </p:to>
                                    </p:set>
                                  </p:childTnLst>
                                </p:cTn>
                              </p:par>
                              <p:par>
                                <p:cTn id="113" presetID="5" presetClass="exit" presetSubtype="5" fill="hold" nodeType="withEffect">
                                  <p:stCondLst>
                                    <p:cond delay="0"/>
                                  </p:stCondLst>
                                  <p:childTnLst>
                                    <p:animEffect transition="out" filter="checkerboard(down)">
                                      <p:cBhvr>
                                        <p:cTn id="114" dur="3000"/>
                                        <p:tgtEl>
                                          <p:spTgt spid="6"/>
                                        </p:tgtEl>
                                      </p:cBhvr>
                                    </p:animEffect>
                                    <p:set>
                                      <p:cBhvr>
                                        <p:cTn id="115" dur="1" fill="hold">
                                          <p:stCondLst>
                                            <p:cond delay="2999"/>
                                          </p:stCondLst>
                                        </p:cTn>
                                        <p:tgtEl>
                                          <p:spTgt spid="6"/>
                                        </p:tgtEl>
                                        <p:attrNameLst>
                                          <p:attrName>style.visibility</p:attrName>
                                        </p:attrNameLst>
                                      </p:cBhvr>
                                      <p:to>
                                        <p:strVal val="hidden"/>
                                      </p:to>
                                    </p:set>
                                  </p:childTnLst>
                                </p:cTn>
                              </p:par>
                              <p:par>
                                <p:cTn id="116" presetID="5" presetClass="exit" presetSubtype="5" fill="hold" nodeType="withEffect">
                                  <p:stCondLst>
                                    <p:cond delay="0"/>
                                  </p:stCondLst>
                                  <p:childTnLst>
                                    <p:animEffect transition="out" filter="checkerboard(down)">
                                      <p:cBhvr>
                                        <p:cTn id="117" dur="3000"/>
                                        <p:tgtEl>
                                          <p:spTgt spid="7"/>
                                        </p:tgtEl>
                                      </p:cBhvr>
                                    </p:animEffect>
                                    <p:set>
                                      <p:cBhvr>
                                        <p:cTn id="118" dur="1" fill="hold">
                                          <p:stCondLst>
                                            <p:cond delay="2999"/>
                                          </p:stCondLst>
                                        </p:cTn>
                                        <p:tgtEl>
                                          <p:spTgt spid="7"/>
                                        </p:tgtEl>
                                        <p:attrNameLst>
                                          <p:attrName>style.visibility</p:attrName>
                                        </p:attrNameLst>
                                      </p:cBhvr>
                                      <p:to>
                                        <p:strVal val="hidden"/>
                                      </p:to>
                                    </p:set>
                                  </p:childTnLst>
                                </p:cTn>
                              </p:par>
                              <p:par>
                                <p:cTn id="119" presetID="5" presetClass="exit" presetSubtype="5" fill="hold" nodeType="withEffect">
                                  <p:stCondLst>
                                    <p:cond delay="0"/>
                                  </p:stCondLst>
                                  <p:childTnLst>
                                    <p:animEffect transition="out" filter="checkerboard(down)">
                                      <p:cBhvr>
                                        <p:cTn id="120" dur="3000"/>
                                        <p:tgtEl>
                                          <p:spTgt spid="8"/>
                                        </p:tgtEl>
                                      </p:cBhvr>
                                    </p:animEffect>
                                    <p:set>
                                      <p:cBhvr>
                                        <p:cTn id="121" dur="1" fill="hold">
                                          <p:stCondLst>
                                            <p:cond delay="2999"/>
                                          </p:stCondLst>
                                        </p:cTn>
                                        <p:tgtEl>
                                          <p:spTgt spid="8"/>
                                        </p:tgtEl>
                                        <p:attrNameLst>
                                          <p:attrName>style.visibility</p:attrName>
                                        </p:attrNameLst>
                                      </p:cBhvr>
                                      <p:to>
                                        <p:strVal val="hidden"/>
                                      </p:to>
                                    </p:set>
                                  </p:childTnLst>
                                </p:cTn>
                              </p:par>
                              <p:par>
                                <p:cTn id="122" presetID="5" presetClass="exit" presetSubtype="5" fill="hold" nodeType="withEffect">
                                  <p:stCondLst>
                                    <p:cond delay="0"/>
                                  </p:stCondLst>
                                  <p:childTnLst>
                                    <p:animEffect transition="out" filter="checkerboard(down)">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5" presetClass="exit" presetSubtype="5" fill="hold" nodeType="withEffect">
                                  <p:stCondLst>
                                    <p:cond delay="0"/>
                                  </p:stCondLst>
                                  <p:childTnLst>
                                    <p:animEffect transition="out" filter="checkerboard(down)">
                                      <p:cBhvr>
                                        <p:cTn id="126" dur="3000"/>
                                        <p:tgtEl>
                                          <p:spTgt spid="11"/>
                                        </p:tgtEl>
                                      </p:cBhvr>
                                    </p:animEffect>
                                    <p:set>
                                      <p:cBhvr>
                                        <p:cTn id="127" dur="1" fill="hold">
                                          <p:stCondLst>
                                            <p:cond delay="2999"/>
                                          </p:stCondLst>
                                        </p:cTn>
                                        <p:tgtEl>
                                          <p:spTgt spid="11"/>
                                        </p:tgtEl>
                                        <p:attrNameLst>
                                          <p:attrName>style.visibility</p:attrName>
                                        </p:attrNameLst>
                                      </p:cBhvr>
                                      <p:to>
                                        <p:strVal val="hidden"/>
                                      </p:to>
                                    </p:set>
                                  </p:childTnLst>
                                </p:cTn>
                              </p:par>
                              <p:par>
                                <p:cTn id="128" presetID="5" presetClass="exit" presetSubtype="5" fill="hold" nodeType="withEffect">
                                  <p:stCondLst>
                                    <p:cond delay="0"/>
                                  </p:stCondLst>
                                  <p:childTnLst>
                                    <p:animEffect transition="out" filter="checkerboard(down)">
                                      <p:cBhvr>
                                        <p:cTn id="129" dur="3000"/>
                                        <p:tgtEl>
                                          <p:spTgt spid="12"/>
                                        </p:tgtEl>
                                      </p:cBhvr>
                                    </p:animEffect>
                                    <p:set>
                                      <p:cBhvr>
                                        <p:cTn id="130" dur="1" fill="hold">
                                          <p:stCondLst>
                                            <p:cond delay="2999"/>
                                          </p:stCondLst>
                                        </p:cTn>
                                        <p:tgtEl>
                                          <p:spTgt spid="12"/>
                                        </p:tgtEl>
                                        <p:attrNameLst>
                                          <p:attrName>style.visibility</p:attrName>
                                        </p:attrNameLst>
                                      </p:cBhvr>
                                      <p:to>
                                        <p:strVal val="hidden"/>
                                      </p:to>
                                    </p:set>
                                  </p:childTnLst>
                                </p:cTn>
                              </p:par>
                              <p:par>
                                <p:cTn id="131" presetID="5" presetClass="exit" presetSubtype="5" fill="hold" nodeType="withEffect">
                                  <p:stCondLst>
                                    <p:cond delay="0"/>
                                  </p:stCondLst>
                                  <p:childTnLst>
                                    <p:animEffect transition="out" filter="checkerboard(down)">
                                      <p:cBhvr>
                                        <p:cTn id="132" dur="3000"/>
                                        <p:tgtEl>
                                          <p:spTgt spid="13"/>
                                        </p:tgtEl>
                                      </p:cBhvr>
                                    </p:animEffect>
                                    <p:set>
                                      <p:cBhvr>
                                        <p:cTn id="133" dur="1" fill="hold">
                                          <p:stCondLst>
                                            <p:cond delay="2999"/>
                                          </p:stCondLst>
                                        </p:cTn>
                                        <p:tgtEl>
                                          <p:spTgt spid="13"/>
                                        </p:tgtEl>
                                        <p:attrNameLst>
                                          <p:attrName>style.visibility</p:attrName>
                                        </p:attrNameLst>
                                      </p:cBhvr>
                                      <p:to>
                                        <p:strVal val="hidden"/>
                                      </p:to>
                                    </p:set>
                                  </p:childTnLst>
                                </p:cTn>
                              </p:par>
                              <p:par>
                                <p:cTn id="134" presetID="2" presetClass="entr" presetSubtype="1"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ppt_x"/>
                                          </p:val>
                                        </p:tav>
                                        <p:tav tm="100000">
                                          <p:val>
                                            <p:strVal val="#ppt_x"/>
                                          </p:val>
                                        </p:tav>
                                      </p:tavLst>
                                    </p:anim>
                                    <p:anim calcmode="lin" valueType="num">
                                      <p:cBhvr additive="base">
                                        <p:cTn id="137" dur="3000" fill="hold"/>
                                        <p:tgtEl>
                                          <p:spTgt spid="4"/>
                                        </p:tgtEl>
                                        <p:attrNameLst>
                                          <p:attrName>ppt_y</p:attrName>
                                        </p:attrNameLst>
                                      </p:cBhvr>
                                      <p:tavLst>
                                        <p:tav tm="0">
                                          <p:val>
                                            <p:strVal val="0-#ppt_h/2"/>
                                          </p:val>
                                        </p:tav>
                                        <p:tav tm="100000">
                                          <p:val>
                                            <p:strVal val="#ppt_y"/>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4"/>
                                        </p:tgtEl>
                                        <p:attrNameLst>
                                          <p:attrName>style.visibility</p:attrName>
                                        </p:attrNameLst>
                                      </p:cBhvr>
                                      <p:to>
                                        <p:strVal val="visible"/>
                                      </p:to>
                                    </p:set>
                                    <p:animEffect transition="in" filter="fade">
                                      <p:cBhvr>
                                        <p:cTn id="144" dur="1000"/>
                                        <p:tgtEl>
                                          <p:spTgt spid="14"/>
                                        </p:tgtEl>
                                      </p:cBhvr>
                                    </p:animEffect>
                                    <p:anim calcmode="lin" valueType="num">
                                      <p:cBhvr>
                                        <p:cTn id="145" dur="1000" fill="hold"/>
                                        <p:tgtEl>
                                          <p:spTgt spid="14"/>
                                        </p:tgtEl>
                                        <p:attrNameLst>
                                          <p:attrName>ppt_x</p:attrName>
                                        </p:attrNameLst>
                                      </p:cBhvr>
                                      <p:tavLst>
                                        <p:tav tm="0">
                                          <p:val>
                                            <p:strVal val="#ppt_x-.1"/>
                                          </p:val>
                                        </p:tav>
                                        <p:tav tm="100000">
                                          <p:val>
                                            <p:strVal val="#ppt_x"/>
                                          </p:val>
                                        </p:tav>
                                      </p:tavLst>
                                    </p:anim>
                                    <p:anim calcmode="lin" valueType="num">
                                      <p:cBhvr>
                                        <p:cTn id="14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ESTADIO NACIONAL - Lima Peru.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Franja diagonal"/>
          <p:cNvSpPr/>
          <p:nvPr/>
        </p:nvSpPr>
        <p:spPr>
          <a:xfrm rot="16200000">
            <a:off x="-77788" y="77788"/>
            <a:ext cx="2441575" cy="2286000"/>
          </a:xfrm>
          <a:prstGeom prst="diagStripe">
            <a:avLst>
              <a:gd name="adj" fmla="val 78421"/>
            </a:avLst>
          </a:prstGeom>
          <a:solidFill>
            <a:srgbClr val="9A75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a:off x="-76994" y="1327944"/>
            <a:ext cx="2439988" cy="2286000"/>
          </a:xfrm>
          <a:prstGeom prst="diagStripe">
            <a:avLst>
              <a:gd name="adj" fmla="val 76316"/>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rot="16200000">
            <a:off x="-76994" y="3352007"/>
            <a:ext cx="2439987" cy="2286000"/>
          </a:xfrm>
          <a:prstGeom prst="diagStripe">
            <a:avLst>
              <a:gd name="adj" fmla="val 76316"/>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rot="16200000">
            <a:off x="-76994" y="2280444"/>
            <a:ext cx="2439988" cy="2286000"/>
          </a:xfrm>
          <a:prstGeom prst="diagStripe">
            <a:avLst>
              <a:gd name="adj" fmla="val 74211"/>
            </a:avLst>
          </a:prstGeom>
          <a:solidFill>
            <a:srgbClr val="9A75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rot="16200000" flipV="1">
            <a:off x="6570662" y="-131762"/>
            <a:ext cx="2441575" cy="2705100"/>
          </a:xfrm>
          <a:prstGeom prst="diagStripe">
            <a:avLst>
              <a:gd name="adj" fmla="val 78495"/>
            </a:avLst>
          </a:prstGeom>
          <a:solidFill>
            <a:srgbClr val="9A75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6570662" y="939801"/>
            <a:ext cx="2441575" cy="2705100"/>
          </a:xfrm>
          <a:prstGeom prst="diagStripe">
            <a:avLst>
              <a:gd name="adj" fmla="val 78495"/>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16200000" flipV="1">
            <a:off x="6570662" y="2011363"/>
            <a:ext cx="2441575" cy="2705100"/>
          </a:xfrm>
          <a:prstGeom prst="diagStripe">
            <a:avLst>
              <a:gd name="adj" fmla="val 78495"/>
            </a:avLst>
          </a:prstGeom>
          <a:solidFill>
            <a:srgbClr val="9A75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rot="16200000" flipV="1">
            <a:off x="6571456" y="3142457"/>
            <a:ext cx="2439987" cy="2705100"/>
          </a:xfrm>
          <a:prstGeom prst="diagStripe">
            <a:avLst>
              <a:gd name="adj" fmla="val 78495"/>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uadroTexto"/>
          <p:cNvSpPr txBox="1"/>
          <p:nvPr/>
        </p:nvSpPr>
        <p:spPr>
          <a:xfrm>
            <a:off x="395288" y="4657725"/>
            <a:ext cx="84978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 tal la devoción que sienten algunos rocieros, que vienen desde distintos lugares de España incluso del extranjero, a rendir pleitesía a la Virgen del</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Rocío, algo parecido como ocurre con el camino de Santiago.</a:t>
            </a:r>
          </a:p>
        </p:txBody>
      </p:sp>
    </p:spTree>
  </p:cSld>
  <p:clrMapOvr>
    <a:masterClrMapping/>
  </p:clrMapOvr>
  <mc:AlternateContent xmlns:mc="http://schemas.openxmlformats.org/markup-compatibility/2006" xmlns:p14="http://schemas.microsoft.com/office/powerpoint/2010/main">
    <mc:Choice Requires="p14">
      <p:transition spd="slow" p14:dur="2250" advTm="30000">
        <p14:ripple dir="ru"/>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3000"/>
                                        <p:tgtEl>
                                          <p:spTgt spid="10"/>
                                        </p:tgtEl>
                                      </p:cBhvr>
                                    </p:animEffect>
                                  </p:childTnLst>
                                </p:cTn>
                              </p:par>
                              <p:par>
                                <p:cTn id="20" presetID="3" presetClass="entr" presetSubtype="1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3000"/>
                                        <p:tgtEl>
                                          <p:spTgt spid="11"/>
                                        </p:tgtEl>
                                      </p:cBhvr>
                                    </p:animEffect>
                                  </p:childTnLst>
                                </p:cTn>
                              </p:par>
                              <p:par>
                                <p:cTn id="23" presetID="3"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3000"/>
                                        <p:tgtEl>
                                          <p:spTgt spid="12"/>
                                        </p:tgtEl>
                                      </p:cBhvr>
                                    </p:animEffect>
                                  </p:childTnLst>
                                </p:cTn>
                              </p:par>
                              <p:par>
                                <p:cTn id="26" presetID="3" presetClass="entr" presetSubtype="1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horizontal)">
                                      <p:cBhvr>
                                        <p:cTn id="28" dur="3000"/>
                                        <p:tgtEl>
                                          <p:spTgt spid="13"/>
                                        </p:tgtEl>
                                      </p:cBhvr>
                                    </p:animEffec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8"/>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9"/>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3"/>
                                        </p:tgtEl>
                                        <p:attrNameLst>
                                          <p:attrName>r</p:attrName>
                                        </p:attrNameLst>
                                      </p:cBhvr>
                                    </p:animRot>
                                  </p:childTnLst>
                                </p:cTn>
                              </p:par>
                              <p:par>
                                <p:cTn id="45" presetID="2" presetClass="entr" presetSubtype="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3000" fill="hold"/>
                                        <p:tgtEl>
                                          <p:spTgt spid="6"/>
                                        </p:tgtEl>
                                        <p:attrNameLst>
                                          <p:attrName>ppt_x</p:attrName>
                                        </p:attrNameLst>
                                      </p:cBhvr>
                                      <p:tavLst>
                                        <p:tav tm="0">
                                          <p:val>
                                            <p:strVal val="1+#ppt_w/2"/>
                                          </p:val>
                                        </p:tav>
                                        <p:tav tm="100000">
                                          <p:val>
                                            <p:strVal val="#ppt_x"/>
                                          </p:val>
                                        </p:tav>
                                      </p:tavLst>
                                    </p:anim>
                                    <p:anim calcmode="lin" valueType="num">
                                      <p:cBhvr additive="base">
                                        <p:cTn id="48" dur="3000" fill="hold"/>
                                        <p:tgtEl>
                                          <p:spTgt spid="6"/>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3000" fill="hold"/>
                                        <p:tgtEl>
                                          <p:spTgt spid="7"/>
                                        </p:tgtEl>
                                        <p:attrNameLst>
                                          <p:attrName>ppt_x</p:attrName>
                                        </p:attrNameLst>
                                      </p:cBhvr>
                                      <p:tavLst>
                                        <p:tav tm="0">
                                          <p:val>
                                            <p:strVal val="1+#ppt_w/2"/>
                                          </p:val>
                                        </p:tav>
                                        <p:tav tm="100000">
                                          <p:val>
                                            <p:strVal val="#ppt_x"/>
                                          </p:val>
                                        </p:tav>
                                      </p:tavLst>
                                    </p:anim>
                                    <p:anim calcmode="lin" valueType="num">
                                      <p:cBhvr additive="base">
                                        <p:cTn id="52" dur="3000" fill="hold"/>
                                        <p:tgtEl>
                                          <p:spTgt spid="7"/>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1+#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1+#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12"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0-#ppt_w/2"/>
                                          </p:val>
                                        </p:tav>
                                        <p:tav tm="100000">
                                          <p:val>
                                            <p:strVal val="#ppt_x"/>
                                          </p:val>
                                        </p:tav>
                                      </p:tavLst>
                                    </p:anim>
                                    <p:anim calcmode="lin" valueType="num">
                                      <p:cBhvr additive="base">
                                        <p:cTn id="72" dur="3000" fill="hold"/>
                                        <p:tgtEl>
                                          <p:spTgt spid="12"/>
                                        </p:tgtEl>
                                        <p:attrNameLst>
                                          <p:attrName>ppt_y</p:attrName>
                                        </p:attrNameLst>
                                      </p:cBhvr>
                                      <p:tavLst>
                                        <p:tav tm="0">
                                          <p:val>
                                            <p:strVal val="1+#ppt_h/2"/>
                                          </p:val>
                                        </p:tav>
                                        <p:tav tm="100000">
                                          <p:val>
                                            <p:strVal val="#ppt_y"/>
                                          </p:val>
                                        </p:tav>
                                      </p:tavLst>
                                    </p:anim>
                                  </p:childTnLst>
                                </p:cTn>
                              </p:par>
                              <p:par>
                                <p:cTn id="73" presetID="2" presetClass="entr" presetSubtype="12"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0-#ppt_w/2"/>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childTnLst>
                          </p:cTn>
                        </p:par>
                        <p:par>
                          <p:cTn id="77" fill="hold" nodeType="afterGroup">
                            <p:stCondLst>
                              <p:cond delay="3000"/>
                            </p:stCondLst>
                            <p:childTnLst>
                              <p:par>
                                <p:cTn id="78" presetID="2" presetClass="exit" presetSubtype="9"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7"/>
                                        </p:tgtEl>
                                        <p:attrNameLst>
                                          <p:attrName>ppt_x</p:attrName>
                                        </p:attrNameLst>
                                      </p:cBhvr>
                                      <p:tavLst>
                                        <p:tav tm="0">
                                          <p:val>
                                            <p:strVal val="ppt_x"/>
                                          </p:val>
                                        </p:tav>
                                        <p:tav tm="100000">
                                          <p:val>
                                            <p:strVal val="0-ppt_w/2"/>
                                          </p:val>
                                        </p:tav>
                                      </p:tavLst>
                                    </p:anim>
                                    <p:anim calcmode="lin" valueType="num">
                                      <p:cBhvr additive="base">
                                        <p:cTn id="84" dur="3000"/>
                                        <p:tgtEl>
                                          <p:spTgt spid="7"/>
                                        </p:tgtEl>
                                        <p:attrNameLst>
                                          <p:attrName>ppt_y</p:attrName>
                                        </p:attrNameLst>
                                      </p:cBhvr>
                                      <p:tavLst>
                                        <p:tav tm="0">
                                          <p:val>
                                            <p:strVal val="ppt_y"/>
                                          </p:val>
                                        </p:tav>
                                        <p:tav tm="100000">
                                          <p:val>
                                            <p:strVal val="0-ppt_h/2"/>
                                          </p:val>
                                        </p:tav>
                                      </p:tavLst>
                                    </p:anim>
                                    <p:set>
                                      <p:cBhvr>
                                        <p:cTn id="85" dur="1" fill="hold">
                                          <p:stCondLst>
                                            <p:cond delay="2999"/>
                                          </p:stCondLst>
                                        </p:cTn>
                                        <p:tgtEl>
                                          <p:spTgt spid="7"/>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0-ppt_w/2"/>
                                          </p:val>
                                        </p:tav>
                                      </p:tavLst>
                                    </p:anim>
                                    <p:anim calcmode="lin" valueType="num">
                                      <p:cBhvr additive="base">
                                        <p:cTn id="88" dur="3000"/>
                                        <p:tgtEl>
                                          <p:spTgt spid="8"/>
                                        </p:tgtEl>
                                        <p:attrNameLst>
                                          <p:attrName>ppt_y</p:attrName>
                                        </p:attrNameLst>
                                      </p:cBhvr>
                                      <p:tavLst>
                                        <p:tav tm="0">
                                          <p:val>
                                            <p:strVal val="ppt_y"/>
                                          </p:val>
                                        </p:tav>
                                        <p:tav tm="100000">
                                          <p:val>
                                            <p:strVal val="0-ppt_h/2"/>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0-ppt_w/2"/>
                                          </p:val>
                                        </p:tav>
                                      </p:tavLst>
                                    </p:anim>
                                    <p:anim calcmode="lin" valueType="num">
                                      <p:cBhvr additive="base">
                                        <p:cTn id="92" dur="3000"/>
                                        <p:tgtEl>
                                          <p:spTgt spid="9"/>
                                        </p:tgtEl>
                                        <p:attrNameLst>
                                          <p:attrName>ppt_y</p:attrName>
                                        </p:attrNameLst>
                                      </p:cBhvr>
                                      <p:tavLst>
                                        <p:tav tm="0">
                                          <p:val>
                                            <p:strVal val="ppt_y"/>
                                          </p:val>
                                        </p:tav>
                                        <p:tav tm="100000">
                                          <p:val>
                                            <p:strVal val="0-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1+ppt_w/2"/>
                                          </p:val>
                                        </p:tav>
                                      </p:tavLst>
                                    </p:anim>
                                    <p:anim calcmode="lin" valueType="num">
                                      <p:cBhvr additive="base">
                                        <p:cTn id="100" dur="3000"/>
                                        <p:tgtEl>
                                          <p:spTgt spid="11"/>
                                        </p:tgtEl>
                                        <p:attrNameLst>
                                          <p:attrName>ppt_y</p:attrName>
                                        </p:attrNameLst>
                                      </p:cBhvr>
                                      <p:tavLst>
                                        <p:tav tm="0">
                                          <p:val>
                                            <p:strVal val="ppt_y"/>
                                          </p:val>
                                        </p:tav>
                                        <p:tav tm="100000">
                                          <p:val>
                                            <p:strVal val="0-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3"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ntr" presetSubtype="4"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ppt_x"/>
                                          </p:val>
                                        </p:tav>
                                        <p:tav tm="100000">
                                          <p:val>
                                            <p:strVal val="#ppt_x"/>
                                          </p:val>
                                        </p:tav>
                                      </p:tavLst>
                                    </p:anim>
                                    <p:anim calcmode="lin" valueType="num">
                                      <p:cBhvr additive="base">
                                        <p:cTn id="113" dur="3000" fill="hold"/>
                                        <p:tgtEl>
                                          <p:spTgt spid="4"/>
                                        </p:tgtEl>
                                        <p:attrNameLst>
                                          <p:attrName>ppt_y</p:attrName>
                                        </p:attrNameLst>
                                      </p:cBhvr>
                                      <p:tavLst>
                                        <p:tav tm="0">
                                          <p:val>
                                            <p:strVal val="1+#ppt_h/2"/>
                                          </p:val>
                                        </p:tav>
                                        <p:tav tm="100000">
                                          <p:val>
                                            <p:strVal val="#ppt_y"/>
                                          </p:val>
                                        </p:tav>
                                      </p:tavLst>
                                    </p:anim>
                                  </p:childTnLst>
                                </p:cTn>
                              </p:par>
                              <p:par>
                                <p:cTn id="114" presetID="3" presetClass="entr" presetSubtype="5"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linds(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4"/>
                                        </p:tgtEl>
                                        <p:attrNameLst>
                                          <p:attrName>style.visibility</p:attrName>
                                        </p:attrNameLst>
                                      </p:cBhvr>
                                      <p:to>
                                        <p:strVal val="visible"/>
                                      </p:to>
                                    </p:set>
                                    <p:animEffect transition="in" filter="fade">
                                      <p:cBhvr>
                                        <p:cTn id="120" dur="1000"/>
                                        <p:tgtEl>
                                          <p:spTgt spid="14"/>
                                        </p:tgtEl>
                                      </p:cBhvr>
                                    </p:animEffect>
                                    <p:anim calcmode="lin" valueType="num">
                                      <p:cBhvr>
                                        <p:cTn id="121" dur="1000" fill="hold"/>
                                        <p:tgtEl>
                                          <p:spTgt spid="14"/>
                                        </p:tgtEl>
                                        <p:attrNameLst>
                                          <p:attrName>ppt_x</p:attrName>
                                        </p:attrNameLst>
                                      </p:cBhvr>
                                      <p:tavLst>
                                        <p:tav tm="0">
                                          <p:val>
                                            <p:strVal val="#ppt_x-.1"/>
                                          </p:val>
                                        </p:tav>
                                        <p:tav tm="100000">
                                          <p:val>
                                            <p:strVal val="#ppt_x"/>
                                          </p:val>
                                        </p:tav>
                                      </p:tavLst>
                                    </p:anim>
                                    <p:anim calcmode="lin" valueType="num">
                                      <p:cBhvr>
                                        <p:cTn id="12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as-wird-ein-schoener-Tag-a2696865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288" y="4945063"/>
            <a:ext cx="82804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Rocío, como tradicionalmente se llama al conjunto de la romería, se ha convertido en nuestros días en un fenómeno entre religioso y folclórico.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1000">
        <p15:prstTrans prst="fallOve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280px-Lima,_Peru_-_Marriott_hotel.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2" name="3 Marcador de contenido" descr="1280px-Lima,_Peru_-_Marriott_hote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CuadroTexto"/>
          <p:cNvSpPr txBox="1"/>
          <p:nvPr/>
        </p:nvSpPr>
        <p:spPr>
          <a:xfrm>
            <a:off x="468313" y="4945063"/>
            <a:ext cx="74168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Vamos a ver que pasa </a:t>
            </a:r>
            <a:r>
              <a:rPr lang="es-ES" b="1" dirty="0" smtClean="0">
                <a:effectLst>
                  <a:glow rad="101600">
                    <a:schemeClr val="accent2">
                      <a:satMod val="175000"/>
                      <a:alpha val="40000"/>
                    </a:schemeClr>
                  </a:glow>
                  <a:outerShdw blurRad="38100" dist="38100" dir="2700000" algn="tl">
                    <a:srgbClr val="1F497D"/>
                  </a:outerShdw>
                </a:effectLst>
              </a:rPr>
              <a:t>Baldomero</a:t>
            </a:r>
            <a:r>
              <a:rPr lang="es-ES" b="1" dirty="0">
                <a:effectLst>
                  <a:glow rad="101600">
                    <a:schemeClr val="accent2">
                      <a:satMod val="175000"/>
                      <a:alpha val="40000"/>
                    </a:schemeClr>
                  </a:glow>
                  <a:outerShdw blurRad="38100" dist="38100" dir="2700000" algn="tl">
                    <a:srgbClr val="1F497D"/>
                  </a:outerShdw>
                </a:effectLst>
              </a:rPr>
              <a:t>, échate </a:t>
            </a:r>
            <a:r>
              <a:rPr lang="es-ES" b="1" dirty="0" err="1">
                <a:effectLst>
                  <a:glow rad="101600">
                    <a:schemeClr val="accent2">
                      <a:satMod val="175000"/>
                      <a:alpha val="40000"/>
                    </a:schemeClr>
                  </a:glow>
                  <a:outerShdw blurRad="38100" dist="38100" dir="2700000" algn="tl">
                    <a:srgbClr val="1F497D"/>
                  </a:outerShdw>
                </a:effectLst>
              </a:rPr>
              <a:t>pallá</a:t>
            </a:r>
            <a:r>
              <a:rPr lang="es-ES" b="1" dirty="0">
                <a:effectLst>
                  <a:glow rad="101600">
                    <a:schemeClr val="accent2">
                      <a:satMod val="175000"/>
                      <a:alpha val="40000"/>
                    </a:schemeClr>
                  </a:glow>
                  <a:outerShdw blurRad="38100" dist="38100" dir="2700000" algn="tl">
                    <a:srgbClr val="1F497D"/>
                  </a:outerShdw>
                </a:effectLst>
              </a:rPr>
              <a:t> zascandil que </a:t>
            </a:r>
            <a:r>
              <a:rPr lang="es-ES" b="1" dirty="0" err="1">
                <a:effectLst>
                  <a:glow rad="101600">
                    <a:schemeClr val="accent2">
                      <a:satMod val="175000"/>
                      <a:alpha val="40000"/>
                    </a:schemeClr>
                  </a:glow>
                  <a:outerShdw blurRad="38100" dist="38100" dir="2700000" algn="tl">
                    <a:srgbClr val="1F497D"/>
                  </a:outerShdw>
                </a:effectLst>
              </a:rPr>
              <a:t>mestás</a:t>
            </a:r>
            <a:r>
              <a:rPr lang="es-ES" b="1" dirty="0">
                <a:effectLst>
                  <a:glow rad="101600">
                    <a:schemeClr val="accent2">
                      <a:satMod val="175000"/>
                      <a:alpha val="40000"/>
                    </a:schemeClr>
                  </a:glow>
                  <a:outerShdw blurRad="38100" dist="38100" dir="2700000" algn="tl">
                    <a:srgbClr val="1F497D"/>
                  </a:outerShdw>
                </a:effectLst>
              </a:rPr>
              <a:t> pisando el juanete, que corra </a:t>
            </a:r>
            <a:r>
              <a:rPr lang="es-ES" b="1" dirty="0" err="1">
                <a:effectLst>
                  <a:glow rad="101600">
                    <a:schemeClr val="accent2">
                      <a:satMod val="175000"/>
                      <a:alpha val="40000"/>
                    </a:schemeClr>
                  </a:glow>
                  <a:outerShdw blurRad="38100" dist="38100" dir="2700000" algn="tl">
                    <a:srgbClr val="1F497D"/>
                  </a:outerShdw>
                </a:effectLst>
              </a:rPr>
              <a:t>l´aire</a:t>
            </a:r>
            <a:r>
              <a:rPr lang="es-ES" b="1" dirty="0">
                <a:effectLst>
                  <a:glow rad="101600">
                    <a:schemeClr val="accent2">
                      <a:satMod val="175000"/>
                      <a:alpha val="40000"/>
                    </a:schemeClr>
                  </a:glow>
                  <a:outerShdw blurRad="38100" dist="38100" dir="2700000" algn="tl">
                    <a:srgbClr val="1F497D"/>
                  </a:outerShdw>
                </a:effectLst>
              </a:rPr>
              <a:t>, que corra </a:t>
            </a:r>
            <a:r>
              <a:rPr lang="es-ES" b="1" dirty="0" err="1">
                <a:effectLst>
                  <a:glow rad="101600">
                    <a:schemeClr val="accent2">
                      <a:satMod val="175000"/>
                      <a:alpha val="40000"/>
                    </a:schemeClr>
                  </a:glow>
                  <a:outerShdw blurRad="38100" dist="38100" dir="2700000" algn="tl">
                    <a:srgbClr val="1F497D"/>
                  </a:outerShdw>
                </a:effectLst>
              </a:rPr>
              <a:t>l´aaaaire</a:t>
            </a:r>
            <a:endParaRPr lang="es-ES" b="1" dirty="0">
              <a:effectLst>
                <a:glow rad="101600">
                  <a:schemeClr val="accent2">
                    <a:satMod val="175000"/>
                    <a:alpha val="40000"/>
                  </a:schemeClr>
                </a:glow>
                <a:outerShdw blurRad="38100" dist="38100" dir="2700000" algn="tl">
                  <a:srgbClr val="1F497D"/>
                </a:outerShdw>
              </a:effectLst>
            </a:endParaRPr>
          </a:p>
        </p:txBody>
      </p:sp>
      <p:cxnSp>
        <p:nvCxnSpPr>
          <p:cNvPr id="3" name="Conector recto de flecha 2"/>
          <p:cNvCxnSpPr/>
          <p:nvPr/>
        </p:nvCxnSpPr>
        <p:spPr>
          <a:xfrm flipV="1">
            <a:off x="3563888" y="4297660"/>
            <a:ext cx="0" cy="64740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19000">
        <p:comb/>
      </p:transition>
    </mc:Choice>
    <mc:Fallback xmlns="">
      <p:transition spd="slow" advTm="19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3000" fill="hold"/>
                                        <p:tgtEl>
                                          <p:spTgt spid="22"/>
                                        </p:tgtEl>
                                        <p:attrNameLst>
                                          <p:attrName>ppt_w</p:attrName>
                                        </p:attrNameLst>
                                      </p:cBhvr>
                                      <p:tavLst>
                                        <p:tav tm="0">
                                          <p:val>
                                            <p:strVal val="4/3*#ppt_w"/>
                                          </p:val>
                                        </p:tav>
                                        <p:tav tm="100000">
                                          <p:val>
                                            <p:strVal val="#ppt_w"/>
                                          </p:val>
                                        </p:tav>
                                      </p:tavLst>
                                    </p:anim>
                                    <p:anim calcmode="lin" valueType="num">
                                      <p:cBhvr>
                                        <p:cTn id="15" dur="3000" fill="hold"/>
                                        <p:tgtEl>
                                          <p:spTgt spid="22"/>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blinds(horizontal)">
                                      <p:cBhvr>
                                        <p:cTn id="18" dur="3000"/>
                                        <p:tgtEl>
                                          <p:spTgt spid="2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1"/>
                                          </p:val>
                                        </p:tav>
                                        <p:tav tm="100000">
                                          <p:val>
                                            <p:strVal val="#ppt_x"/>
                                          </p:val>
                                        </p:tav>
                                      </p:tavLst>
                                    </p:anim>
                                    <p:anim calcmode="lin" valueType="num">
                                      <p:cBhvr>
                                        <p:cTn id="24" dur="1000" fill="hold"/>
                                        <p:tgtEl>
                                          <p:spTgt spid="19"/>
                                        </p:tgtEl>
                                        <p:attrNameLst>
                                          <p:attrName>ppt_y</p:attrName>
                                        </p:attrNameLst>
                                      </p:cBhvr>
                                      <p:tavLst>
                                        <p:tav tm="0">
                                          <p:val>
                                            <p:strVal val="#ppt_y"/>
                                          </p:val>
                                        </p:tav>
                                        <p:tav tm="100000">
                                          <p:val>
                                            <p:strVal val="#ppt_y"/>
                                          </p:val>
                                        </p:tav>
                                      </p:tavLst>
                                    </p:anim>
                                  </p:childTnLst>
                                </p:cTn>
                              </p:par>
                              <p:par>
                                <p:cTn id="25" presetID="17" presetClass="entr" presetSubtype="4" fill="hold" nodeType="withEffect">
                                  <p:stCondLst>
                                    <p:cond delay="9500"/>
                                  </p:stCondLst>
                                  <p:childTnLst>
                                    <p:set>
                                      <p:cBhvr>
                                        <p:cTn id="26" dur="1" fill="hold">
                                          <p:stCondLst>
                                            <p:cond delay="0"/>
                                          </p:stCondLst>
                                        </p:cTn>
                                        <p:tgtEl>
                                          <p:spTgt spid="3"/>
                                        </p:tgtEl>
                                        <p:attrNameLst>
                                          <p:attrName>style.visibility</p:attrName>
                                        </p:attrNameLst>
                                      </p:cBhvr>
                                      <p:to>
                                        <p:strVal val="visible"/>
                                      </p:to>
                                    </p:set>
                                    <p:anim calcmode="lin" valueType="num">
                                      <p:cBhvr>
                                        <p:cTn id="27" dur="1500" fill="hold"/>
                                        <p:tgtEl>
                                          <p:spTgt spid="3"/>
                                        </p:tgtEl>
                                        <p:attrNameLst>
                                          <p:attrName>ppt_x</p:attrName>
                                        </p:attrNameLst>
                                      </p:cBhvr>
                                      <p:tavLst>
                                        <p:tav tm="0">
                                          <p:val>
                                            <p:strVal val="#ppt_x"/>
                                          </p:val>
                                        </p:tav>
                                        <p:tav tm="100000">
                                          <p:val>
                                            <p:strVal val="#ppt_x"/>
                                          </p:val>
                                        </p:tav>
                                      </p:tavLst>
                                    </p:anim>
                                    <p:anim calcmode="lin" valueType="num">
                                      <p:cBhvr>
                                        <p:cTn id="28" dur="1500" fill="hold"/>
                                        <p:tgtEl>
                                          <p:spTgt spid="3"/>
                                        </p:tgtEl>
                                        <p:attrNameLst>
                                          <p:attrName>ppt_y</p:attrName>
                                        </p:attrNameLst>
                                      </p:cBhvr>
                                      <p:tavLst>
                                        <p:tav tm="0">
                                          <p:val>
                                            <p:strVal val="#ppt_y+#ppt_h/2"/>
                                          </p:val>
                                        </p:tav>
                                        <p:tav tm="100000">
                                          <p:val>
                                            <p:strVal val="#ppt_y"/>
                                          </p:val>
                                        </p:tav>
                                      </p:tavLst>
                                    </p:anim>
                                    <p:anim calcmode="lin" valueType="num">
                                      <p:cBhvr>
                                        <p:cTn id="29" dur="1500" fill="hold"/>
                                        <p:tgtEl>
                                          <p:spTgt spid="3"/>
                                        </p:tgtEl>
                                        <p:attrNameLst>
                                          <p:attrName>ppt_w</p:attrName>
                                        </p:attrNameLst>
                                      </p:cBhvr>
                                      <p:tavLst>
                                        <p:tav tm="0">
                                          <p:val>
                                            <p:strVal val="#ppt_w"/>
                                          </p:val>
                                        </p:tav>
                                        <p:tav tm="100000">
                                          <p:val>
                                            <p:strVal val="#ppt_w"/>
                                          </p:val>
                                        </p:tav>
                                      </p:tavLst>
                                    </p:anim>
                                    <p:anim calcmode="lin" valueType="num">
                                      <p:cBhvr>
                                        <p:cTn id="30" dur="1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3 Marcador de contenido" descr="33416870.jpg"/>
          <p:cNvPicPr>
            <a:picLocks noGrp="1" noChangeAspect="1"/>
          </p:cNvPicPr>
          <p:nvPr>
            <p:ph idx="4294967295"/>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0"/>
            <a:ext cx="9144000" cy="5715000"/>
          </a:xfrm>
          <a:prstGeom prst="diamond">
            <a:avLst/>
          </a:prstGeom>
          <a:solidFill>
            <a:srgbClr val="9A75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928688" y="576263"/>
            <a:ext cx="7286625" cy="4562475"/>
          </a:xfrm>
          <a:prstGeom prst="diamond">
            <a:avLst/>
          </a:prstGeom>
          <a:solidFill>
            <a:schemeClr val="tx2">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2143125" y="1177925"/>
            <a:ext cx="4795838" cy="3359150"/>
          </a:xfrm>
          <a:prstGeom prst="diamond">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84213" y="4873625"/>
            <a:ext cx="7056139"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Madre mía, por fin te encuentro, venga un abrazo por </a:t>
            </a:r>
            <a:r>
              <a:rPr lang="es-ES" b="1" dirty="0" err="1" smtClean="0">
                <a:effectLst>
                  <a:glow rad="101600">
                    <a:schemeClr val="accent2">
                      <a:satMod val="175000"/>
                      <a:alpha val="40000"/>
                    </a:schemeClr>
                  </a:glow>
                  <a:outerShdw blurRad="38100" dist="38100" dir="2700000" algn="tl">
                    <a:srgbClr val="000000">
                      <a:alpha val="43137"/>
                    </a:srgbClr>
                  </a:outerShdw>
                </a:effectLst>
              </a:rPr>
              <a:t>Diooos</a:t>
            </a:r>
            <a:r>
              <a:rPr lang="es-ES" b="1" dirty="0">
                <a:effectLst>
                  <a:glow rad="101600">
                    <a:schemeClr val="accent2">
                      <a:satMod val="175000"/>
                      <a:alpha val="40000"/>
                    </a:schemeClr>
                  </a:glow>
                  <a:outerShdw blurRad="38100" dist="38100" dir="2700000" algn="tl">
                    <a:srgbClr val="000000">
                      <a:alpha val="43137"/>
                    </a:srgbClr>
                  </a:outerShdw>
                </a:effectLst>
              </a:rPr>
              <a:t>, cuanto tiempo sin verte, por lo menos desde el año </a:t>
            </a:r>
            <a:r>
              <a:rPr lang="es-ES" b="1" dirty="0" err="1">
                <a:effectLst>
                  <a:glow rad="101600">
                    <a:schemeClr val="accent2">
                      <a:satMod val="175000"/>
                      <a:alpha val="40000"/>
                    </a:schemeClr>
                  </a:glow>
                  <a:outerShdw blurRad="38100" dist="38100" dir="2700000" algn="tl">
                    <a:srgbClr val="000000">
                      <a:alpha val="43137"/>
                    </a:srgbClr>
                  </a:outerShdw>
                </a:effectLst>
              </a:rPr>
              <a:t>pasao</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cxnSp>
        <p:nvCxnSpPr>
          <p:cNvPr id="3" name="Conector recto de flecha 2"/>
          <p:cNvCxnSpPr/>
          <p:nvPr/>
        </p:nvCxnSpPr>
        <p:spPr>
          <a:xfrm flipV="1">
            <a:off x="1979712" y="2857500"/>
            <a:ext cx="0" cy="20161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250" advTm="19000">
        <p:comb/>
      </p:transition>
    </mc:Choice>
    <mc:Fallback xmlns="">
      <p:transition spd="slow" advTm="19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par>
                                <p:cTn id="27" presetID="17" presetClass="entr" presetSubtype="4" fill="hold" nodeType="withEffect">
                                  <p:stCondLst>
                                    <p:cond delay="9000"/>
                                  </p:stCondLst>
                                  <p:childTnLst>
                                    <p:set>
                                      <p:cBhvr>
                                        <p:cTn id="28" dur="1" fill="hold">
                                          <p:stCondLst>
                                            <p:cond delay="0"/>
                                          </p:stCondLst>
                                        </p:cTn>
                                        <p:tgtEl>
                                          <p:spTgt spid="3"/>
                                        </p:tgtEl>
                                        <p:attrNameLst>
                                          <p:attrName>style.visibility</p:attrName>
                                        </p:attrNameLst>
                                      </p:cBhvr>
                                      <p:to>
                                        <p:strVal val="visible"/>
                                      </p:to>
                                    </p:set>
                                    <p:anim calcmode="lin" valueType="num">
                                      <p:cBhvr>
                                        <p:cTn id="29" dur="1500" fill="hold"/>
                                        <p:tgtEl>
                                          <p:spTgt spid="3"/>
                                        </p:tgtEl>
                                        <p:attrNameLst>
                                          <p:attrName>ppt_x</p:attrName>
                                        </p:attrNameLst>
                                      </p:cBhvr>
                                      <p:tavLst>
                                        <p:tav tm="0">
                                          <p:val>
                                            <p:strVal val="#ppt_x"/>
                                          </p:val>
                                        </p:tav>
                                        <p:tav tm="100000">
                                          <p:val>
                                            <p:strVal val="#ppt_x"/>
                                          </p:val>
                                        </p:tav>
                                      </p:tavLst>
                                    </p:anim>
                                    <p:anim calcmode="lin" valueType="num">
                                      <p:cBhvr>
                                        <p:cTn id="30" dur="1500" fill="hold"/>
                                        <p:tgtEl>
                                          <p:spTgt spid="3"/>
                                        </p:tgtEl>
                                        <p:attrNameLst>
                                          <p:attrName>ppt_y</p:attrName>
                                        </p:attrNameLst>
                                      </p:cBhvr>
                                      <p:tavLst>
                                        <p:tav tm="0">
                                          <p:val>
                                            <p:strVal val="#ppt_y+#ppt_h/2"/>
                                          </p:val>
                                        </p:tav>
                                        <p:tav tm="100000">
                                          <p:val>
                                            <p:strVal val="#ppt_y"/>
                                          </p:val>
                                        </p:tav>
                                      </p:tavLst>
                                    </p:anim>
                                    <p:anim calcmode="lin" valueType="num">
                                      <p:cBhvr>
                                        <p:cTn id="31" dur="1500" fill="hold"/>
                                        <p:tgtEl>
                                          <p:spTgt spid="3"/>
                                        </p:tgtEl>
                                        <p:attrNameLst>
                                          <p:attrName>ppt_w</p:attrName>
                                        </p:attrNameLst>
                                      </p:cBhvr>
                                      <p:tavLst>
                                        <p:tav tm="0">
                                          <p:val>
                                            <p:strVal val="#ppt_w"/>
                                          </p:val>
                                        </p:tav>
                                        <p:tav tm="100000">
                                          <p:val>
                                            <p:strVal val="#ppt_w"/>
                                          </p:val>
                                        </p:tav>
                                      </p:tavLst>
                                    </p:anim>
                                    <p:anim calcmode="lin" valueType="num">
                                      <p:cBhvr>
                                        <p:cTn id="32" dur="1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e-temps-des-lavandes-a-Valensole-a2517425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C000">
              <a:alpha val="66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rgbClr val="DAA6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8313" y="4657725"/>
            <a:ext cx="83518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Ahora empieza el verdadero calvario para algunos, pisotones, empujones, desmayos, pero eso si, con tanta devoción y amor a la Virgen que las penurias no tienen importancia.</a:t>
            </a:r>
          </a:p>
        </p:txBody>
      </p:sp>
    </p:spTree>
  </p:cSld>
  <p:clrMapOvr>
    <a:masterClrMapping/>
  </p:clrMapOvr>
  <mc:AlternateContent xmlns:mc="http://schemas.openxmlformats.org/markup-compatibility/2006" xmlns:p14="http://schemas.microsoft.com/office/powerpoint/2010/main">
    <mc:Choice Requires="p14">
      <p:transition spd="slow" p14:dur="2250" advTm="21000">
        <p:comb dir="vert"/>
      </p:transition>
    </mc:Choice>
    <mc:Fallback xmlns="">
      <p:transition spd="slow" advTm="21000">
        <p:comb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3"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3603839268_7862a0df16_b.jpg"/>
          <p:cNvPicPr>
            <a:picLocks noChangeAspect="1"/>
          </p:cNvPicPr>
          <p:nvPr/>
        </p:nvPicPr>
        <p:blipFill>
          <a:blip r:embed="rId4"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0"/>
            <a:ext cx="9144000" cy="5715000"/>
          </a:xfrm>
          <a:prstGeom prst="rect">
            <a:avLst/>
          </a:prstGeom>
          <a:solidFill>
            <a:srgbClr val="9A75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857250" y="1012825"/>
            <a:ext cx="500062" cy="177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uadroTexto"/>
          <p:cNvSpPr txBox="1"/>
          <p:nvPr/>
        </p:nvSpPr>
        <p:spPr>
          <a:xfrm>
            <a:off x="755650" y="4873625"/>
            <a:ext cx="77041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lunes de Pentecostés de cada año, la Virgen sale en procesión por las calles de la aldea, portada a hombros de los </a:t>
            </a:r>
            <a:r>
              <a:rPr lang="es-ES" b="1" dirty="0" err="1">
                <a:effectLst>
                  <a:glow rad="101600">
                    <a:schemeClr val="accent2">
                      <a:satMod val="175000"/>
                      <a:alpha val="40000"/>
                    </a:schemeClr>
                  </a:glow>
                  <a:outerShdw blurRad="38100" dist="38100" dir="2700000" algn="tl">
                    <a:srgbClr val="000000">
                      <a:alpha val="43137"/>
                    </a:srgbClr>
                  </a:outerShdw>
                </a:effectLst>
              </a:rPr>
              <a:t>almonteños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19000">
        <p:comb/>
      </p:transition>
    </mc:Choice>
    <mc:Fallback xmlns="">
      <p:transition spd="slow" advTm="1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heel(2)">
                                      <p:cBhvr>
                                        <p:cTn id="10" dur="3000"/>
                                        <p:tgtEl>
                                          <p:spTgt spid="20"/>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3000" fill="hold"/>
                                        <p:tgtEl>
                                          <p:spTgt spid="20"/>
                                        </p:tgtEl>
                                        <p:attrNameLst>
                                          <p:attrName>ppt_w</p:attrName>
                                        </p:attrNameLst>
                                      </p:cBhvr>
                                      <p:tavLst>
                                        <p:tav tm="0">
                                          <p:val>
                                            <p:strVal val="#ppt_w+.3"/>
                                          </p:val>
                                        </p:tav>
                                        <p:tav tm="100000">
                                          <p:val>
                                            <p:strVal val="#ppt_w"/>
                                          </p:val>
                                        </p:tav>
                                      </p:tavLst>
                                    </p:anim>
                                    <p:anim calcmode="lin" valueType="num">
                                      <p:cBhvr>
                                        <p:cTn id="14" dur="3000" fill="hold"/>
                                        <p:tgtEl>
                                          <p:spTgt spid="20"/>
                                        </p:tgtEl>
                                        <p:attrNameLst>
                                          <p:attrName>ppt_h</p:attrName>
                                        </p:attrNameLst>
                                      </p:cBhvr>
                                      <p:tavLst>
                                        <p:tav tm="0">
                                          <p:val>
                                            <p:strVal val="#ppt_h"/>
                                          </p:val>
                                        </p:tav>
                                        <p:tav tm="100000">
                                          <p:val>
                                            <p:strVal val="#ppt_h"/>
                                          </p:val>
                                        </p:tav>
                                      </p:tavLst>
                                    </p:anim>
                                    <p:animEffect transition="in" filter="fade">
                                      <p:cBhvr>
                                        <p:cTn id="15" dur="3000"/>
                                        <p:tgtEl>
                                          <p:spTgt spid="20"/>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27"/>
                                        </p:tgtEl>
                                        <p:attrNameLst>
                                          <p:attrName>style.visibility</p:attrName>
                                        </p:attrNameLst>
                                      </p:cBhvr>
                                      <p:to>
                                        <p:strVal val="visible"/>
                                      </p:to>
                                    </p:set>
                                    <p:animEffect transition="in" filter="fade">
                                      <p:cBhvr>
                                        <p:cTn id="19" dur="1000"/>
                                        <p:tgtEl>
                                          <p:spTgt spid="27"/>
                                        </p:tgtEl>
                                      </p:cBhvr>
                                    </p:animEffect>
                                    <p:anim calcmode="lin" valueType="num">
                                      <p:cBhvr>
                                        <p:cTn id="20" dur="1000" fill="hold"/>
                                        <p:tgtEl>
                                          <p:spTgt spid="27"/>
                                        </p:tgtEl>
                                        <p:attrNameLst>
                                          <p:attrName>ppt_x</p:attrName>
                                        </p:attrNameLst>
                                      </p:cBhvr>
                                      <p:tavLst>
                                        <p:tav tm="0">
                                          <p:val>
                                            <p:strVal val="#ppt_x-.1"/>
                                          </p:val>
                                        </p:tav>
                                        <p:tav tm="100000">
                                          <p:val>
                                            <p:strVal val="#ppt_x"/>
                                          </p:val>
                                        </p:tav>
                                      </p:tavLst>
                                    </p:anim>
                                    <p:anim calcmode="lin" valueType="num">
                                      <p:cBhvr>
                                        <p:cTn id="21"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2414754888_a0353745a7_b.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0" y="476250"/>
            <a:ext cx="2143125" cy="4703763"/>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4643438" y="457200"/>
            <a:ext cx="2286000" cy="4722813"/>
          </a:xfrm>
          <a:prstGeom prst="rect">
            <a:avLst/>
          </a:prstGeom>
          <a:solidFill>
            <a:schemeClr val="tx1">
              <a:lumMod val="8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7143750" y="457200"/>
            <a:ext cx="2000250" cy="4703763"/>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2286000" y="476250"/>
            <a:ext cx="2286000" cy="4703763"/>
          </a:xfrm>
          <a:prstGeom prst="rect">
            <a:avLst/>
          </a:prstGeom>
          <a:solidFill>
            <a:schemeClr val="tx1">
              <a:lumMod val="8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uadroTexto"/>
          <p:cNvSpPr txBox="1"/>
          <p:nvPr/>
        </p:nvSpPr>
        <p:spPr>
          <a:xfrm>
            <a:off x="250825" y="4945063"/>
            <a:ext cx="864235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acto pone fin a la peregrinación, y tras finalizar, los peregrinos inician el camino de vuelta a sus respectivos puntos de partida.</a:t>
            </a:r>
          </a:p>
        </p:txBody>
      </p:sp>
    </p:spTree>
  </p:cSld>
  <p:clrMapOvr>
    <a:masterClrMapping/>
  </p:clrMapOvr>
  <mc:AlternateContent xmlns:mc="http://schemas.openxmlformats.org/markup-compatibility/2006" xmlns:p14="http://schemas.microsoft.com/office/powerpoint/2010/main">
    <mc:Choice Requires="p14">
      <p:transition spd="slow" p14:dur="2000" advTm="20000">
        <p:comb/>
      </p:transition>
    </mc:Choice>
    <mc:Fallback xmlns="">
      <p:transition spd="slow" advTm="2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22"/>
                                        </p:tgtEl>
                                      </p:cBhvr>
                                    </p:animEffect>
                                    <p:set>
                                      <p:cBhvr>
                                        <p:cTn id="10" dur="1" fill="hold">
                                          <p:stCondLst>
                                            <p:cond delay="2999"/>
                                          </p:stCondLst>
                                        </p:cTn>
                                        <p:tgtEl>
                                          <p:spTgt spid="22"/>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23"/>
                                        </p:tgtEl>
                                      </p:cBhvr>
                                    </p:animEffect>
                                    <p:set>
                                      <p:cBhvr>
                                        <p:cTn id="13" dur="1" fill="hold">
                                          <p:stCondLst>
                                            <p:cond delay="2999"/>
                                          </p:stCondLst>
                                        </p:cTn>
                                        <p:tgtEl>
                                          <p:spTgt spid="2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24"/>
                                        </p:tgtEl>
                                      </p:cBhvr>
                                    </p:animEffect>
                                    <p:set>
                                      <p:cBhvr>
                                        <p:cTn id="16" dur="1" fill="hold">
                                          <p:stCondLst>
                                            <p:cond delay="2999"/>
                                          </p:stCondLst>
                                        </p:cTn>
                                        <p:tgtEl>
                                          <p:spTgt spid="24"/>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diamond(out)">
                                      <p:cBhvr>
                                        <p:cTn id="19" dur="3000"/>
                                        <p:tgtEl>
                                          <p:spTgt spid="20"/>
                                        </p:tgtEl>
                                      </p:cBhvr>
                                    </p:animEffect>
                                  </p:childTnLst>
                                </p:cTn>
                              </p:par>
                              <p:par>
                                <p:cTn id="20" presetID="55"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3000" fill="hold"/>
                                        <p:tgtEl>
                                          <p:spTgt spid="20"/>
                                        </p:tgtEl>
                                        <p:attrNameLst>
                                          <p:attrName>ppt_w</p:attrName>
                                        </p:attrNameLst>
                                      </p:cBhvr>
                                      <p:tavLst>
                                        <p:tav tm="0">
                                          <p:val>
                                            <p:strVal val="#ppt_w*0.70"/>
                                          </p:val>
                                        </p:tav>
                                        <p:tav tm="100000">
                                          <p:val>
                                            <p:strVal val="#ppt_w"/>
                                          </p:val>
                                        </p:tav>
                                      </p:tavLst>
                                    </p:anim>
                                    <p:anim calcmode="lin" valueType="num">
                                      <p:cBhvr>
                                        <p:cTn id="23" dur="3000" fill="hold"/>
                                        <p:tgtEl>
                                          <p:spTgt spid="20"/>
                                        </p:tgtEl>
                                        <p:attrNameLst>
                                          <p:attrName>ppt_h</p:attrName>
                                        </p:attrNameLst>
                                      </p:cBhvr>
                                      <p:tavLst>
                                        <p:tav tm="0">
                                          <p:val>
                                            <p:strVal val="#ppt_h"/>
                                          </p:val>
                                        </p:tav>
                                        <p:tav tm="100000">
                                          <p:val>
                                            <p:strVal val="#ppt_h"/>
                                          </p:val>
                                        </p:tav>
                                      </p:tavLst>
                                    </p:anim>
                                    <p:animEffect transition="in" filter="fade">
                                      <p:cBhvr>
                                        <p:cTn id="24" dur="3000"/>
                                        <p:tgtEl>
                                          <p:spTgt spid="20"/>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anim calcmode="lin" valueType="num">
                                      <p:cBhvr>
                                        <p:cTn id="29" dur="1000" fill="hold"/>
                                        <p:tgtEl>
                                          <p:spTgt spid="27"/>
                                        </p:tgtEl>
                                        <p:attrNameLst>
                                          <p:attrName>ppt_x</p:attrName>
                                        </p:attrNameLst>
                                      </p:cBhvr>
                                      <p:tavLst>
                                        <p:tav tm="0">
                                          <p:val>
                                            <p:strVal val="#ppt_x-.1"/>
                                          </p:val>
                                        </p:tav>
                                        <p:tav tm="100000">
                                          <p:val>
                                            <p:strVal val="#ppt_x"/>
                                          </p:val>
                                        </p:tav>
                                      </p:tavLst>
                                    </p:anim>
                                    <p:anim calcmode="lin" valueType="num">
                                      <p:cBhvr>
                                        <p:cTn id="30"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09644245_d252553aee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4500562" y="773892"/>
            <a:ext cx="4643438" cy="4345812"/>
          </a:xfrm>
          <a:prstGeom prst="moon">
            <a:avLst>
              <a:gd name="adj" fmla="val 17972"/>
            </a:avLst>
          </a:prstGeom>
          <a:gradFill flip="none" rotWithShape="1">
            <a:gsLst>
              <a:gs pos="55000">
                <a:schemeClr val="accent3">
                  <a:lumMod val="60000"/>
                  <a:lumOff val="40000"/>
                  <a:shade val="30000"/>
                  <a:satMod val="115000"/>
                  <a:alpha val="67000"/>
                </a:schemeClr>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0" y="773892"/>
            <a:ext cx="4500562" cy="4345792"/>
          </a:xfrm>
          <a:prstGeom prst="moon">
            <a:avLst>
              <a:gd name="adj" fmla="val 20462"/>
            </a:avLst>
          </a:prstGeom>
          <a:gradFill flip="none" rotWithShape="1">
            <a:gsLst>
              <a:gs pos="52000">
                <a:schemeClr val="accent3">
                  <a:lumMod val="60000"/>
                  <a:lumOff val="40000"/>
                  <a:shade val="30000"/>
                  <a:satMod val="115000"/>
                  <a:alpha val="67000"/>
                </a:schemeClr>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827088" y="4945063"/>
            <a:ext cx="712946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Distintos actos del camino y la procesión se han hecho muy populares, como el paso de las hermandades por el río Quema.</a:t>
            </a:r>
          </a:p>
        </p:txBody>
      </p:sp>
    </p:spTree>
  </p:cSld>
  <p:clrMapOvr>
    <a:masterClrMapping/>
  </p:clrMapOvr>
  <mc:AlternateContent xmlns:mc="http://schemas.openxmlformats.org/markup-compatibility/2006" xmlns:p14="http://schemas.microsoft.com/office/powerpoint/2010/main">
    <mc:Choice Requires="p14">
      <p:transition spd="slow" p14:dur="2250" advTm="21000">
        <p14:prism isInverted="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childTnLst>
                          </p:cTn>
                        </p:par>
                        <p:par>
                          <p:cTn id="23" fill="hold" nodeType="afterGroup">
                            <p:stCondLst>
                              <p:cond delay="3000"/>
                            </p:stCondLst>
                            <p:childTnLst>
                              <p:par>
                                <p:cTn id="24" presetID="17" presetClass="exit" presetSubtype="8" fill="hold" nodeType="afterEffect">
                                  <p:stCondLst>
                                    <p:cond delay="0"/>
                                  </p:stCondLst>
                                  <p:childTnLst>
                                    <p:anim calcmode="lin" valueType="num">
                                      <p:cBhvr>
                                        <p:cTn id="25" dur="3000"/>
                                        <p:tgtEl>
                                          <p:spTgt spid="7"/>
                                        </p:tgtEl>
                                        <p:attrNameLst>
                                          <p:attrName>ppt_x</p:attrName>
                                        </p:attrNameLst>
                                      </p:cBhvr>
                                      <p:tavLst>
                                        <p:tav tm="0">
                                          <p:val>
                                            <p:strVal val="ppt_x"/>
                                          </p:val>
                                        </p:tav>
                                        <p:tav tm="100000">
                                          <p:val>
                                            <p:strVal val="ppt_x-ppt_w/2"/>
                                          </p:val>
                                        </p:tav>
                                      </p:tavLst>
                                    </p:anim>
                                    <p:anim calcmode="lin" valueType="num">
                                      <p:cBhvr>
                                        <p:cTn id="26" dur="3000"/>
                                        <p:tgtEl>
                                          <p:spTgt spid="7"/>
                                        </p:tgtEl>
                                        <p:attrNameLst>
                                          <p:attrName>ppt_y</p:attrName>
                                        </p:attrNameLst>
                                      </p:cBhvr>
                                      <p:tavLst>
                                        <p:tav tm="0">
                                          <p:val>
                                            <p:strVal val="ppt_y"/>
                                          </p:val>
                                        </p:tav>
                                        <p:tav tm="100000">
                                          <p:val>
                                            <p:strVal val="ppt_y"/>
                                          </p:val>
                                        </p:tav>
                                      </p:tavLst>
                                    </p:anim>
                                    <p:anim calcmode="lin" valueType="num">
                                      <p:cBhvr>
                                        <p:cTn id="27" dur="3000"/>
                                        <p:tgtEl>
                                          <p:spTgt spid="7"/>
                                        </p:tgtEl>
                                        <p:attrNameLst>
                                          <p:attrName>ppt_w</p:attrName>
                                        </p:attrNameLst>
                                      </p:cBhvr>
                                      <p:tavLst>
                                        <p:tav tm="0">
                                          <p:val>
                                            <p:strVal val="ppt_w"/>
                                          </p:val>
                                        </p:tav>
                                        <p:tav tm="100000">
                                          <p:val>
                                            <p:fltVal val="0"/>
                                          </p:val>
                                        </p:tav>
                                      </p:tavLst>
                                    </p:anim>
                                    <p:anim calcmode="lin" valueType="num">
                                      <p:cBhvr>
                                        <p:cTn id="28" dur="3000"/>
                                        <p:tgtEl>
                                          <p:spTgt spid="7"/>
                                        </p:tgtEl>
                                        <p:attrNameLst>
                                          <p:attrName>ppt_h</p:attrName>
                                        </p:attrNameLst>
                                      </p:cBhvr>
                                      <p:tavLst>
                                        <p:tav tm="0">
                                          <p:val>
                                            <p:strVal val="ppt_h"/>
                                          </p:val>
                                        </p:tav>
                                        <p:tav tm="100000">
                                          <p:val>
                                            <p:strVal val="ppt_h"/>
                                          </p:val>
                                        </p:tav>
                                      </p:tavLst>
                                    </p:anim>
                                    <p:set>
                                      <p:cBhvr>
                                        <p:cTn id="29" dur="1" fill="hold">
                                          <p:stCondLst>
                                            <p:cond delay="2999"/>
                                          </p:stCondLst>
                                        </p:cTn>
                                        <p:tgtEl>
                                          <p:spTgt spid="7"/>
                                        </p:tgtEl>
                                        <p:attrNameLst>
                                          <p:attrName>style.visibility</p:attrName>
                                        </p:attrNameLst>
                                      </p:cBhvr>
                                      <p:to>
                                        <p:strVal val="hidden"/>
                                      </p:to>
                                    </p:set>
                                  </p:childTnLst>
                                </p:cTn>
                              </p:par>
                              <p:par>
                                <p:cTn id="30" presetID="17" presetClass="exit" presetSubtype="2"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fltVal val="0"/>
                                          </p:val>
                                        </p:tav>
                                        <p:tav tm="100000">
                                          <p:val>
                                            <p:strVal val="#ppt_w"/>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05607252_9f560bd70b_b.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lecha curvada hacia la derecha"/>
          <p:cNvSpPr/>
          <p:nvPr/>
        </p:nvSpPr>
        <p:spPr>
          <a:xfrm>
            <a:off x="1403647" y="714375"/>
            <a:ext cx="3311227" cy="4108450"/>
          </a:xfrm>
          <a:prstGeom prst="curvedRightArrow">
            <a:avLst>
              <a:gd name="adj1" fmla="val 50000"/>
              <a:gd name="adj2" fmla="val 27214"/>
              <a:gd name="adj3" fmla="val 0"/>
            </a:avLst>
          </a:prstGeom>
          <a:solidFill>
            <a:srgbClr val="D6BA92">
              <a:alpha val="67000"/>
            </a:srgbClr>
          </a:solidFill>
          <a:ln w="28575">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Flecha curvada hacia la derecha"/>
          <p:cNvSpPr/>
          <p:nvPr/>
        </p:nvSpPr>
        <p:spPr>
          <a:xfrm flipH="1">
            <a:off x="4714874" y="714375"/>
            <a:ext cx="3241501" cy="4108450"/>
          </a:xfrm>
          <a:prstGeom prst="curvedRightArrow">
            <a:avLst>
              <a:gd name="adj1" fmla="val 50000"/>
              <a:gd name="adj2" fmla="val 28758"/>
              <a:gd name="adj3" fmla="val 0"/>
            </a:avLst>
          </a:prstGeom>
          <a:solidFill>
            <a:srgbClr val="D6BA92">
              <a:alpha val="67000"/>
            </a:srgbClr>
          </a:solidFill>
          <a:ln w="28575">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Flecha curvada hacia la derecha"/>
          <p:cNvSpPr/>
          <p:nvPr/>
        </p:nvSpPr>
        <p:spPr>
          <a:xfrm>
            <a:off x="2214563" y="1547813"/>
            <a:ext cx="2528887" cy="2560637"/>
          </a:xfrm>
          <a:prstGeom prst="curvedRightArrow">
            <a:avLst>
              <a:gd name="adj1" fmla="val 50000"/>
              <a:gd name="adj2" fmla="val 27214"/>
              <a:gd name="adj3" fmla="val 0"/>
            </a:avLst>
          </a:prstGeom>
          <a:solidFill>
            <a:srgbClr val="D6BA92">
              <a:alpha val="67000"/>
            </a:srgbClr>
          </a:solidFill>
          <a:ln w="28575">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Flecha curvada hacia la derecha"/>
          <p:cNvSpPr/>
          <p:nvPr/>
        </p:nvSpPr>
        <p:spPr>
          <a:xfrm flipH="1">
            <a:off x="4714875" y="1547813"/>
            <a:ext cx="2393950" cy="2560637"/>
          </a:xfrm>
          <a:prstGeom prst="curvedRightArrow">
            <a:avLst>
              <a:gd name="adj1" fmla="val 50000"/>
              <a:gd name="adj2" fmla="val 28758"/>
              <a:gd name="adj3" fmla="val 0"/>
            </a:avLst>
          </a:prstGeom>
          <a:solidFill>
            <a:srgbClr val="D6BA92">
              <a:alpha val="67000"/>
            </a:srgbClr>
          </a:solidFill>
          <a:ln w="28575">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Flecha curvada hacia la derecha"/>
          <p:cNvSpPr/>
          <p:nvPr/>
        </p:nvSpPr>
        <p:spPr>
          <a:xfrm>
            <a:off x="2928938" y="1905000"/>
            <a:ext cx="1857375" cy="1666875"/>
          </a:xfrm>
          <a:prstGeom prst="curvedRightArrow">
            <a:avLst>
              <a:gd name="adj1" fmla="val 50000"/>
              <a:gd name="adj2" fmla="val 25961"/>
              <a:gd name="adj3" fmla="val 0"/>
            </a:avLst>
          </a:prstGeom>
          <a:solidFill>
            <a:srgbClr val="D6BA92">
              <a:alpha val="67000"/>
            </a:srgbClr>
          </a:solidFill>
          <a:ln w="28575">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Flecha curvada hacia la derecha"/>
          <p:cNvSpPr/>
          <p:nvPr/>
        </p:nvSpPr>
        <p:spPr>
          <a:xfrm flipH="1">
            <a:off x="4714875" y="1905000"/>
            <a:ext cx="1785938" cy="1666875"/>
          </a:xfrm>
          <a:prstGeom prst="curvedRightArrow">
            <a:avLst>
              <a:gd name="adj1" fmla="val 50000"/>
              <a:gd name="adj2" fmla="val 28101"/>
              <a:gd name="adj3" fmla="val 0"/>
            </a:avLst>
          </a:prstGeom>
          <a:solidFill>
            <a:srgbClr val="D6BA92">
              <a:alpha val="67000"/>
            </a:srgbClr>
          </a:solidFill>
          <a:ln w="28575">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uadroTexto"/>
          <p:cNvSpPr txBox="1"/>
          <p:nvPr/>
        </p:nvSpPr>
        <p:spPr>
          <a:xfrm>
            <a:off x="179388" y="4657725"/>
            <a:ext cx="871378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a:t>
            </a:r>
            <a:r>
              <a:rPr lang="es-ES" b="1" dirty="0" smtClean="0">
                <a:effectLst>
                  <a:glow rad="101600">
                    <a:srgbClr val="C00000">
                      <a:alpha val="60000"/>
                    </a:srgbClr>
                  </a:glow>
                  <a:outerShdw blurRad="38100" dist="38100" dir="2700000" algn="tl">
                    <a:srgbClr val="000000">
                      <a:alpha val="43137"/>
                    </a:srgbClr>
                  </a:outerShdw>
                </a:effectLst>
              </a:rPr>
              <a:t>n </a:t>
            </a:r>
            <a:r>
              <a:rPr lang="es-ES" b="1" dirty="0">
                <a:effectLst>
                  <a:glow rad="101600">
                    <a:srgbClr val="C00000">
                      <a:alpha val="60000"/>
                    </a:srgbClr>
                  </a:glow>
                  <a:outerShdw blurRad="38100" dist="38100" dir="2700000" algn="tl">
                    <a:srgbClr val="000000">
                      <a:alpha val="43137"/>
                    </a:srgbClr>
                  </a:outerShdw>
                </a:effectLst>
              </a:rPr>
              <a:t>la madrugada del lunes, los romeros saltan la reja para rescatar a la virgen e iniciar así la procesión con las andas de plata entre un gentío que quiere tocar la imagen de la virgen.</a:t>
            </a:r>
          </a:p>
        </p:txBody>
      </p:sp>
    </p:spTree>
  </p:cSld>
  <p:clrMapOvr>
    <a:masterClrMapping/>
  </p:clrMapOvr>
  <mc:AlternateContent xmlns:mc="http://schemas.openxmlformats.org/markup-compatibility/2006" xmlns:p14="http://schemas.microsoft.com/office/powerpoint/2010/main">
    <mc:Choice Requires="p14">
      <p:transition spd="slow" p14:dur="2250" advTm="26000">
        <p14:prism isInverted="1"/>
        <p:sndAc>
          <p:stSnd loop="1">
            <p:snd r:embed="rId2" name="Almonteño déjame - Los Marismeños.wav"/>
          </p:stSnd>
        </p:sndAc>
      </p:transition>
    </mc:Choice>
    <mc:Fallback xmlns="">
      <p:transition spd="slow" advTm="26000">
        <p:fade/>
        <p:sndAc>
          <p:stSnd loop="1">
            <p:snd r:embed="rId4" name="Almonteño déjame - Los Marismeño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fmla="#ppt_w*sin(2.5*pi*$)">
                                          <p:val>
                                            <p:fltVal val="0"/>
                                          </p:val>
                                        </p:tav>
                                        <p:tav tm="100000">
                                          <p:val>
                                            <p:fltVal val="1"/>
                                          </p:val>
                                        </p:tav>
                                      </p:tavLst>
                                    </p:anim>
                                    <p:anim calcmode="lin" valueType="num">
                                      <p:cBhvr>
                                        <p:cTn id="24" dur="3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ppt_w</p:attrName>
                                        </p:attrNameLst>
                                      </p:cBhvr>
                                      <p:tavLst>
                                        <p:tav tm="0" fmla="#ppt_w*sin(2.5*pi*$)">
                                          <p:val>
                                            <p:fltVal val="0"/>
                                          </p:val>
                                        </p:tav>
                                        <p:tav tm="100000">
                                          <p:val>
                                            <p:fltVal val="1"/>
                                          </p:val>
                                        </p:tav>
                                      </p:tavLst>
                                    </p:anim>
                                    <p:anim calcmode="lin" valueType="num">
                                      <p:cBhvr>
                                        <p:cTn id="28" dur="3000" fill="hold"/>
                                        <p:tgtEl>
                                          <p:spTgt spid="10"/>
                                        </p:tgtEl>
                                        <p:attrNameLst>
                                          <p:attrName>ppt_h</p:attrName>
                                        </p:attrNameLst>
                                      </p:cBhvr>
                                      <p:tavLst>
                                        <p:tav tm="0">
                                          <p:val>
                                            <p:strVal val="#ppt_h"/>
                                          </p:val>
                                        </p:tav>
                                        <p:tav tm="100000">
                                          <p:val>
                                            <p:strVal val="#ppt_h"/>
                                          </p:val>
                                        </p:tav>
                                      </p:tavLst>
                                    </p:anim>
                                  </p:childTnLst>
                                </p:cTn>
                              </p:par>
                              <p:par>
                                <p:cTn id="29" presetID="3" presetClass="entr" presetSubtype="5"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3000"/>
                                        <p:tgtEl>
                                          <p:spTgt spid="5"/>
                                        </p:tgtEl>
                                      </p:cBhvr>
                                    </p:animEffect>
                                  </p:childTnLst>
                                </p:cTn>
                              </p:par>
                              <p:par>
                                <p:cTn id="32" presetID="3" presetClass="entr" presetSubtype="5"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3000"/>
                                        <p:tgtEl>
                                          <p:spTgt spid="7"/>
                                        </p:tgtEl>
                                      </p:cBhvr>
                                    </p:animEffect>
                                  </p:childTnLst>
                                </p:cTn>
                              </p:par>
                              <p:par>
                                <p:cTn id="35" presetID="3" presetClass="entr" presetSubtype="5"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vertical)">
                                      <p:cBhvr>
                                        <p:cTn id="37" dur="3000"/>
                                        <p:tgtEl>
                                          <p:spTgt spid="9"/>
                                        </p:tgtEl>
                                      </p:cBhvr>
                                    </p:animEffect>
                                  </p:childTnLst>
                                </p:cTn>
                              </p:par>
                              <p:par>
                                <p:cTn id="38" presetID="3" presetClass="entr" presetSubtype="5"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linds(vertical)">
                                      <p:cBhvr>
                                        <p:cTn id="40" dur="3000"/>
                                        <p:tgtEl>
                                          <p:spTgt spid="6"/>
                                        </p:tgtEl>
                                      </p:cBhvr>
                                    </p:animEffect>
                                  </p:childTnLst>
                                </p:cTn>
                              </p:par>
                              <p:par>
                                <p:cTn id="41" presetID="3" presetClass="entr" presetSubtype="5"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linds(vertical)">
                                      <p:cBhvr>
                                        <p:cTn id="43" dur="3000"/>
                                        <p:tgtEl>
                                          <p:spTgt spid="8"/>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linds(vertical)">
                                      <p:cBhvr>
                                        <p:cTn id="46" dur="3000"/>
                                        <p:tgtEl>
                                          <p:spTgt spid="10"/>
                                        </p:tgtEl>
                                      </p:cBhvr>
                                    </p:animEffect>
                                  </p:childTnLst>
                                </p:cTn>
                              </p:par>
                              <p:par>
                                <p:cTn id="47" presetID="8" presetClass="emph" presetSubtype="0" fill="hold" grpId="2" nodeType="withEffect">
                                  <p:stCondLst>
                                    <p:cond delay="0"/>
                                  </p:stCondLst>
                                  <p:childTnLst>
                                    <p:animRot by="21600000">
                                      <p:cBhvr>
                                        <p:cTn id="48" dur="3000" fill="hold"/>
                                        <p:tgtEl>
                                          <p:spTgt spid="5"/>
                                        </p:tgtEl>
                                        <p:attrNameLst>
                                          <p:attrName>r</p:attrName>
                                        </p:attrNameLst>
                                      </p:cBhvr>
                                    </p:animRot>
                                  </p:childTnLst>
                                </p:cTn>
                              </p:par>
                              <p:par>
                                <p:cTn id="49" presetID="8" presetClass="emph" presetSubtype="0" fill="hold" grpId="2"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2"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grpId="2" nodeType="withEffect">
                                  <p:stCondLst>
                                    <p:cond delay="0"/>
                                  </p:stCondLst>
                                  <p:childTnLst>
                                    <p:animRot by="21600000">
                                      <p:cBhvr>
                                        <p:cTn id="54" dur="3000" fill="hold"/>
                                        <p:tgtEl>
                                          <p:spTgt spid="8"/>
                                        </p:tgtEl>
                                        <p:attrNameLst>
                                          <p:attrName>r</p:attrName>
                                        </p:attrNameLst>
                                      </p:cBhvr>
                                    </p:animRot>
                                  </p:childTnLst>
                                </p:cTn>
                              </p:par>
                              <p:par>
                                <p:cTn id="55" presetID="8" presetClass="emph" presetSubtype="0" fill="hold" grpId="2" nodeType="withEffect">
                                  <p:stCondLst>
                                    <p:cond delay="0"/>
                                  </p:stCondLst>
                                  <p:childTnLst>
                                    <p:animRot by="21600000">
                                      <p:cBhvr>
                                        <p:cTn id="56" dur="3000" fill="hold"/>
                                        <p:tgtEl>
                                          <p:spTgt spid="9"/>
                                        </p:tgtEl>
                                        <p:attrNameLst>
                                          <p:attrName>r</p:attrName>
                                        </p:attrNameLst>
                                      </p:cBhvr>
                                    </p:animRot>
                                  </p:childTnLst>
                                </p:cTn>
                              </p:par>
                              <p:par>
                                <p:cTn id="57" presetID="8" presetClass="emph" presetSubtype="0" fill="hold" grpId="2" nodeType="withEffect">
                                  <p:stCondLst>
                                    <p:cond delay="0"/>
                                  </p:stCondLst>
                                  <p:childTnLst>
                                    <p:animRot by="21600000">
                                      <p:cBhvr>
                                        <p:cTn id="58" dur="3000" fill="hold"/>
                                        <p:tgtEl>
                                          <p:spTgt spid="10"/>
                                        </p:tgtEl>
                                        <p:attrNameLst>
                                          <p:attrName>r</p:attrName>
                                        </p:attrNameLst>
                                      </p:cBhvr>
                                    </p:animRot>
                                  </p:childTnLst>
                                </p:cTn>
                              </p:par>
                            </p:childTnLst>
                          </p:cTn>
                        </p:par>
                        <p:par>
                          <p:cTn id="59" fill="hold" nodeType="afterGroup">
                            <p:stCondLst>
                              <p:cond delay="3000"/>
                            </p:stCondLst>
                            <p:childTnLst>
                              <p:par>
                                <p:cTn id="60" presetID="2" presetClass="exit" presetSubtype="2" fill="hold" grpId="3" nodeType="after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1+ppt_w/2"/>
                                          </p:val>
                                        </p:tav>
                                      </p:tavLst>
                                    </p:anim>
                                    <p:anim calcmode="lin" valueType="num">
                                      <p:cBhvr additive="base">
                                        <p:cTn id="62" dur="3000"/>
                                        <p:tgtEl>
                                          <p:spTgt spid="5"/>
                                        </p:tgtEl>
                                        <p:attrNameLst>
                                          <p:attrName>ppt_y</p:attrName>
                                        </p:attrNameLst>
                                      </p:cBhvr>
                                      <p:tavLst>
                                        <p:tav tm="0">
                                          <p:val>
                                            <p:strVal val="ppt_y"/>
                                          </p:val>
                                        </p:tav>
                                        <p:tav tm="100000">
                                          <p:val>
                                            <p:strVal val="ppt_y"/>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2" fill="hold" grpId="3"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1+ppt_w/2"/>
                                          </p:val>
                                        </p:tav>
                                      </p:tavLst>
                                    </p:anim>
                                    <p:anim calcmode="lin" valueType="num">
                                      <p:cBhvr additive="base">
                                        <p:cTn id="66" dur="3000"/>
                                        <p:tgtEl>
                                          <p:spTgt spid="7"/>
                                        </p:tgtEl>
                                        <p:attrNameLst>
                                          <p:attrName>ppt_y</p:attrName>
                                        </p:attrNameLst>
                                      </p:cBhvr>
                                      <p:tavLst>
                                        <p:tav tm="0">
                                          <p:val>
                                            <p:strVal val="ppt_y"/>
                                          </p:val>
                                        </p:tav>
                                        <p:tav tm="100000">
                                          <p:val>
                                            <p:strVal val="ppt_y"/>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2" fill="hold" grpId="3" nodeType="withEffect">
                                  <p:stCondLst>
                                    <p:cond delay="0"/>
                                  </p:stCondLst>
                                  <p:childTnLst>
                                    <p:anim calcmode="lin" valueType="num">
                                      <p:cBhvr additive="base">
                                        <p:cTn id="69" dur="3000"/>
                                        <p:tgtEl>
                                          <p:spTgt spid="9"/>
                                        </p:tgtEl>
                                        <p:attrNameLst>
                                          <p:attrName>ppt_x</p:attrName>
                                        </p:attrNameLst>
                                      </p:cBhvr>
                                      <p:tavLst>
                                        <p:tav tm="0">
                                          <p:val>
                                            <p:strVal val="ppt_x"/>
                                          </p:val>
                                        </p:tav>
                                        <p:tav tm="100000">
                                          <p:val>
                                            <p:strVal val="1+ppt_w/2"/>
                                          </p:val>
                                        </p:tav>
                                      </p:tavLst>
                                    </p:anim>
                                    <p:anim calcmode="lin" valueType="num">
                                      <p:cBhvr additive="base">
                                        <p:cTn id="70" dur="3000"/>
                                        <p:tgtEl>
                                          <p:spTgt spid="9"/>
                                        </p:tgtEl>
                                        <p:attrNameLst>
                                          <p:attrName>ppt_y</p:attrName>
                                        </p:attrNameLst>
                                      </p:cBhvr>
                                      <p:tavLst>
                                        <p:tav tm="0">
                                          <p:val>
                                            <p:strVal val="ppt_y"/>
                                          </p:val>
                                        </p:tav>
                                        <p:tav tm="100000">
                                          <p:val>
                                            <p:strVal val="ppt_y"/>
                                          </p:val>
                                        </p:tav>
                                      </p:tavLst>
                                    </p:anim>
                                    <p:set>
                                      <p:cBhvr>
                                        <p:cTn id="71" dur="1" fill="hold">
                                          <p:stCondLst>
                                            <p:cond delay="2999"/>
                                          </p:stCondLst>
                                        </p:cTn>
                                        <p:tgtEl>
                                          <p:spTgt spid="9"/>
                                        </p:tgtEl>
                                        <p:attrNameLst>
                                          <p:attrName>style.visibility</p:attrName>
                                        </p:attrNameLst>
                                      </p:cBhvr>
                                      <p:to>
                                        <p:strVal val="hidden"/>
                                      </p:to>
                                    </p:set>
                                  </p:childTnLst>
                                </p:cTn>
                              </p:par>
                              <p:par>
                                <p:cTn id="72" presetID="2" presetClass="exit" presetSubtype="8" fill="hold" grpId="3"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0-ppt_w/2"/>
                                          </p:val>
                                        </p:tav>
                                      </p:tavLst>
                                    </p:anim>
                                    <p:anim calcmode="lin" valueType="num">
                                      <p:cBhvr additive="base">
                                        <p:cTn id="74" dur="3000"/>
                                        <p:tgtEl>
                                          <p:spTgt spid="6"/>
                                        </p:tgtEl>
                                        <p:attrNameLst>
                                          <p:attrName>ppt_y</p:attrName>
                                        </p:attrNameLst>
                                      </p:cBhvr>
                                      <p:tavLst>
                                        <p:tav tm="0">
                                          <p:val>
                                            <p:strVal val="ppt_y"/>
                                          </p:val>
                                        </p:tav>
                                        <p:tav tm="100000">
                                          <p:val>
                                            <p:strVal val="ppt_y"/>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8" fill="hold" grpId="3"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0-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3" nodeType="withEffect">
                                  <p:stCondLst>
                                    <p:cond delay="0"/>
                                  </p:stCondLst>
                                  <p:childTnLst>
                                    <p:anim calcmode="lin" valueType="num">
                                      <p:cBhvr additive="base">
                                        <p:cTn id="81" dur="3000"/>
                                        <p:tgtEl>
                                          <p:spTgt spid="10"/>
                                        </p:tgtEl>
                                        <p:attrNameLst>
                                          <p:attrName>ppt_x</p:attrName>
                                        </p:attrNameLst>
                                      </p:cBhvr>
                                      <p:tavLst>
                                        <p:tav tm="0">
                                          <p:val>
                                            <p:strVal val="ppt_x"/>
                                          </p:val>
                                        </p:tav>
                                        <p:tav tm="100000">
                                          <p:val>
                                            <p:strVal val="0-ppt_w/2"/>
                                          </p:val>
                                        </p:tav>
                                      </p:tavLst>
                                    </p:anim>
                                    <p:anim calcmode="lin" valueType="num">
                                      <p:cBhvr additive="base">
                                        <p:cTn id="82" dur="3000"/>
                                        <p:tgtEl>
                                          <p:spTgt spid="10"/>
                                        </p:tgtEl>
                                        <p:attrNameLst>
                                          <p:attrName>ppt_y</p:attrName>
                                        </p:attrNameLst>
                                      </p:cBhvr>
                                      <p:tavLst>
                                        <p:tav tm="0">
                                          <p:val>
                                            <p:strVal val="ppt_y"/>
                                          </p:val>
                                        </p:tav>
                                        <p:tav tm="100000">
                                          <p:val>
                                            <p:strVal val="ppt_y"/>
                                          </p:val>
                                        </p:tav>
                                      </p:tavLst>
                                    </p:anim>
                                    <p:set>
                                      <p:cBhvr>
                                        <p:cTn id="83" dur="1" fill="hold">
                                          <p:stCondLst>
                                            <p:cond delay="2999"/>
                                          </p:stCondLst>
                                        </p:cTn>
                                        <p:tgtEl>
                                          <p:spTgt spid="10"/>
                                        </p:tgtEl>
                                        <p:attrNameLst>
                                          <p:attrName>style.visibility</p:attrName>
                                        </p:attrNameLst>
                                      </p:cBhvr>
                                      <p:to>
                                        <p:strVal val="hidden"/>
                                      </p:to>
                                    </p:set>
                                  </p:childTnLst>
                                </p:cTn>
                              </p:par>
                              <p:par>
                                <p:cTn id="84" presetID="23" presetClass="entr" presetSubtype="27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2/3*#ppt_w"/>
                                          </p:val>
                                        </p:tav>
                                        <p:tav tm="100000">
                                          <p:val>
                                            <p:strVal val="#ppt_w"/>
                                          </p:val>
                                        </p:tav>
                                      </p:tavLst>
                                    </p:anim>
                                    <p:anim calcmode="lin" valueType="num">
                                      <p:cBhvr>
                                        <p:cTn id="87" dur="3000" fill="hold"/>
                                        <p:tgtEl>
                                          <p:spTgt spid="4"/>
                                        </p:tgtEl>
                                        <p:attrNameLst>
                                          <p:attrName>ppt_h</p:attrName>
                                        </p:attrNameLst>
                                      </p:cBhvr>
                                      <p:tavLst>
                                        <p:tav tm="0">
                                          <p:val>
                                            <p:strVal val="2/3*#ppt_h"/>
                                          </p:val>
                                        </p:tav>
                                        <p:tav tm="100000">
                                          <p:val>
                                            <p:strVal val="#ppt_h"/>
                                          </p:val>
                                        </p:tav>
                                      </p:tavLst>
                                    </p:anim>
                                  </p:childTnLst>
                                </p:cTn>
                              </p:par>
                              <p:par>
                                <p:cTn id="88" presetID="16" presetClass="entr" presetSubtype="37" fill="hold"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barn(outVertical)">
                                      <p:cBhvr>
                                        <p:cTn id="90" dur="3000"/>
                                        <p:tgtEl>
                                          <p:spTgt spid="4"/>
                                        </p:tgtEl>
                                      </p:cBhvr>
                                    </p:animEffect>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6">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250825" y="4945063"/>
            <a:ext cx="8497888"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Dejadme llegar a ella, llevo todo el año </a:t>
            </a:r>
            <a:r>
              <a:rPr lang="es-ES" b="1" dirty="0" err="1">
                <a:effectLst>
                  <a:glow rad="101600">
                    <a:schemeClr val="accent2">
                      <a:satMod val="175000"/>
                      <a:alpha val="40000"/>
                    </a:schemeClr>
                  </a:glow>
                  <a:outerShdw blurRad="38100" dist="38100" dir="2700000" algn="tl">
                    <a:srgbClr val="1F497D"/>
                  </a:outerShdw>
                </a:effectLst>
              </a:rPr>
              <a:t>esperándo</a:t>
            </a:r>
            <a:r>
              <a:rPr lang="es-ES" b="1" dirty="0">
                <a:effectLst>
                  <a:glow rad="101600">
                    <a:schemeClr val="accent2">
                      <a:satMod val="175000"/>
                      <a:alpha val="40000"/>
                    </a:schemeClr>
                  </a:glow>
                  <a:outerShdw blurRad="38100" dist="38100" dir="2700000" algn="tl">
                    <a:srgbClr val="1F497D"/>
                  </a:outerShdw>
                </a:effectLst>
              </a:rPr>
              <a:t> para darle un abrazo, y si lo consigo prometo dejar el tabaco, palabrita del Niño Jesús.</a:t>
            </a:r>
          </a:p>
        </p:txBody>
      </p:sp>
      <p:cxnSp>
        <p:nvCxnSpPr>
          <p:cNvPr id="3" name="Conector recto de flecha 2"/>
          <p:cNvCxnSpPr/>
          <p:nvPr/>
        </p:nvCxnSpPr>
        <p:spPr>
          <a:xfrm flipV="1">
            <a:off x="6948264" y="2785493"/>
            <a:ext cx="0" cy="215957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250" advTm="20000">
        <p14:prism dir="r" isInverted="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par>
                                <p:cTn id="25" presetID="17" presetClass="entr" presetSubtype="4" fill="hold" nodeType="withEffect">
                                  <p:stCondLst>
                                    <p:cond delay="10500"/>
                                  </p:stCondLst>
                                  <p:childTnLst>
                                    <p:set>
                                      <p:cBhvr>
                                        <p:cTn id="26" dur="1" fill="hold">
                                          <p:stCondLst>
                                            <p:cond delay="0"/>
                                          </p:stCondLst>
                                        </p:cTn>
                                        <p:tgtEl>
                                          <p:spTgt spid="3"/>
                                        </p:tgtEl>
                                        <p:attrNameLst>
                                          <p:attrName>style.visibility</p:attrName>
                                        </p:attrNameLst>
                                      </p:cBhvr>
                                      <p:to>
                                        <p:strVal val="visible"/>
                                      </p:to>
                                    </p:set>
                                    <p:anim calcmode="lin" valueType="num">
                                      <p:cBhvr>
                                        <p:cTn id="27" dur="1500" fill="hold"/>
                                        <p:tgtEl>
                                          <p:spTgt spid="3"/>
                                        </p:tgtEl>
                                        <p:attrNameLst>
                                          <p:attrName>ppt_x</p:attrName>
                                        </p:attrNameLst>
                                      </p:cBhvr>
                                      <p:tavLst>
                                        <p:tav tm="0">
                                          <p:val>
                                            <p:strVal val="#ppt_x"/>
                                          </p:val>
                                        </p:tav>
                                        <p:tav tm="100000">
                                          <p:val>
                                            <p:strVal val="#ppt_x"/>
                                          </p:val>
                                        </p:tav>
                                      </p:tavLst>
                                    </p:anim>
                                    <p:anim calcmode="lin" valueType="num">
                                      <p:cBhvr>
                                        <p:cTn id="28" dur="1500" fill="hold"/>
                                        <p:tgtEl>
                                          <p:spTgt spid="3"/>
                                        </p:tgtEl>
                                        <p:attrNameLst>
                                          <p:attrName>ppt_y</p:attrName>
                                        </p:attrNameLst>
                                      </p:cBhvr>
                                      <p:tavLst>
                                        <p:tav tm="0">
                                          <p:val>
                                            <p:strVal val="#ppt_y+#ppt_h/2"/>
                                          </p:val>
                                        </p:tav>
                                        <p:tav tm="100000">
                                          <p:val>
                                            <p:strVal val="#ppt_y"/>
                                          </p:val>
                                        </p:tav>
                                      </p:tavLst>
                                    </p:anim>
                                    <p:anim calcmode="lin" valueType="num">
                                      <p:cBhvr>
                                        <p:cTn id="29" dur="1500" fill="hold"/>
                                        <p:tgtEl>
                                          <p:spTgt spid="3"/>
                                        </p:tgtEl>
                                        <p:attrNameLst>
                                          <p:attrName>ppt_w</p:attrName>
                                        </p:attrNameLst>
                                      </p:cBhvr>
                                      <p:tavLst>
                                        <p:tav tm="0">
                                          <p:val>
                                            <p:strVal val="#ppt_w"/>
                                          </p:val>
                                        </p:tav>
                                        <p:tav tm="100000">
                                          <p:val>
                                            <p:strVal val="#ppt_w"/>
                                          </p:val>
                                        </p:tav>
                                      </p:tavLst>
                                    </p:anim>
                                    <p:anim calcmode="lin" valueType="num">
                                      <p:cBhvr>
                                        <p:cTn id="30" dur="1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ockey plaz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5400000">
            <a:off x="3232151" y="-2160588"/>
            <a:ext cx="2679700" cy="7000875"/>
          </a:xfrm>
          <a:prstGeom prst="chevron">
            <a:avLst>
              <a:gd name="adj" fmla="val 94445"/>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16200000">
            <a:off x="3232945" y="875506"/>
            <a:ext cx="2678112" cy="7000875"/>
          </a:xfrm>
          <a:prstGeom prst="chevron">
            <a:avLst>
              <a:gd name="adj" fmla="val 94445"/>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5400000">
            <a:off x="3536156" y="-2393156"/>
            <a:ext cx="2143125" cy="6929438"/>
          </a:xfrm>
          <a:prstGeom prst="chevron">
            <a:avLst>
              <a:gd name="adj" fmla="val 93111"/>
            </a:avLst>
          </a:prstGeom>
          <a:solidFill>
            <a:schemeClr val="tx2">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16200000">
            <a:off x="3542507" y="1113631"/>
            <a:ext cx="2201862" cy="7000875"/>
          </a:xfrm>
          <a:prstGeom prst="chevron">
            <a:avLst>
              <a:gd name="adj" fmla="val 92971"/>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810000" y="1381125"/>
            <a:ext cx="1666875" cy="7000875"/>
          </a:xfrm>
          <a:prstGeom prst="chevron">
            <a:avLst>
              <a:gd name="adj" fmla="val 92688"/>
            </a:avLst>
          </a:prstGeom>
          <a:solidFill>
            <a:schemeClr val="tx2">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5400000">
            <a:off x="3738563" y="-2667000"/>
            <a:ext cx="1666875" cy="7000875"/>
          </a:xfrm>
          <a:prstGeom prst="chevron">
            <a:avLst>
              <a:gd name="adj" fmla="val 90783"/>
            </a:avLst>
          </a:prstGeom>
          <a:solidFill>
            <a:schemeClr val="tx2">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7 CuadroTexto"/>
          <p:cNvSpPr txBox="1"/>
          <p:nvPr/>
        </p:nvSpPr>
        <p:spPr>
          <a:xfrm>
            <a:off x="539204" y="4718347"/>
            <a:ext cx="8065591"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Como dato curioso, </a:t>
            </a:r>
            <a:r>
              <a:rPr lang="es-ES" b="1" dirty="0" smtClean="0">
                <a:effectLst>
                  <a:glow rad="101600">
                    <a:srgbClr val="C00000">
                      <a:alpha val="60000"/>
                    </a:srgbClr>
                  </a:glow>
                  <a:outerShdw blurRad="38100" dist="38100" dir="2700000" algn="tl">
                    <a:srgbClr val="000000">
                      <a:alpha val="43137"/>
                    </a:srgbClr>
                  </a:outerShdw>
                </a:effectLst>
              </a:rPr>
              <a:t>diré </a:t>
            </a:r>
            <a:r>
              <a:rPr lang="es-ES" b="1" dirty="0">
                <a:effectLst>
                  <a:glow rad="101600">
                    <a:srgbClr val="C00000">
                      <a:alpha val="60000"/>
                    </a:srgbClr>
                  </a:glow>
                  <a:outerShdw blurRad="38100" dist="38100" dir="2700000" algn="tl">
                    <a:srgbClr val="000000">
                      <a:alpha val="43137"/>
                    </a:srgbClr>
                  </a:outerShdw>
                </a:effectLst>
              </a:rPr>
              <a:t>que la Romería del Rocío no siempre se ha celebrado el lunes después del Domingo de Pentecostés. Hasta el siglo XVII se celebraba el 8 de septiembre.</a:t>
            </a: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r"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ppt_x"/>
                                          </p:val>
                                        </p:tav>
                                        <p:tav tm="100000">
                                          <p:val>
                                            <p:strVal val="#ppt_x"/>
                                          </p:val>
                                        </p:tav>
                                      </p:tavLst>
                                    </p:anim>
                                    <p:anim calcmode="lin" valueType="num">
                                      <p:cBhvr additive="base">
                                        <p:cTn id="28" dur="3000" fill="hold"/>
                                        <p:tgtEl>
                                          <p:spTgt spid="9"/>
                                        </p:tgtEl>
                                        <p:attrNameLst>
                                          <p:attrName>ppt_y</p:attrName>
                                        </p:attrNameLst>
                                      </p:cBhvr>
                                      <p:tavLst>
                                        <p:tav tm="0">
                                          <p:val>
                                            <p:strVal val="0-#ppt_h/2"/>
                                          </p:val>
                                        </p:tav>
                                        <p:tav tm="100000">
                                          <p:val>
                                            <p:strVal val="#ppt_y"/>
                                          </p:val>
                                        </p:tav>
                                      </p:tavLst>
                                    </p:anim>
                                  </p:childTnLst>
                                </p:cTn>
                              </p:par>
                              <p:par>
                                <p:cTn id="29" presetID="16" presetClass="entr" presetSubtype="2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Horizontal)">
                                      <p:cBhvr>
                                        <p:cTn id="31" dur="3000"/>
                                        <p:tgtEl>
                                          <p:spTgt spid="5"/>
                                        </p:tgtEl>
                                      </p:cBhvr>
                                    </p:animEffect>
                                  </p:childTnLst>
                                </p:cTn>
                              </p:par>
                              <p:par>
                                <p:cTn id="32" presetID="16" presetClass="entr" presetSubtype="2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inHorizontal)">
                                      <p:cBhvr>
                                        <p:cTn id="34" dur="3000"/>
                                        <p:tgtEl>
                                          <p:spTgt spid="7"/>
                                        </p:tgtEl>
                                      </p:cBhvr>
                                    </p:animEffect>
                                  </p:childTnLst>
                                </p:cTn>
                              </p:par>
                              <p:par>
                                <p:cTn id="35" presetID="16" presetClass="entr" presetSubtype="2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Horizontal)">
                                      <p:cBhvr>
                                        <p:cTn id="37" dur="3000"/>
                                        <p:tgtEl>
                                          <p:spTgt spid="10"/>
                                        </p:tgtEl>
                                      </p:cBhvr>
                                    </p:animEffect>
                                  </p:childTnLst>
                                </p:cTn>
                              </p:par>
                              <p:par>
                                <p:cTn id="38" presetID="16" presetClass="entr" presetSubtype="26"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inHorizontal)">
                                      <p:cBhvr>
                                        <p:cTn id="40" dur="3000"/>
                                        <p:tgtEl>
                                          <p:spTgt spid="6"/>
                                        </p:tgtEl>
                                      </p:cBhvr>
                                    </p:animEffect>
                                  </p:childTnLst>
                                </p:cTn>
                              </p:par>
                              <p:par>
                                <p:cTn id="41" presetID="16" presetClass="entr" presetSubtype="26"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arn(inHorizontal)">
                                      <p:cBhvr>
                                        <p:cTn id="43" dur="3000"/>
                                        <p:tgtEl>
                                          <p:spTgt spid="8"/>
                                        </p:tgtEl>
                                      </p:cBhvr>
                                    </p:animEffect>
                                  </p:childTnLst>
                                </p:cTn>
                              </p:par>
                              <p:par>
                                <p:cTn id="44" presetID="16" presetClass="entr" presetSubtype="26"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arn(inHorizontal)">
                                      <p:cBhvr>
                                        <p:cTn id="46" dur="3000"/>
                                        <p:tgtEl>
                                          <p:spTgt spid="9"/>
                                        </p:tgtEl>
                                      </p:cBhvr>
                                    </p:animEffect>
                                  </p:childTnLst>
                                </p:cTn>
                              </p:par>
                            </p:childTnLst>
                          </p:cTn>
                        </p:par>
                        <p:par>
                          <p:cTn id="47" fill="hold" nodeType="afterGroup">
                            <p:stCondLst>
                              <p:cond delay="3000"/>
                            </p:stCondLst>
                            <p:childTnLst>
                              <p:par>
                                <p:cTn id="48" presetID="2" presetClass="exit" presetSubtype="4" fill="hold" nodeType="afterEffect">
                                  <p:stCondLst>
                                    <p:cond delay="0"/>
                                  </p:stCondLst>
                                  <p:childTnLst>
                                    <p:anim calcmode="lin" valueType="num">
                                      <p:cBhvr additive="base">
                                        <p:cTn id="49" dur="3000"/>
                                        <p:tgtEl>
                                          <p:spTgt spid="5"/>
                                        </p:tgtEl>
                                        <p:attrNameLst>
                                          <p:attrName>ppt_x</p:attrName>
                                        </p:attrNameLst>
                                      </p:cBhvr>
                                      <p:tavLst>
                                        <p:tav tm="0">
                                          <p:val>
                                            <p:strVal val="ppt_x"/>
                                          </p:val>
                                        </p:tav>
                                        <p:tav tm="100000">
                                          <p:val>
                                            <p:strVal val="ppt_x"/>
                                          </p:val>
                                        </p:tav>
                                      </p:tavLst>
                                    </p:anim>
                                    <p:anim calcmode="lin" valueType="num">
                                      <p:cBhvr additive="base">
                                        <p:cTn id="50" dur="3000"/>
                                        <p:tgtEl>
                                          <p:spTgt spid="5"/>
                                        </p:tgtEl>
                                        <p:attrNameLst>
                                          <p:attrName>ppt_y</p:attrName>
                                        </p:attrNameLst>
                                      </p:cBhvr>
                                      <p:tavLst>
                                        <p:tav tm="0">
                                          <p:val>
                                            <p:strVal val="ppt_y"/>
                                          </p:val>
                                        </p:tav>
                                        <p:tav tm="100000">
                                          <p:val>
                                            <p:strVal val="1+ppt_h/2"/>
                                          </p:val>
                                        </p:tav>
                                      </p:tavLst>
                                    </p:anim>
                                    <p:set>
                                      <p:cBhvr>
                                        <p:cTn id="51" dur="1" fill="hold">
                                          <p:stCondLst>
                                            <p:cond delay="2999"/>
                                          </p:stCondLst>
                                        </p:cTn>
                                        <p:tgtEl>
                                          <p:spTgt spid="5"/>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3000"/>
                                        <p:tgtEl>
                                          <p:spTgt spid="7"/>
                                        </p:tgtEl>
                                        <p:attrNameLst>
                                          <p:attrName>ppt_x</p:attrName>
                                        </p:attrNameLst>
                                      </p:cBhvr>
                                      <p:tavLst>
                                        <p:tav tm="0">
                                          <p:val>
                                            <p:strVal val="ppt_x"/>
                                          </p:val>
                                        </p:tav>
                                        <p:tav tm="100000">
                                          <p:val>
                                            <p:strVal val="ppt_x"/>
                                          </p:val>
                                        </p:tav>
                                      </p:tavLst>
                                    </p:anim>
                                    <p:anim calcmode="lin" valueType="num">
                                      <p:cBhvr additive="base">
                                        <p:cTn id="54" dur="3000"/>
                                        <p:tgtEl>
                                          <p:spTgt spid="7"/>
                                        </p:tgtEl>
                                        <p:attrNameLst>
                                          <p:attrName>ppt_y</p:attrName>
                                        </p:attrNameLst>
                                      </p:cBhvr>
                                      <p:tavLst>
                                        <p:tav tm="0">
                                          <p:val>
                                            <p:strVal val="ppt_y"/>
                                          </p:val>
                                        </p:tav>
                                        <p:tav tm="100000">
                                          <p:val>
                                            <p:strVal val="1+ppt_h/2"/>
                                          </p:val>
                                        </p:tav>
                                      </p:tavLst>
                                    </p:anim>
                                    <p:set>
                                      <p:cBhvr>
                                        <p:cTn id="55" dur="1" fill="hold">
                                          <p:stCondLst>
                                            <p:cond delay="2999"/>
                                          </p:stCondLst>
                                        </p:cTn>
                                        <p:tgtEl>
                                          <p:spTgt spid="7"/>
                                        </p:tgtEl>
                                        <p:attrNameLst>
                                          <p:attrName>style.visibility</p:attrName>
                                        </p:attrNameLst>
                                      </p:cBhvr>
                                      <p:to>
                                        <p:strVal val="hidden"/>
                                      </p:to>
                                    </p:set>
                                  </p:childTnLst>
                                </p:cTn>
                              </p:par>
                              <p:par>
                                <p:cTn id="56" presetID="2" presetClass="exit" presetSubtype="4"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ppt_x"/>
                                          </p:val>
                                        </p:tav>
                                      </p:tavLst>
                                    </p:anim>
                                    <p:anim calcmode="lin" valueType="num">
                                      <p:cBhvr additive="base">
                                        <p:cTn id="58" dur="3000"/>
                                        <p:tgtEl>
                                          <p:spTgt spid="10"/>
                                        </p:tgtEl>
                                        <p:attrNameLst>
                                          <p:attrName>ppt_y</p:attrName>
                                        </p:attrNameLst>
                                      </p:cBhvr>
                                      <p:tavLst>
                                        <p:tav tm="0">
                                          <p:val>
                                            <p:strVal val="ppt_y"/>
                                          </p:val>
                                        </p:tav>
                                        <p:tav tm="100000">
                                          <p:val>
                                            <p:strVal val="1+ppt_h/2"/>
                                          </p:val>
                                        </p:tav>
                                      </p:tavLst>
                                    </p:anim>
                                    <p:set>
                                      <p:cBhvr>
                                        <p:cTn id="59" dur="1" fill="hold">
                                          <p:stCondLst>
                                            <p:cond delay="2999"/>
                                          </p:stCondLst>
                                        </p:cTn>
                                        <p:tgtEl>
                                          <p:spTgt spid="10"/>
                                        </p:tgtEl>
                                        <p:attrNameLst>
                                          <p:attrName>style.visibility</p:attrName>
                                        </p:attrNameLst>
                                      </p:cBhvr>
                                      <p:to>
                                        <p:strVal val="hidden"/>
                                      </p:to>
                                    </p:set>
                                  </p:childTnLst>
                                </p:cTn>
                              </p:par>
                              <p:par>
                                <p:cTn id="60" presetID="2" presetClass="exit" presetSubtype="1"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ppt_x"/>
                                          </p:val>
                                        </p:tav>
                                      </p:tavLst>
                                    </p:anim>
                                    <p:anim calcmode="lin" valueType="num">
                                      <p:cBhvr additive="base">
                                        <p:cTn id="62" dur="3000"/>
                                        <p:tgtEl>
                                          <p:spTgt spid="6"/>
                                        </p:tgtEl>
                                        <p:attrNameLst>
                                          <p:attrName>ppt_y</p:attrName>
                                        </p:attrNameLst>
                                      </p:cBhvr>
                                      <p:tavLst>
                                        <p:tav tm="0">
                                          <p:val>
                                            <p:strVal val="ppt_y"/>
                                          </p:val>
                                        </p:tav>
                                        <p:tav tm="100000">
                                          <p:val>
                                            <p:strVal val="0-ppt_h/2"/>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ppt_x"/>
                                          </p:val>
                                        </p:tav>
                                      </p:tavLst>
                                    </p:anim>
                                    <p:anim calcmode="lin" valueType="num">
                                      <p:cBhvr additive="base">
                                        <p:cTn id="66" dur="3000"/>
                                        <p:tgtEl>
                                          <p:spTgt spid="8"/>
                                        </p:tgtEl>
                                        <p:attrNameLst>
                                          <p:attrName>ppt_y</p:attrName>
                                        </p:attrNameLst>
                                      </p:cBhvr>
                                      <p:tavLst>
                                        <p:tav tm="0">
                                          <p:val>
                                            <p:strVal val="ppt_y"/>
                                          </p:val>
                                        </p:tav>
                                        <p:tav tm="100000">
                                          <p:val>
                                            <p:strVal val="0-ppt_h/2"/>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3000"/>
                                        <p:tgtEl>
                                          <p:spTgt spid="9"/>
                                        </p:tgtEl>
                                        <p:attrNameLst>
                                          <p:attrName>ppt_x</p:attrName>
                                        </p:attrNameLst>
                                      </p:cBhvr>
                                      <p:tavLst>
                                        <p:tav tm="0">
                                          <p:val>
                                            <p:strVal val="ppt_x"/>
                                          </p:val>
                                        </p:tav>
                                        <p:tav tm="100000">
                                          <p:val>
                                            <p:strVal val="ppt_x"/>
                                          </p:val>
                                        </p:tav>
                                      </p:tavLst>
                                    </p:anim>
                                    <p:anim calcmode="lin" valueType="num">
                                      <p:cBhvr additive="base">
                                        <p:cTn id="70" dur="3000"/>
                                        <p:tgtEl>
                                          <p:spTgt spid="9"/>
                                        </p:tgtEl>
                                        <p:attrNameLst>
                                          <p:attrName>ppt_y</p:attrName>
                                        </p:attrNameLst>
                                      </p:cBhvr>
                                      <p:tavLst>
                                        <p:tav tm="0">
                                          <p:val>
                                            <p:strVal val="ppt_y"/>
                                          </p:val>
                                        </p:tav>
                                        <p:tav tm="100000">
                                          <p:val>
                                            <p:strVal val="0-ppt_h/2"/>
                                          </p:val>
                                        </p:tav>
                                      </p:tavLst>
                                    </p:anim>
                                    <p:set>
                                      <p:cBhvr>
                                        <p:cTn id="71" dur="1" fill="hold">
                                          <p:stCondLst>
                                            <p:cond delay="2999"/>
                                          </p:stCondLst>
                                        </p:cTn>
                                        <p:tgtEl>
                                          <p:spTgt spid="9"/>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strVal val="2/3*#ppt_w"/>
                                          </p:val>
                                        </p:tav>
                                        <p:tav tm="100000">
                                          <p:val>
                                            <p:strVal val="#ppt_w"/>
                                          </p:val>
                                        </p:tav>
                                      </p:tavLst>
                                    </p:anim>
                                    <p:anim calcmode="lin" valueType="num">
                                      <p:cBhvr>
                                        <p:cTn id="75" dur="3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42"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barn(outHorizontal)">
                                      <p:cBhvr>
                                        <p:cTn id="78" dur="3000"/>
                                        <p:tgtEl>
                                          <p:spTgt spid="4"/>
                                        </p:tgtEl>
                                      </p:cBhvr>
                                    </p:animEffect>
                                  </p:childTnLst>
                                </p:cTn>
                              </p:par>
                            </p:childTnLst>
                          </p:cTn>
                        </p:par>
                        <p:par>
                          <p:cTn id="79" fill="hold">
                            <p:stCondLst>
                              <p:cond delay="6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11"/>
                                        </p:tgtEl>
                                        <p:attrNameLst>
                                          <p:attrName>style.visibility</p:attrName>
                                        </p:attrNameLst>
                                      </p:cBhvr>
                                      <p:to>
                                        <p:strVal val="visible"/>
                                      </p:to>
                                    </p:set>
                                    <p:animEffect transition="in" filter="fade">
                                      <p:cBhvr>
                                        <p:cTn id="82" dur="1000"/>
                                        <p:tgtEl>
                                          <p:spTgt spid="11"/>
                                        </p:tgtEl>
                                      </p:cBhvr>
                                    </p:animEffect>
                                    <p:anim calcmode="lin" valueType="num">
                                      <p:cBhvr>
                                        <p:cTn id="83" dur="1000" fill="hold"/>
                                        <p:tgtEl>
                                          <p:spTgt spid="11"/>
                                        </p:tgtEl>
                                        <p:attrNameLst>
                                          <p:attrName>ppt_x</p:attrName>
                                        </p:attrNameLst>
                                      </p:cBhvr>
                                      <p:tavLst>
                                        <p:tav tm="0">
                                          <p:val>
                                            <p:strVal val="#ppt_x-.1"/>
                                          </p:val>
                                        </p:tav>
                                        <p:tav tm="100000">
                                          <p:val>
                                            <p:strVal val="#ppt_x"/>
                                          </p:val>
                                        </p:tav>
                                      </p:tavLst>
                                    </p:anim>
                                    <p:anim calcmode="lin" valueType="num">
                                      <p:cBhvr>
                                        <p:cTn id="8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habuca-granda-barranco.jpg"/>
          <p:cNvPicPr>
            <a:picLocks noGrp="1" noChangeAspect="1"/>
          </p:cNvPicPr>
          <p:nvPr>
            <p:ph idx="4294967295"/>
          </p:nvPr>
        </p:nvPicPr>
        <p:blipFill>
          <a:blip r:embed="rId2" cstate="print"/>
          <a:stretch>
            <a:fillRect/>
          </a:stretch>
        </p:blipFill>
        <p:spPr>
          <a:xfrm>
            <a:off x="4763" y="3175"/>
            <a:ext cx="9134475" cy="5708650"/>
          </a:xfr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2635359">
            <a:off x="682746" y="1082754"/>
            <a:ext cx="4297176" cy="1138883"/>
          </a:xfrm>
          <a:prstGeom prst="wave">
            <a:avLst>
              <a:gd name="adj1" fmla="val 20000"/>
              <a:gd name="adj2" fmla="val -10000"/>
            </a:avLst>
          </a:prstGeom>
          <a:gradFill flip="none" rotWithShape="1">
            <a:gsLst>
              <a:gs pos="33000">
                <a:schemeClr val="tx2">
                  <a:lumMod val="75000"/>
                  <a:shade val="30000"/>
                  <a:satMod val="115000"/>
                  <a:alpha val="67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Onda"/>
          <p:cNvSpPr/>
          <p:nvPr/>
        </p:nvSpPr>
        <p:spPr>
          <a:xfrm rot="2894789">
            <a:off x="3950545" y="3515290"/>
            <a:ext cx="4227943" cy="1192481"/>
          </a:xfrm>
          <a:prstGeom prst="wave">
            <a:avLst>
              <a:gd name="adj1" fmla="val 20000"/>
              <a:gd name="adj2" fmla="val -10000"/>
            </a:avLst>
          </a:prstGeom>
          <a:gradFill flip="none" rotWithShape="1">
            <a:gsLst>
              <a:gs pos="32000">
                <a:schemeClr val="tx2">
                  <a:lumMod val="75000"/>
                  <a:shade val="30000"/>
                  <a:satMod val="115000"/>
                  <a:alpha val="67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rot="18725483" flipV="1">
            <a:off x="868368" y="3394434"/>
            <a:ext cx="4024468" cy="1239545"/>
          </a:xfrm>
          <a:prstGeom prst="wave">
            <a:avLst>
              <a:gd name="adj1" fmla="val 20000"/>
              <a:gd name="adj2" fmla="val -10000"/>
            </a:avLst>
          </a:prstGeom>
          <a:gradFill flip="none" rotWithShape="1">
            <a:gsLst>
              <a:gs pos="33000">
                <a:schemeClr val="tx2">
                  <a:lumMod val="75000"/>
                  <a:shade val="30000"/>
                  <a:satMod val="115000"/>
                  <a:alpha val="67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Onda"/>
          <p:cNvSpPr/>
          <p:nvPr/>
        </p:nvSpPr>
        <p:spPr>
          <a:xfrm rot="19310388" flipV="1">
            <a:off x="4008528" y="1086950"/>
            <a:ext cx="4707629" cy="1202918"/>
          </a:xfrm>
          <a:prstGeom prst="wave">
            <a:avLst>
              <a:gd name="adj1" fmla="val 20000"/>
              <a:gd name="adj2" fmla="val -10000"/>
            </a:avLst>
          </a:prstGeom>
          <a:gradFill flip="none" rotWithShape="1">
            <a:gsLst>
              <a:gs pos="33000">
                <a:schemeClr val="tx2">
                  <a:lumMod val="75000"/>
                  <a:shade val="30000"/>
                  <a:satMod val="115000"/>
                  <a:alpha val="67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7 CuadroTexto"/>
          <p:cNvSpPr txBox="1"/>
          <p:nvPr/>
        </p:nvSpPr>
        <p:spPr>
          <a:xfrm>
            <a:off x="539204" y="4718347"/>
            <a:ext cx="8065591"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La Virgen del Rocío recibe el nombre de la </a:t>
            </a:r>
            <a:r>
              <a:rPr lang="es-ES" b="1" i="1" dirty="0">
                <a:effectLst>
                  <a:glow rad="101600">
                    <a:srgbClr val="C00000">
                      <a:alpha val="60000"/>
                    </a:srgbClr>
                  </a:glow>
                  <a:outerShdw blurRad="38100" dist="38100" dir="2700000" algn="tl">
                    <a:srgbClr val="000000">
                      <a:alpha val="43137"/>
                    </a:srgbClr>
                  </a:outerShdw>
                </a:effectLst>
              </a:rPr>
              <a:t>Blanca Paloma </a:t>
            </a:r>
            <a:r>
              <a:rPr lang="es-ES" b="1" dirty="0">
                <a:effectLst>
                  <a:glow rad="101600">
                    <a:srgbClr val="C00000">
                      <a:alpha val="60000"/>
                    </a:srgbClr>
                  </a:glow>
                  <a:outerShdw blurRad="38100" dist="38100" dir="2700000" algn="tl">
                    <a:srgbClr val="000000">
                      <a:alpha val="43137"/>
                    </a:srgbClr>
                  </a:outerShdw>
                </a:effectLst>
              </a:rPr>
              <a:t>como referencia a la trascendencia de la Fiesta de Pentecostés, venida del Espíritu Santo a la Virgen y los Apóstoles representado por una paloma.</a:t>
            </a:r>
          </a:p>
        </p:txBody>
      </p:sp>
    </p:spTree>
  </p:cSld>
  <p:clrMapOvr>
    <a:masterClrMapping/>
  </p:clrMapOvr>
  <mc:AlternateContent xmlns:mc="http://schemas.openxmlformats.org/markup-compatibility/2006" xmlns:p14="http://schemas.microsoft.com/office/powerpoint/2010/main">
    <mc:Choice Requires="p14">
      <p:transition spd="slow" p14:dur="200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1+#ppt_w/2"/>
                                          </p:val>
                                        </p:tav>
                                        <p:tav tm="100000">
                                          <p:val>
                                            <p:strVal val="#ppt_x"/>
                                          </p:val>
                                        </p:tav>
                                      </p:tavLst>
                                    </p:anim>
                                    <p:anim calcmode="lin" valueType="num">
                                      <p:cBhvr additive="base">
                                        <p:cTn id="20" dur="3000" fill="hold"/>
                                        <p:tgtEl>
                                          <p:spTgt spid="7"/>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fmla="#ppt_w*sin(2.5*pi*$)">
                                          <p:val>
                                            <p:fltVal val="0"/>
                                          </p:val>
                                        </p:tav>
                                        <p:tav tm="100000">
                                          <p:val>
                                            <p:fltVal val="1"/>
                                          </p:val>
                                        </p:tav>
                                      </p:tavLst>
                                    </p:anim>
                                    <p:anim calcmode="lin" valueType="num">
                                      <p:cBhvr>
                                        <p:cTn id="24" dur="3000" fill="hold"/>
                                        <p:tgtEl>
                                          <p:spTgt spid="5"/>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fmla="#ppt_w*sin(2.5*pi*$)">
                                          <p:val>
                                            <p:fltVal val="0"/>
                                          </p:val>
                                        </p:tav>
                                        <p:tav tm="100000">
                                          <p:val>
                                            <p:fltVal val="1"/>
                                          </p:val>
                                        </p:tav>
                                      </p:tavLst>
                                    </p:anim>
                                    <p:anim calcmode="lin" valueType="num">
                                      <p:cBhvr>
                                        <p:cTn id="28" dur="3000" fill="hold"/>
                                        <p:tgtEl>
                                          <p:spTgt spid="8"/>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fmla="#ppt_w*sin(2.5*pi*$)">
                                          <p:val>
                                            <p:fltVal val="0"/>
                                          </p:val>
                                        </p:tav>
                                        <p:tav tm="100000">
                                          <p:val>
                                            <p:fltVal val="1"/>
                                          </p:val>
                                        </p:tav>
                                      </p:tavLst>
                                    </p:anim>
                                    <p:anim calcmode="lin" valueType="num">
                                      <p:cBhvr>
                                        <p:cTn id="32" dur="3000" fill="hold"/>
                                        <p:tgtEl>
                                          <p:spTgt spid="6"/>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ppt_w</p:attrName>
                                        </p:attrNameLst>
                                      </p:cBhvr>
                                      <p:tavLst>
                                        <p:tav tm="0" fmla="#ppt_w*sin(2.5*pi*$)">
                                          <p:val>
                                            <p:fltVal val="0"/>
                                          </p:val>
                                        </p:tav>
                                        <p:tav tm="100000">
                                          <p:val>
                                            <p:fltVal val="1"/>
                                          </p:val>
                                        </p:tav>
                                      </p:tavLst>
                                    </p:anim>
                                    <p:anim calcmode="lin" valueType="num">
                                      <p:cBhvr>
                                        <p:cTn id="36" dur="3000" fill="hold"/>
                                        <p:tgtEl>
                                          <p:spTgt spid="7"/>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2" presetClass="exit" presetSubtype="6"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1+ppt_w/2"/>
                                          </p:val>
                                        </p:tav>
                                      </p:tavLst>
                                    </p:anim>
                                    <p:anim calcmode="lin" valueType="num">
                                      <p:cBhvr additive="base">
                                        <p:cTn id="40" dur="3000"/>
                                        <p:tgtEl>
                                          <p:spTgt spid="5"/>
                                        </p:tgtEl>
                                        <p:attrNameLst>
                                          <p:attrName>ppt_y</p:attrName>
                                        </p:attrNameLst>
                                      </p:cBhvr>
                                      <p:tavLst>
                                        <p:tav tm="0">
                                          <p:val>
                                            <p:strVal val="ppt_y"/>
                                          </p:val>
                                        </p:tav>
                                        <p:tav tm="100000">
                                          <p:val>
                                            <p:strVal val="1+ppt_h/2"/>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0-ppt_h/2"/>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3"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0-ppt_h/2"/>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1+ppt_h/2"/>
                                          </p:val>
                                        </p:tav>
                                      </p:tavLst>
                                    </p:anim>
                                    <p:set>
                                      <p:cBhvr>
                                        <p:cTn id="53" dur="1" fill="hold">
                                          <p:stCondLst>
                                            <p:cond delay="2999"/>
                                          </p:stCondLst>
                                        </p:cTn>
                                        <p:tgtEl>
                                          <p:spTgt spid="8"/>
                                        </p:tgtEl>
                                        <p:attrNameLst>
                                          <p:attrName>style.visibility</p:attrName>
                                        </p:attrNameLst>
                                      </p:cBhvr>
                                      <p:to>
                                        <p:strVal val="hidden"/>
                                      </p:to>
                                    </p:set>
                                  </p:childTnLst>
                                </p:cTn>
                              </p:par>
                              <p:par>
                                <p:cTn id="54" presetID="23" presetClass="entr" presetSubtype="272"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2/3*#ppt_w"/>
                                          </p:val>
                                        </p:tav>
                                        <p:tav tm="100000">
                                          <p:val>
                                            <p:strVal val="#ppt_w"/>
                                          </p:val>
                                        </p:tav>
                                      </p:tavLst>
                                    </p:anim>
                                    <p:anim calcmode="lin" valueType="num">
                                      <p:cBhvr>
                                        <p:cTn id="57" dur="3000" fill="hold"/>
                                        <p:tgtEl>
                                          <p:spTgt spid="4"/>
                                        </p:tgtEl>
                                        <p:attrNameLst>
                                          <p:attrName>ppt_h</p:attrName>
                                        </p:attrNameLst>
                                      </p:cBhvr>
                                      <p:tavLst>
                                        <p:tav tm="0">
                                          <p:val>
                                            <p:strVal val="2/3*#ppt_h"/>
                                          </p:val>
                                        </p:tav>
                                        <p:tav tm="100000">
                                          <p:val>
                                            <p:strVal val="#ppt_h"/>
                                          </p:val>
                                        </p:tav>
                                      </p:tavLst>
                                    </p:anim>
                                  </p:childTnLst>
                                </p:cTn>
                              </p:par>
                              <p:par>
                                <p:cTn id="58" presetID="4" presetClass="entr" presetSubtype="3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ox(out)">
                                      <p:cBhvr>
                                        <p:cTn id="60" dur="3000"/>
                                        <p:tgtEl>
                                          <p:spTgt spid="4"/>
                                        </p:tgtEl>
                                      </p:cBhvr>
                                    </p:animEffect>
                                  </p:childTnLst>
                                </p:cTn>
                              </p:par>
                            </p:childTnLst>
                          </p:cTn>
                        </p:par>
                        <p:par>
                          <p:cTn id="61" fill="hold">
                            <p:stCondLst>
                              <p:cond delay="6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1"/>
                                          </p:val>
                                        </p:tav>
                                        <p:tav tm="100000">
                                          <p:val>
                                            <p:strVal val="#ppt_x"/>
                                          </p:val>
                                        </p:tav>
                                      </p:tavLst>
                                    </p:anim>
                                    <p:anim calcmode="lin" valueType="num">
                                      <p:cBhvr>
                                        <p:cTn id="6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STADIO NACIONA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5400000">
            <a:off x="3172619" y="-2101056"/>
            <a:ext cx="2798763" cy="7000875"/>
          </a:xfrm>
          <a:prstGeom prst="chevron">
            <a:avLst>
              <a:gd name="adj" fmla="val 84964"/>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16200000">
            <a:off x="3209925" y="608013"/>
            <a:ext cx="2797175" cy="7416800"/>
          </a:xfrm>
          <a:prstGeom prst="chevron">
            <a:avLst>
              <a:gd name="adj" fmla="val 84964"/>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rot="5400000">
            <a:off x="3509169" y="-2366169"/>
            <a:ext cx="2197100" cy="6929438"/>
          </a:xfrm>
          <a:prstGeom prst="chevron">
            <a:avLst>
              <a:gd name="adj" fmla="val 84222"/>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rot="16200000">
            <a:off x="3514725" y="1085850"/>
            <a:ext cx="2257425" cy="7000875"/>
          </a:xfrm>
          <a:prstGeom prst="chevron">
            <a:avLst>
              <a:gd name="adj" fmla="val 82354"/>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810000" y="1381125"/>
            <a:ext cx="1666875" cy="7000875"/>
          </a:xfrm>
          <a:prstGeom prst="chevron">
            <a:avLst>
              <a:gd name="adj" fmla="val 79355"/>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5400000">
            <a:off x="3738563" y="-2667000"/>
            <a:ext cx="1666875" cy="7000875"/>
          </a:xfrm>
          <a:prstGeom prst="chevron">
            <a:avLst>
              <a:gd name="adj" fmla="val 78720"/>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7 CuadroTexto"/>
          <p:cNvSpPr txBox="1"/>
          <p:nvPr/>
        </p:nvSpPr>
        <p:spPr>
          <a:xfrm>
            <a:off x="899418" y="5010616"/>
            <a:ext cx="7345164"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Es la Hermandad Matriz del Rocío la encargada de administrar y organizar tanto los cultos como la propia Romería del Rocío.</a:t>
            </a:r>
          </a:p>
        </p:txBody>
      </p:sp>
    </p:spTree>
  </p:cSld>
  <p:clrMapOvr>
    <a:masterClrMapping/>
  </p:clrMapOvr>
  <mc:AlternateContent xmlns:mc="http://schemas.openxmlformats.org/markup-compatibility/2006" xmlns:p14="http://schemas.microsoft.com/office/powerpoint/2010/main">
    <mc:Choice Requires="p14">
      <p:transition spd="slow" p14:dur="225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ppt_x"/>
                                          </p:val>
                                        </p:tav>
                                        <p:tav tm="100000">
                                          <p:val>
                                            <p:strVal val="#ppt_x"/>
                                          </p:val>
                                        </p:tav>
                                      </p:tavLst>
                                    </p:anim>
                                    <p:anim calcmode="lin" valueType="num">
                                      <p:cBhvr additive="base">
                                        <p:cTn id="28" dur="3000" fill="hold"/>
                                        <p:tgtEl>
                                          <p:spTgt spid="9"/>
                                        </p:tgtEl>
                                        <p:attrNameLst>
                                          <p:attrName>ppt_y</p:attrName>
                                        </p:attrNameLst>
                                      </p:cBhvr>
                                      <p:tavLst>
                                        <p:tav tm="0">
                                          <p:val>
                                            <p:strVal val="0-#ppt_h/2"/>
                                          </p:val>
                                        </p:tav>
                                        <p:tav tm="100000">
                                          <p:val>
                                            <p:strVal val="#ppt_y"/>
                                          </p:val>
                                        </p:tav>
                                      </p:tavLst>
                                    </p:anim>
                                  </p:childTnLst>
                                </p:cTn>
                              </p:par>
                              <p:par>
                                <p:cTn id="29" presetID="16" presetClass="entr" presetSubtype="2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Horizontal)">
                                      <p:cBhvr>
                                        <p:cTn id="31" dur="3000"/>
                                        <p:tgtEl>
                                          <p:spTgt spid="5"/>
                                        </p:tgtEl>
                                      </p:cBhvr>
                                    </p:animEffect>
                                  </p:childTnLst>
                                </p:cTn>
                              </p:par>
                              <p:par>
                                <p:cTn id="32" presetID="16" presetClass="entr" presetSubtype="2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inHorizontal)">
                                      <p:cBhvr>
                                        <p:cTn id="34" dur="3000"/>
                                        <p:tgtEl>
                                          <p:spTgt spid="7"/>
                                        </p:tgtEl>
                                      </p:cBhvr>
                                    </p:animEffect>
                                  </p:childTnLst>
                                </p:cTn>
                              </p:par>
                              <p:par>
                                <p:cTn id="35" presetID="16" presetClass="entr" presetSubtype="2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Horizontal)">
                                      <p:cBhvr>
                                        <p:cTn id="37" dur="3000"/>
                                        <p:tgtEl>
                                          <p:spTgt spid="10"/>
                                        </p:tgtEl>
                                      </p:cBhvr>
                                    </p:animEffect>
                                  </p:childTnLst>
                                </p:cTn>
                              </p:par>
                              <p:par>
                                <p:cTn id="38" presetID="16" presetClass="entr" presetSubtype="26"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inHorizontal)">
                                      <p:cBhvr>
                                        <p:cTn id="40" dur="3000"/>
                                        <p:tgtEl>
                                          <p:spTgt spid="6"/>
                                        </p:tgtEl>
                                      </p:cBhvr>
                                    </p:animEffect>
                                  </p:childTnLst>
                                </p:cTn>
                              </p:par>
                              <p:par>
                                <p:cTn id="41" presetID="16" presetClass="entr" presetSubtype="26"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arn(inHorizontal)">
                                      <p:cBhvr>
                                        <p:cTn id="43" dur="3000"/>
                                        <p:tgtEl>
                                          <p:spTgt spid="8"/>
                                        </p:tgtEl>
                                      </p:cBhvr>
                                    </p:animEffect>
                                  </p:childTnLst>
                                </p:cTn>
                              </p:par>
                              <p:par>
                                <p:cTn id="44" presetID="16" presetClass="entr" presetSubtype="26"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arn(inHorizontal)">
                                      <p:cBhvr>
                                        <p:cTn id="46" dur="3000"/>
                                        <p:tgtEl>
                                          <p:spTgt spid="9"/>
                                        </p:tgtEl>
                                      </p:cBhvr>
                                    </p:animEffect>
                                  </p:childTnLst>
                                </p:cTn>
                              </p:par>
                            </p:childTnLst>
                          </p:cTn>
                        </p:par>
                        <p:par>
                          <p:cTn id="47" fill="hold" nodeType="afterGroup">
                            <p:stCondLst>
                              <p:cond delay="3000"/>
                            </p:stCondLst>
                            <p:childTnLst>
                              <p:par>
                                <p:cTn id="48" presetID="2" presetClass="exit" presetSubtype="4" fill="hold" nodeType="afterEffect">
                                  <p:stCondLst>
                                    <p:cond delay="0"/>
                                  </p:stCondLst>
                                  <p:childTnLst>
                                    <p:anim calcmode="lin" valueType="num">
                                      <p:cBhvr additive="base">
                                        <p:cTn id="49" dur="3000"/>
                                        <p:tgtEl>
                                          <p:spTgt spid="5"/>
                                        </p:tgtEl>
                                        <p:attrNameLst>
                                          <p:attrName>ppt_x</p:attrName>
                                        </p:attrNameLst>
                                      </p:cBhvr>
                                      <p:tavLst>
                                        <p:tav tm="0">
                                          <p:val>
                                            <p:strVal val="ppt_x"/>
                                          </p:val>
                                        </p:tav>
                                        <p:tav tm="100000">
                                          <p:val>
                                            <p:strVal val="ppt_x"/>
                                          </p:val>
                                        </p:tav>
                                      </p:tavLst>
                                    </p:anim>
                                    <p:anim calcmode="lin" valueType="num">
                                      <p:cBhvr additive="base">
                                        <p:cTn id="50" dur="3000"/>
                                        <p:tgtEl>
                                          <p:spTgt spid="5"/>
                                        </p:tgtEl>
                                        <p:attrNameLst>
                                          <p:attrName>ppt_y</p:attrName>
                                        </p:attrNameLst>
                                      </p:cBhvr>
                                      <p:tavLst>
                                        <p:tav tm="0">
                                          <p:val>
                                            <p:strVal val="ppt_y"/>
                                          </p:val>
                                        </p:tav>
                                        <p:tav tm="100000">
                                          <p:val>
                                            <p:strVal val="1+ppt_h/2"/>
                                          </p:val>
                                        </p:tav>
                                      </p:tavLst>
                                    </p:anim>
                                    <p:set>
                                      <p:cBhvr>
                                        <p:cTn id="51" dur="1" fill="hold">
                                          <p:stCondLst>
                                            <p:cond delay="2999"/>
                                          </p:stCondLst>
                                        </p:cTn>
                                        <p:tgtEl>
                                          <p:spTgt spid="5"/>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3000"/>
                                        <p:tgtEl>
                                          <p:spTgt spid="7"/>
                                        </p:tgtEl>
                                        <p:attrNameLst>
                                          <p:attrName>ppt_x</p:attrName>
                                        </p:attrNameLst>
                                      </p:cBhvr>
                                      <p:tavLst>
                                        <p:tav tm="0">
                                          <p:val>
                                            <p:strVal val="ppt_x"/>
                                          </p:val>
                                        </p:tav>
                                        <p:tav tm="100000">
                                          <p:val>
                                            <p:strVal val="ppt_x"/>
                                          </p:val>
                                        </p:tav>
                                      </p:tavLst>
                                    </p:anim>
                                    <p:anim calcmode="lin" valueType="num">
                                      <p:cBhvr additive="base">
                                        <p:cTn id="54" dur="3000"/>
                                        <p:tgtEl>
                                          <p:spTgt spid="7"/>
                                        </p:tgtEl>
                                        <p:attrNameLst>
                                          <p:attrName>ppt_y</p:attrName>
                                        </p:attrNameLst>
                                      </p:cBhvr>
                                      <p:tavLst>
                                        <p:tav tm="0">
                                          <p:val>
                                            <p:strVal val="ppt_y"/>
                                          </p:val>
                                        </p:tav>
                                        <p:tav tm="100000">
                                          <p:val>
                                            <p:strVal val="1+ppt_h/2"/>
                                          </p:val>
                                        </p:tav>
                                      </p:tavLst>
                                    </p:anim>
                                    <p:set>
                                      <p:cBhvr>
                                        <p:cTn id="55" dur="1" fill="hold">
                                          <p:stCondLst>
                                            <p:cond delay="2999"/>
                                          </p:stCondLst>
                                        </p:cTn>
                                        <p:tgtEl>
                                          <p:spTgt spid="7"/>
                                        </p:tgtEl>
                                        <p:attrNameLst>
                                          <p:attrName>style.visibility</p:attrName>
                                        </p:attrNameLst>
                                      </p:cBhvr>
                                      <p:to>
                                        <p:strVal val="hidden"/>
                                      </p:to>
                                    </p:set>
                                  </p:childTnLst>
                                </p:cTn>
                              </p:par>
                              <p:par>
                                <p:cTn id="56" presetID="2" presetClass="exit" presetSubtype="4"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ppt_x"/>
                                          </p:val>
                                        </p:tav>
                                      </p:tavLst>
                                    </p:anim>
                                    <p:anim calcmode="lin" valueType="num">
                                      <p:cBhvr additive="base">
                                        <p:cTn id="58" dur="3000"/>
                                        <p:tgtEl>
                                          <p:spTgt spid="10"/>
                                        </p:tgtEl>
                                        <p:attrNameLst>
                                          <p:attrName>ppt_y</p:attrName>
                                        </p:attrNameLst>
                                      </p:cBhvr>
                                      <p:tavLst>
                                        <p:tav tm="0">
                                          <p:val>
                                            <p:strVal val="ppt_y"/>
                                          </p:val>
                                        </p:tav>
                                        <p:tav tm="100000">
                                          <p:val>
                                            <p:strVal val="1+ppt_h/2"/>
                                          </p:val>
                                        </p:tav>
                                      </p:tavLst>
                                    </p:anim>
                                    <p:set>
                                      <p:cBhvr>
                                        <p:cTn id="59" dur="1" fill="hold">
                                          <p:stCondLst>
                                            <p:cond delay="2999"/>
                                          </p:stCondLst>
                                        </p:cTn>
                                        <p:tgtEl>
                                          <p:spTgt spid="10"/>
                                        </p:tgtEl>
                                        <p:attrNameLst>
                                          <p:attrName>style.visibility</p:attrName>
                                        </p:attrNameLst>
                                      </p:cBhvr>
                                      <p:to>
                                        <p:strVal val="hidden"/>
                                      </p:to>
                                    </p:set>
                                  </p:childTnLst>
                                </p:cTn>
                              </p:par>
                              <p:par>
                                <p:cTn id="60" presetID="2" presetClass="exit" presetSubtype="1"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ppt_x"/>
                                          </p:val>
                                        </p:tav>
                                      </p:tavLst>
                                    </p:anim>
                                    <p:anim calcmode="lin" valueType="num">
                                      <p:cBhvr additive="base">
                                        <p:cTn id="62" dur="3000"/>
                                        <p:tgtEl>
                                          <p:spTgt spid="6"/>
                                        </p:tgtEl>
                                        <p:attrNameLst>
                                          <p:attrName>ppt_y</p:attrName>
                                        </p:attrNameLst>
                                      </p:cBhvr>
                                      <p:tavLst>
                                        <p:tav tm="0">
                                          <p:val>
                                            <p:strVal val="ppt_y"/>
                                          </p:val>
                                        </p:tav>
                                        <p:tav tm="100000">
                                          <p:val>
                                            <p:strVal val="0-ppt_h/2"/>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ppt_x"/>
                                          </p:val>
                                        </p:tav>
                                      </p:tavLst>
                                    </p:anim>
                                    <p:anim calcmode="lin" valueType="num">
                                      <p:cBhvr additive="base">
                                        <p:cTn id="66" dur="3000"/>
                                        <p:tgtEl>
                                          <p:spTgt spid="8"/>
                                        </p:tgtEl>
                                        <p:attrNameLst>
                                          <p:attrName>ppt_y</p:attrName>
                                        </p:attrNameLst>
                                      </p:cBhvr>
                                      <p:tavLst>
                                        <p:tav tm="0">
                                          <p:val>
                                            <p:strVal val="ppt_y"/>
                                          </p:val>
                                        </p:tav>
                                        <p:tav tm="100000">
                                          <p:val>
                                            <p:strVal val="0-ppt_h/2"/>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3000"/>
                                        <p:tgtEl>
                                          <p:spTgt spid="9"/>
                                        </p:tgtEl>
                                        <p:attrNameLst>
                                          <p:attrName>ppt_x</p:attrName>
                                        </p:attrNameLst>
                                      </p:cBhvr>
                                      <p:tavLst>
                                        <p:tav tm="0">
                                          <p:val>
                                            <p:strVal val="ppt_x"/>
                                          </p:val>
                                        </p:tav>
                                        <p:tav tm="100000">
                                          <p:val>
                                            <p:strVal val="ppt_x"/>
                                          </p:val>
                                        </p:tav>
                                      </p:tavLst>
                                    </p:anim>
                                    <p:anim calcmode="lin" valueType="num">
                                      <p:cBhvr additive="base">
                                        <p:cTn id="70" dur="3000"/>
                                        <p:tgtEl>
                                          <p:spTgt spid="9"/>
                                        </p:tgtEl>
                                        <p:attrNameLst>
                                          <p:attrName>ppt_y</p:attrName>
                                        </p:attrNameLst>
                                      </p:cBhvr>
                                      <p:tavLst>
                                        <p:tav tm="0">
                                          <p:val>
                                            <p:strVal val="ppt_y"/>
                                          </p:val>
                                        </p:tav>
                                        <p:tav tm="100000">
                                          <p:val>
                                            <p:strVal val="0-ppt_h/2"/>
                                          </p:val>
                                        </p:tav>
                                      </p:tavLst>
                                    </p:anim>
                                    <p:set>
                                      <p:cBhvr>
                                        <p:cTn id="71" dur="1" fill="hold">
                                          <p:stCondLst>
                                            <p:cond delay="2999"/>
                                          </p:stCondLst>
                                        </p:cTn>
                                        <p:tgtEl>
                                          <p:spTgt spid="9"/>
                                        </p:tgtEl>
                                        <p:attrNameLst>
                                          <p:attrName>style.visibility</p:attrName>
                                        </p:attrNameLst>
                                      </p:cBhvr>
                                      <p:to>
                                        <p:strVal val="hidden"/>
                                      </p:to>
                                    </p:set>
                                  </p:childTnLst>
                                </p:cTn>
                              </p:par>
                              <p:par>
                                <p:cTn id="72" presetID="3" presetClass="entr" presetSubtype="10"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blinds(horizontal)">
                                      <p:cBhvr>
                                        <p:cTn id="74" dur="3000"/>
                                        <p:tgtEl>
                                          <p:spTgt spid="4"/>
                                        </p:tgtEl>
                                      </p:cBhvr>
                                    </p:animEffect>
                                  </p:childTnLst>
                                </p:cTn>
                              </p:par>
                              <p:par>
                                <p:cTn id="75" presetID="23" presetClass="entr" presetSubtype="272"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3000" fill="hold"/>
                                        <p:tgtEl>
                                          <p:spTgt spid="4"/>
                                        </p:tgtEl>
                                        <p:attrNameLst>
                                          <p:attrName>ppt_w</p:attrName>
                                        </p:attrNameLst>
                                      </p:cBhvr>
                                      <p:tavLst>
                                        <p:tav tm="0">
                                          <p:val>
                                            <p:strVal val="2/3*#ppt_w"/>
                                          </p:val>
                                        </p:tav>
                                        <p:tav tm="100000">
                                          <p:val>
                                            <p:strVal val="#ppt_w"/>
                                          </p:val>
                                        </p:tav>
                                      </p:tavLst>
                                    </p:anim>
                                    <p:anim calcmode="lin" valueType="num">
                                      <p:cBhvr>
                                        <p:cTn id="78" dur="3000" fill="hold"/>
                                        <p:tgtEl>
                                          <p:spTgt spid="4"/>
                                        </p:tgtEl>
                                        <p:attrNameLst>
                                          <p:attrName>ppt_h</p:attrName>
                                        </p:attrNameLst>
                                      </p:cBhvr>
                                      <p:tavLst>
                                        <p:tav tm="0">
                                          <p:val>
                                            <p:strVal val="2/3*#ppt_h"/>
                                          </p:val>
                                        </p:tav>
                                        <p:tav tm="100000">
                                          <p:val>
                                            <p:strVal val="#ppt_h"/>
                                          </p:val>
                                        </p:tav>
                                      </p:tavLst>
                                    </p:anim>
                                  </p:childTnLst>
                                </p:cTn>
                              </p:par>
                              <p:par>
                                <p:cTn id="79" presetID="16" presetClass="entr" presetSubtype="4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arn(outHorizontal)">
                                      <p:cBhvr>
                                        <p:cTn id="81" dur="3000"/>
                                        <p:tgtEl>
                                          <p:spTgt spid="4"/>
                                        </p:tgtEl>
                                      </p:cBhvr>
                                    </p:animEffect>
                                  </p:childTnLst>
                                </p:cTn>
                              </p:par>
                            </p:childTnLst>
                          </p:cTn>
                        </p:par>
                        <p:par>
                          <p:cTn id="82" fill="hold">
                            <p:stCondLst>
                              <p:cond delay="6000"/>
                            </p:stCondLst>
                            <p:childTnLst>
                              <p:par>
                                <p:cTn id="83" presetID="40" presetClass="entr" presetSubtype="0" fill="hold" grpId="0" nodeType="afterEffect">
                                  <p:stCondLst>
                                    <p:cond delay="0"/>
                                  </p:stCondLst>
                                  <p:iterate type="lt">
                                    <p:tmPct val="10000"/>
                                  </p:iterate>
                                  <p:childTnLst>
                                    <p:set>
                                      <p:cBhvr>
                                        <p:cTn id="84" dur="1" fill="hold">
                                          <p:stCondLst>
                                            <p:cond delay="0"/>
                                          </p:stCondLst>
                                        </p:cTn>
                                        <p:tgtEl>
                                          <p:spTgt spid="11"/>
                                        </p:tgtEl>
                                        <p:attrNameLst>
                                          <p:attrName>style.visibility</p:attrName>
                                        </p:attrNameLst>
                                      </p:cBhvr>
                                      <p:to>
                                        <p:strVal val="visible"/>
                                      </p:to>
                                    </p:set>
                                    <p:animEffect transition="in" filter="fade">
                                      <p:cBhvr>
                                        <p:cTn id="85" dur="1000"/>
                                        <p:tgtEl>
                                          <p:spTgt spid="11"/>
                                        </p:tgtEl>
                                      </p:cBhvr>
                                    </p:animEffect>
                                    <p:anim calcmode="lin" valueType="num">
                                      <p:cBhvr>
                                        <p:cTn id="86" dur="1000" fill="hold"/>
                                        <p:tgtEl>
                                          <p:spTgt spid="11"/>
                                        </p:tgtEl>
                                        <p:attrNameLst>
                                          <p:attrName>ppt_x</p:attrName>
                                        </p:attrNameLst>
                                      </p:cBhvr>
                                      <p:tavLst>
                                        <p:tav tm="0">
                                          <p:val>
                                            <p:strVal val="#ppt_x-.1"/>
                                          </p:val>
                                        </p:tav>
                                        <p:tav tm="100000">
                                          <p:val>
                                            <p:strVal val="#ppt_x"/>
                                          </p:val>
                                        </p:tav>
                                      </p:tavLst>
                                    </p:anim>
                                    <p:anim calcmode="lin" valueType="num">
                                      <p:cBhvr>
                                        <p:cTn id="8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43238905_b7d9b73334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Franja diagonal"/>
          <p:cNvSpPr/>
          <p:nvPr/>
        </p:nvSpPr>
        <p:spPr>
          <a:xfrm rot="16200000">
            <a:off x="-77788" y="77788"/>
            <a:ext cx="2441575" cy="2286000"/>
          </a:xfrm>
          <a:prstGeom prst="diagStripe">
            <a:avLst>
              <a:gd name="adj" fmla="val 78421"/>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a:off x="-76994" y="1327944"/>
            <a:ext cx="2439988" cy="2286000"/>
          </a:xfrm>
          <a:prstGeom prst="diagStripe">
            <a:avLst>
              <a:gd name="adj" fmla="val 76316"/>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rot="16200000">
            <a:off x="-76994" y="3352007"/>
            <a:ext cx="2439987" cy="2286000"/>
          </a:xfrm>
          <a:prstGeom prst="diagStripe">
            <a:avLst>
              <a:gd name="adj" fmla="val 76316"/>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rot="16200000">
            <a:off x="-76994" y="2280444"/>
            <a:ext cx="2439988" cy="2286000"/>
          </a:xfrm>
          <a:prstGeom prst="diagStripe">
            <a:avLst>
              <a:gd name="adj" fmla="val 74211"/>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rot="16200000" flipV="1">
            <a:off x="6570662" y="-131762"/>
            <a:ext cx="2441575" cy="2705100"/>
          </a:xfrm>
          <a:prstGeom prst="diagStripe">
            <a:avLst>
              <a:gd name="adj" fmla="val 78495"/>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6570662" y="939801"/>
            <a:ext cx="2441575" cy="2705100"/>
          </a:xfrm>
          <a:prstGeom prst="diagStripe">
            <a:avLst>
              <a:gd name="adj" fmla="val 78495"/>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16200000" flipV="1">
            <a:off x="6570662" y="2011363"/>
            <a:ext cx="2441575" cy="2705100"/>
          </a:xfrm>
          <a:prstGeom prst="diagStripe">
            <a:avLst>
              <a:gd name="adj" fmla="val 78495"/>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rot="16200000" flipV="1">
            <a:off x="6571456" y="3142457"/>
            <a:ext cx="2439987" cy="2705100"/>
          </a:xfrm>
          <a:prstGeom prst="diagStripe">
            <a:avLst>
              <a:gd name="adj" fmla="val 78495"/>
            </a:avLst>
          </a:prstGeom>
          <a:solidFill>
            <a:schemeClr val="accent5">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uadroTexto"/>
          <p:cNvSpPr txBox="1"/>
          <p:nvPr/>
        </p:nvSpPr>
        <p:spPr>
          <a:xfrm>
            <a:off x="611188" y="4945063"/>
            <a:ext cx="78486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Posiblemente esta fotografía haya sido tomada por alguien de los que estaban en los balcones de las anteriores diapositivas.</a:t>
            </a:r>
          </a:p>
        </p:txBody>
      </p:sp>
    </p:spTree>
  </p:cSld>
  <p:clrMapOvr>
    <a:masterClrMapping/>
  </p:clrMapOvr>
  <mc:AlternateContent xmlns:mc="http://schemas.openxmlformats.org/markup-compatibility/2006" xmlns:p14="http://schemas.microsoft.com/office/powerpoint/2010/main">
    <mc:Choice Requires="p14">
      <p:transition spd="slow" p14:dur="2250" advTm="21000">
        <p14:ripp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3000"/>
                                        <p:tgtEl>
                                          <p:spTgt spid="10"/>
                                        </p:tgtEl>
                                      </p:cBhvr>
                                    </p:animEffect>
                                  </p:childTnLst>
                                </p:cTn>
                              </p:par>
                              <p:par>
                                <p:cTn id="20" presetID="3" presetClass="entr" presetSubtype="1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3000"/>
                                        <p:tgtEl>
                                          <p:spTgt spid="11"/>
                                        </p:tgtEl>
                                      </p:cBhvr>
                                    </p:animEffect>
                                  </p:childTnLst>
                                </p:cTn>
                              </p:par>
                              <p:par>
                                <p:cTn id="23" presetID="3"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3000"/>
                                        <p:tgtEl>
                                          <p:spTgt spid="12"/>
                                        </p:tgtEl>
                                      </p:cBhvr>
                                    </p:animEffect>
                                  </p:childTnLst>
                                </p:cTn>
                              </p:par>
                              <p:par>
                                <p:cTn id="26" presetID="3" presetClass="entr" presetSubtype="1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horizontal)">
                                      <p:cBhvr>
                                        <p:cTn id="28" dur="3000"/>
                                        <p:tgtEl>
                                          <p:spTgt spid="13"/>
                                        </p:tgtEl>
                                      </p:cBhvr>
                                    </p:animEffec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8"/>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9"/>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3"/>
                                        </p:tgtEl>
                                        <p:attrNameLst>
                                          <p:attrName>r</p:attrName>
                                        </p:attrNameLst>
                                      </p:cBhvr>
                                    </p:animRot>
                                  </p:childTnLst>
                                </p:cTn>
                              </p:par>
                              <p:par>
                                <p:cTn id="45" presetID="2" presetClass="entr" presetSubtype="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3000" fill="hold"/>
                                        <p:tgtEl>
                                          <p:spTgt spid="6"/>
                                        </p:tgtEl>
                                        <p:attrNameLst>
                                          <p:attrName>ppt_x</p:attrName>
                                        </p:attrNameLst>
                                      </p:cBhvr>
                                      <p:tavLst>
                                        <p:tav tm="0">
                                          <p:val>
                                            <p:strVal val="1+#ppt_w/2"/>
                                          </p:val>
                                        </p:tav>
                                        <p:tav tm="100000">
                                          <p:val>
                                            <p:strVal val="#ppt_x"/>
                                          </p:val>
                                        </p:tav>
                                      </p:tavLst>
                                    </p:anim>
                                    <p:anim calcmode="lin" valueType="num">
                                      <p:cBhvr additive="base">
                                        <p:cTn id="48" dur="3000" fill="hold"/>
                                        <p:tgtEl>
                                          <p:spTgt spid="6"/>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3000" fill="hold"/>
                                        <p:tgtEl>
                                          <p:spTgt spid="7"/>
                                        </p:tgtEl>
                                        <p:attrNameLst>
                                          <p:attrName>ppt_x</p:attrName>
                                        </p:attrNameLst>
                                      </p:cBhvr>
                                      <p:tavLst>
                                        <p:tav tm="0">
                                          <p:val>
                                            <p:strVal val="1+#ppt_w/2"/>
                                          </p:val>
                                        </p:tav>
                                        <p:tav tm="100000">
                                          <p:val>
                                            <p:strVal val="#ppt_x"/>
                                          </p:val>
                                        </p:tav>
                                      </p:tavLst>
                                    </p:anim>
                                    <p:anim calcmode="lin" valueType="num">
                                      <p:cBhvr additive="base">
                                        <p:cTn id="52" dur="3000" fill="hold"/>
                                        <p:tgtEl>
                                          <p:spTgt spid="7"/>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1+#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1+#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12"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0-#ppt_w/2"/>
                                          </p:val>
                                        </p:tav>
                                        <p:tav tm="100000">
                                          <p:val>
                                            <p:strVal val="#ppt_x"/>
                                          </p:val>
                                        </p:tav>
                                      </p:tavLst>
                                    </p:anim>
                                    <p:anim calcmode="lin" valueType="num">
                                      <p:cBhvr additive="base">
                                        <p:cTn id="72" dur="3000" fill="hold"/>
                                        <p:tgtEl>
                                          <p:spTgt spid="12"/>
                                        </p:tgtEl>
                                        <p:attrNameLst>
                                          <p:attrName>ppt_y</p:attrName>
                                        </p:attrNameLst>
                                      </p:cBhvr>
                                      <p:tavLst>
                                        <p:tav tm="0">
                                          <p:val>
                                            <p:strVal val="1+#ppt_h/2"/>
                                          </p:val>
                                        </p:tav>
                                        <p:tav tm="100000">
                                          <p:val>
                                            <p:strVal val="#ppt_y"/>
                                          </p:val>
                                        </p:tav>
                                      </p:tavLst>
                                    </p:anim>
                                  </p:childTnLst>
                                </p:cTn>
                              </p:par>
                              <p:par>
                                <p:cTn id="73" presetID="2" presetClass="entr" presetSubtype="12"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0-#ppt_w/2"/>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childTnLst>
                          </p:cTn>
                        </p:par>
                        <p:par>
                          <p:cTn id="77" fill="hold" nodeType="afterGroup">
                            <p:stCondLst>
                              <p:cond delay="3000"/>
                            </p:stCondLst>
                            <p:childTnLst>
                              <p:par>
                                <p:cTn id="78" presetID="2" presetClass="exit" presetSubtype="9"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7"/>
                                        </p:tgtEl>
                                        <p:attrNameLst>
                                          <p:attrName>ppt_x</p:attrName>
                                        </p:attrNameLst>
                                      </p:cBhvr>
                                      <p:tavLst>
                                        <p:tav tm="0">
                                          <p:val>
                                            <p:strVal val="ppt_x"/>
                                          </p:val>
                                        </p:tav>
                                        <p:tav tm="100000">
                                          <p:val>
                                            <p:strVal val="0-ppt_w/2"/>
                                          </p:val>
                                        </p:tav>
                                      </p:tavLst>
                                    </p:anim>
                                    <p:anim calcmode="lin" valueType="num">
                                      <p:cBhvr additive="base">
                                        <p:cTn id="84" dur="3000"/>
                                        <p:tgtEl>
                                          <p:spTgt spid="7"/>
                                        </p:tgtEl>
                                        <p:attrNameLst>
                                          <p:attrName>ppt_y</p:attrName>
                                        </p:attrNameLst>
                                      </p:cBhvr>
                                      <p:tavLst>
                                        <p:tav tm="0">
                                          <p:val>
                                            <p:strVal val="ppt_y"/>
                                          </p:val>
                                        </p:tav>
                                        <p:tav tm="100000">
                                          <p:val>
                                            <p:strVal val="0-ppt_h/2"/>
                                          </p:val>
                                        </p:tav>
                                      </p:tavLst>
                                    </p:anim>
                                    <p:set>
                                      <p:cBhvr>
                                        <p:cTn id="85" dur="1" fill="hold">
                                          <p:stCondLst>
                                            <p:cond delay="2999"/>
                                          </p:stCondLst>
                                        </p:cTn>
                                        <p:tgtEl>
                                          <p:spTgt spid="7"/>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0-ppt_w/2"/>
                                          </p:val>
                                        </p:tav>
                                      </p:tavLst>
                                    </p:anim>
                                    <p:anim calcmode="lin" valueType="num">
                                      <p:cBhvr additive="base">
                                        <p:cTn id="88" dur="3000"/>
                                        <p:tgtEl>
                                          <p:spTgt spid="8"/>
                                        </p:tgtEl>
                                        <p:attrNameLst>
                                          <p:attrName>ppt_y</p:attrName>
                                        </p:attrNameLst>
                                      </p:cBhvr>
                                      <p:tavLst>
                                        <p:tav tm="0">
                                          <p:val>
                                            <p:strVal val="ppt_y"/>
                                          </p:val>
                                        </p:tav>
                                        <p:tav tm="100000">
                                          <p:val>
                                            <p:strVal val="0-ppt_h/2"/>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0-ppt_w/2"/>
                                          </p:val>
                                        </p:tav>
                                      </p:tavLst>
                                    </p:anim>
                                    <p:anim calcmode="lin" valueType="num">
                                      <p:cBhvr additive="base">
                                        <p:cTn id="92" dur="3000"/>
                                        <p:tgtEl>
                                          <p:spTgt spid="9"/>
                                        </p:tgtEl>
                                        <p:attrNameLst>
                                          <p:attrName>ppt_y</p:attrName>
                                        </p:attrNameLst>
                                      </p:cBhvr>
                                      <p:tavLst>
                                        <p:tav tm="0">
                                          <p:val>
                                            <p:strVal val="ppt_y"/>
                                          </p:val>
                                        </p:tav>
                                        <p:tav tm="100000">
                                          <p:val>
                                            <p:strVal val="0-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1+ppt_w/2"/>
                                          </p:val>
                                        </p:tav>
                                      </p:tavLst>
                                    </p:anim>
                                    <p:anim calcmode="lin" valueType="num">
                                      <p:cBhvr additive="base">
                                        <p:cTn id="100" dur="3000"/>
                                        <p:tgtEl>
                                          <p:spTgt spid="11"/>
                                        </p:tgtEl>
                                        <p:attrNameLst>
                                          <p:attrName>ppt_y</p:attrName>
                                        </p:attrNameLst>
                                      </p:cBhvr>
                                      <p:tavLst>
                                        <p:tav tm="0">
                                          <p:val>
                                            <p:strVal val="ppt_y"/>
                                          </p:val>
                                        </p:tav>
                                        <p:tav tm="100000">
                                          <p:val>
                                            <p:strVal val="0-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3"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3" presetClass="entr" presetSubtype="5"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linds(vertical)">
                                      <p:cBhvr>
                                        <p:cTn id="112" dur="3000"/>
                                        <p:tgtEl>
                                          <p:spTgt spid="4"/>
                                        </p:tgtEl>
                                      </p:cBhvr>
                                    </p:animEffect>
                                  </p:childTnLst>
                                </p:cTn>
                              </p:par>
                              <p:par>
                                <p:cTn id="113" presetID="55" presetClass="entr" presetSubtype="0"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ppt_w*0.70"/>
                                          </p:val>
                                        </p:tav>
                                        <p:tav tm="100000">
                                          <p:val>
                                            <p:strVal val="#ppt_w"/>
                                          </p:val>
                                        </p:tav>
                                      </p:tavLst>
                                    </p:anim>
                                    <p:anim calcmode="lin" valueType="num">
                                      <p:cBhvr>
                                        <p:cTn id="116" dur="3000" fill="hold"/>
                                        <p:tgtEl>
                                          <p:spTgt spid="4"/>
                                        </p:tgtEl>
                                        <p:attrNameLst>
                                          <p:attrName>ppt_h</p:attrName>
                                        </p:attrNameLst>
                                      </p:cBhvr>
                                      <p:tavLst>
                                        <p:tav tm="0">
                                          <p:val>
                                            <p:strVal val="#ppt_h"/>
                                          </p:val>
                                        </p:tav>
                                        <p:tav tm="100000">
                                          <p:val>
                                            <p:strVal val="#ppt_h"/>
                                          </p:val>
                                        </p:tav>
                                      </p:tavLst>
                                    </p:anim>
                                    <p:animEffect transition="in" filter="fade">
                                      <p:cBhvr>
                                        <p:cTn id="117" dur="3000"/>
                                        <p:tgtEl>
                                          <p:spTgt spid="4"/>
                                        </p:tgtEl>
                                      </p:cBhvr>
                                    </p:animEffect>
                                  </p:childTnLst>
                                </p:cTn>
                              </p:par>
                            </p:childTnLst>
                          </p:cTn>
                        </p:par>
                        <p:par>
                          <p:cTn id="118" fill="hold">
                            <p:stCondLst>
                              <p:cond delay="6000"/>
                            </p:stCondLst>
                            <p:childTnLst>
                              <p:par>
                                <p:cTn id="119" presetID="40" presetClass="entr" presetSubtype="0" fill="hold" grpId="0" nodeType="afterEffect">
                                  <p:stCondLst>
                                    <p:cond delay="0"/>
                                  </p:stCondLst>
                                  <p:iterate type="lt">
                                    <p:tmPct val="10000"/>
                                  </p:iterate>
                                  <p:childTnLst>
                                    <p:set>
                                      <p:cBhvr>
                                        <p:cTn id="120" dur="1" fill="hold">
                                          <p:stCondLst>
                                            <p:cond delay="0"/>
                                          </p:stCondLst>
                                        </p:cTn>
                                        <p:tgtEl>
                                          <p:spTgt spid="14"/>
                                        </p:tgtEl>
                                        <p:attrNameLst>
                                          <p:attrName>style.visibility</p:attrName>
                                        </p:attrNameLst>
                                      </p:cBhvr>
                                      <p:to>
                                        <p:strVal val="visible"/>
                                      </p:to>
                                    </p:set>
                                    <p:animEffect transition="in" filter="fade">
                                      <p:cBhvr>
                                        <p:cTn id="121" dur="1000"/>
                                        <p:tgtEl>
                                          <p:spTgt spid="14"/>
                                        </p:tgtEl>
                                      </p:cBhvr>
                                    </p:animEffect>
                                    <p:anim calcmode="lin" valueType="num">
                                      <p:cBhvr>
                                        <p:cTn id="122" dur="1000" fill="hold"/>
                                        <p:tgtEl>
                                          <p:spTgt spid="14"/>
                                        </p:tgtEl>
                                        <p:attrNameLst>
                                          <p:attrName>ppt_x</p:attrName>
                                        </p:attrNameLst>
                                      </p:cBhvr>
                                      <p:tavLst>
                                        <p:tav tm="0">
                                          <p:val>
                                            <p:strVal val="#ppt_x-.1"/>
                                          </p:val>
                                        </p:tav>
                                        <p:tav tm="100000">
                                          <p:val>
                                            <p:strVal val="#ppt_x"/>
                                          </p:val>
                                        </p:tav>
                                      </p:tavLst>
                                    </p:anim>
                                    <p:anim calcmode="lin" valueType="num">
                                      <p:cBhvr>
                                        <p:cTn id="12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ountry_Club_Lima_Hotel_00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Triángulo rectángulo"/>
          <p:cNvSpPr/>
          <p:nvPr/>
        </p:nvSpPr>
        <p:spPr>
          <a:xfrm>
            <a:off x="0" y="0"/>
            <a:ext cx="4572000" cy="5715000"/>
          </a:xfrm>
          <a:prstGeom prst="rtTriangle">
            <a:avLst/>
          </a:prstGeom>
          <a:solidFill>
            <a:srgbClr val="E3CBA1">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a:off x="4572000" y="0"/>
            <a:ext cx="4572000" cy="5715000"/>
          </a:xfrm>
          <a:prstGeom prst="rtTriangle">
            <a:avLst/>
          </a:prstGeom>
          <a:solidFill>
            <a:srgbClr val="E3CBA1">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0" y="0"/>
            <a:ext cx="3419475" cy="5715000"/>
          </a:xfrm>
          <a:prstGeom prst="rtTriangle">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a:off x="5795963" y="0"/>
            <a:ext cx="3348037" cy="5715000"/>
          </a:xfrm>
          <a:prstGeom prst="rtTriangle">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a:off x="0" y="0"/>
            <a:ext cx="2143125" cy="5715000"/>
          </a:xfrm>
          <a:prstGeom prst="rtTriangle">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flipH="1">
            <a:off x="7000875" y="0"/>
            <a:ext cx="2143125" cy="5715000"/>
          </a:xfrm>
          <a:prstGeom prst="rtTriangle">
            <a:avLst/>
          </a:prstGeom>
          <a:solidFill>
            <a:srgbClr val="9A75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flipV="1">
            <a:off x="0" y="0"/>
            <a:ext cx="9144000" cy="5715000"/>
          </a:xfrm>
          <a:prstGeom prst="triangle">
            <a:avLst>
              <a:gd name="adj" fmla="val 50234"/>
            </a:avLst>
          </a:prstGeom>
          <a:solidFill>
            <a:srgbClr val="DAA6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8000">
        <p14:ripple/>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ppt_w/2"/>
                                          </p:val>
                                        </p:tav>
                                      </p:tavLst>
                                    </p:anim>
                                    <p:anim calcmode="lin" valueType="num">
                                      <p:cBhvr>
                                        <p:cTn id="13" dur="3000"/>
                                        <p:tgtEl>
                                          <p:spTgt spid="8"/>
                                        </p:tgtEl>
                                        <p:attrNameLst>
                                          <p:attrName>ppt_y</p:attrName>
                                        </p:attrNameLst>
                                      </p:cBhvr>
                                      <p:tavLst>
                                        <p:tav tm="0">
                                          <p:val>
                                            <p:strVal val="ppt_y"/>
                                          </p:val>
                                        </p:tav>
                                        <p:tav tm="100000">
                                          <p:val>
                                            <p:strVal val="ppt_y"/>
                                          </p:val>
                                        </p:tav>
                                      </p:tavLst>
                                    </p:anim>
                                    <p:anim calcmode="lin" valueType="num">
                                      <p:cBhvr>
                                        <p:cTn id="14" dur="3000"/>
                                        <p:tgtEl>
                                          <p:spTgt spid="8"/>
                                        </p:tgtEl>
                                        <p:attrNameLst>
                                          <p:attrName>ppt_w</p:attrName>
                                        </p:attrNameLst>
                                      </p:cBhvr>
                                      <p:tavLst>
                                        <p:tav tm="0">
                                          <p:val>
                                            <p:strVal val="ppt_w"/>
                                          </p:val>
                                        </p:tav>
                                        <p:tav tm="100000">
                                          <p:val>
                                            <p:fltVal val="0"/>
                                          </p:val>
                                        </p:tav>
                                      </p:tavLst>
                                    </p:anim>
                                    <p:anim calcmode="lin" valueType="num">
                                      <p:cBhvr>
                                        <p:cTn id="15" dur="3000"/>
                                        <p:tgtEl>
                                          <p:spTgt spid="8"/>
                                        </p:tgtEl>
                                        <p:attrNameLst>
                                          <p:attrName>ppt_h</p:attrName>
                                        </p:attrNameLst>
                                      </p:cBhvr>
                                      <p:tavLst>
                                        <p:tav tm="0">
                                          <p:val>
                                            <p:strVal val="ppt_h"/>
                                          </p:val>
                                        </p:tav>
                                        <p:tav tm="100000">
                                          <p:val>
                                            <p:strVal val="ppt_h"/>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ppt_w/2"/>
                                          </p:val>
                                        </p:tav>
                                      </p:tavLst>
                                    </p:anim>
                                    <p:anim calcmode="lin" valueType="num">
                                      <p:cBhvr>
                                        <p:cTn id="25" dur="3000"/>
                                        <p:tgtEl>
                                          <p:spTgt spid="10"/>
                                        </p:tgtEl>
                                        <p:attrNameLst>
                                          <p:attrName>ppt_y</p:attrName>
                                        </p:attrNameLst>
                                      </p:cBhvr>
                                      <p:tavLst>
                                        <p:tav tm="0">
                                          <p:val>
                                            <p:strVal val="ppt_y"/>
                                          </p:val>
                                        </p:tav>
                                        <p:tav tm="100000">
                                          <p:val>
                                            <p:strVal val="ppt_y"/>
                                          </p:val>
                                        </p:tav>
                                      </p:tavLst>
                                    </p:anim>
                                    <p:anim calcmode="lin" valueType="num">
                                      <p:cBhvr>
                                        <p:cTn id="26" dur="3000"/>
                                        <p:tgtEl>
                                          <p:spTgt spid="10"/>
                                        </p:tgtEl>
                                        <p:attrNameLst>
                                          <p:attrName>ppt_w</p:attrName>
                                        </p:attrNameLst>
                                      </p:cBhvr>
                                      <p:tavLst>
                                        <p:tav tm="0">
                                          <p:val>
                                            <p:strVal val="ppt_w"/>
                                          </p:val>
                                        </p:tav>
                                        <p:tav tm="100000">
                                          <p:val>
                                            <p:fltVal val="0"/>
                                          </p:val>
                                        </p:tav>
                                      </p:tavLst>
                                    </p:anim>
                                    <p:anim calcmode="lin" valueType="num">
                                      <p:cBhvr>
                                        <p:cTn id="27" dur="3000"/>
                                        <p:tgtEl>
                                          <p:spTgt spid="10"/>
                                        </p:tgtEl>
                                        <p:attrNameLst>
                                          <p:attrName>ppt_h</p:attrName>
                                        </p:attrNameLst>
                                      </p:cBhvr>
                                      <p:tavLst>
                                        <p:tav tm="0">
                                          <p:val>
                                            <p:strVal val="ppt_h"/>
                                          </p:val>
                                        </p:tav>
                                        <p:tav tm="100000">
                                          <p:val>
                                            <p:strVal val="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1"/>
                                        </p:tgtEl>
                                        <p:attrNameLst>
                                          <p:attrName>ppt_x</p:attrName>
                                        </p:attrNameLst>
                                      </p:cBhvr>
                                      <p:tavLst>
                                        <p:tav tm="0">
                                          <p:val>
                                            <p:strVal val="ppt_x"/>
                                          </p:val>
                                        </p:tav>
                                        <p:tav tm="100000">
                                          <p:val>
                                            <p:strVal val="ppt_x-ppt_w/2"/>
                                          </p:val>
                                        </p:tav>
                                      </p:tavLst>
                                    </p:anim>
                                    <p:anim calcmode="lin" valueType="num">
                                      <p:cBhvr>
                                        <p:cTn id="31" dur="3000"/>
                                        <p:tgtEl>
                                          <p:spTgt spid="11"/>
                                        </p:tgtEl>
                                        <p:attrNameLst>
                                          <p:attrName>ppt_y</p:attrName>
                                        </p:attrNameLst>
                                      </p:cBhvr>
                                      <p:tavLst>
                                        <p:tav tm="0">
                                          <p:val>
                                            <p:strVal val="ppt_y"/>
                                          </p:val>
                                        </p:tav>
                                        <p:tav tm="100000">
                                          <p:val>
                                            <p:strVal val="ppt_y"/>
                                          </p:val>
                                        </p:tav>
                                      </p:tavLst>
                                    </p:anim>
                                    <p:anim calcmode="lin" valueType="num">
                                      <p:cBhvr>
                                        <p:cTn id="32" dur="3000"/>
                                        <p:tgtEl>
                                          <p:spTgt spid="11"/>
                                        </p:tgtEl>
                                        <p:attrNameLst>
                                          <p:attrName>ppt_w</p:attrName>
                                        </p:attrNameLst>
                                      </p:cBhvr>
                                      <p:tavLst>
                                        <p:tav tm="0">
                                          <p:val>
                                            <p:strVal val="ppt_w"/>
                                          </p:val>
                                        </p:tav>
                                        <p:tav tm="100000">
                                          <p:val>
                                            <p:fltVal val="0"/>
                                          </p:val>
                                        </p:tav>
                                      </p:tavLst>
                                    </p:anim>
                                    <p:anim calcmode="lin" valueType="num">
                                      <p:cBhvr>
                                        <p:cTn id="33" dur="3000"/>
                                        <p:tgtEl>
                                          <p:spTgt spid="11"/>
                                        </p:tgtEl>
                                        <p:attrNameLst>
                                          <p:attrName>ppt_h</p:attrName>
                                        </p:attrNameLst>
                                      </p:cBhvr>
                                      <p:tavLst>
                                        <p:tav tm="0">
                                          <p:val>
                                            <p:strVal val="ppt_h"/>
                                          </p:val>
                                        </p:tav>
                                        <p:tav tm="100000">
                                          <p:val>
                                            <p:strVal val="ppt_h"/>
                                          </p:val>
                                        </p:tav>
                                      </p:tavLst>
                                    </p:anim>
                                    <p:set>
                                      <p:cBhvr>
                                        <p:cTn id="34" dur="1" fill="hold">
                                          <p:stCondLst>
                                            <p:cond delay="2999"/>
                                          </p:stCondLst>
                                        </p:cTn>
                                        <p:tgtEl>
                                          <p:spTgt spid="11"/>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2"/>
                                        </p:tgtEl>
                                        <p:attrNameLst>
                                          <p:attrName>ppt_x</p:attrName>
                                        </p:attrNameLst>
                                      </p:cBhvr>
                                      <p:tavLst>
                                        <p:tav tm="0">
                                          <p:val>
                                            <p:strVal val="ppt_x"/>
                                          </p:val>
                                        </p:tav>
                                        <p:tav tm="100000">
                                          <p:val>
                                            <p:strVal val="ppt_x+ppt_w/2"/>
                                          </p:val>
                                        </p:tav>
                                      </p:tavLst>
                                    </p:anim>
                                    <p:anim calcmode="lin" valueType="num">
                                      <p:cBhvr>
                                        <p:cTn id="37" dur="3000"/>
                                        <p:tgtEl>
                                          <p:spTgt spid="12"/>
                                        </p:tgtEl>
                                        <p:attrNameLst>
                                          <p:attrName>ppt_y</p:attrName>
                                        </p:attrNameLst>
                                      </p:cBhvr>
                                      <p:tavLst>
                                        <p:tav tm="0">
                                          <p:val>
                                            <p:strVal val="ppt_y"/>
                                          </p:val>
                                        </p:tav>
                                        <p:tav tm="100000">
                                          <p:val>
                                            <p:strVal val="ppt_y"/>
                                          </p:val>
                                        </p:tav>
                                      </p:tavLst>
                                    </p:anim>
                                    <p:anim calcmode="lin" valueType="num">
                                      <p:cBhvr>
                                        <p:cTn id="38" dur="3000"/>
                                        <p:tgtEl>
                                          <p:spTgt spid="12"/>
                                        </p:tgtEl>
                                        <p:attrNameLst>
                                          <p:attrName>ppt_w</p:attrName>
                                        </p:attrNameLst>
                                      </p:cBhvr>
                                      <p:tavLst>
                                        <p:tav tm="0">
                                          <p:val>
                                            <p:strVal val="ppt_w"/>
                                          </p:val>
                                        </p:tav>
                                        <p:tav tm="100000">
                                          <p:val>
                                            <p:fltVal val="0"/>
                                          </p:val>
                                        </p:tav>
                                      </p:tavLst>
                                    </p:anim>
                                    <p:anim calcmode="lin" valueType="num">
                                      <p:cBhvr>
                                        <p:cTn id="39" dur="3000"/>
                                        <p:tgtEl>
                                          <p:spTgt spid="12"/>
                                        </p:tgtEl>
                                        <p:attrNameLst>
                                          <p:attrName>ppt_h</p:attrName>
                                        </p:attrNameLst>
                                      </p:cBhvr>
                                      <p:tavLst>
                                        <p:tav tm="0">
                                          <p:val>
                                            <p:strVal val="ppt_h"/>
                                          </p:val>
                                        </p:tav>
                                        <p:tav tm="100000">
                                          <p:val>
                                            <p:strVal val="ppt_h"/>
                                          </p:val>
                                        </p:tav>
                                      </p:tavLst>
                                    </p:anim>
                                    <p:set>
                                      <p:cBhvr>
                                        <p:cTn id="40" dur="1" fill="hold">
                                          <p:stCondLst>
                                            <p:cond delay="2999"/>
                                          </p:stCondLst>
                                        </p:cTn>
                                        <p:tgtEl>
                                          <p:spTgt spid="12"/>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3000"/>
                                        <p:tgtEl>
                                          <p:spTgt spid="13"/>
                                        </p:tgtEl>
                                        <p:attrNameLst>
                                          <p:attrName>ppt_x</p:attrName>
                                        </p:attrNameLst>
                                      </p:cBhvr>
                                      <p:tavLst>
                                        <p:tav tm="0">
                                          <p:val>
                                            <p:strVal val="ppt_x"/>
                                          </p:val>
                                        </p:tav>
                                        <p:tav tm="100000">
                                          <p:val>
                                            <p:strVal val="ppt_x"/>
                                          </p:val>
                                        </p:tav>
                                      </p:tavLst>
                                    </p:anim>
                                    <p:anim calcmode="lin" valueType="num">
                                      <p:cBhvr>
                                        <p:cTn id="43" dur="3000"/>
                                        <p:tgtEl>
                                          <p:spTgt spid="13"/>
                                        </p:tgtEl>
                                        <p:attrNameLst>
                                          <p:attrName>ppt_y</p:attrName>
                                        </p:attrNameLst>
                                      </p:cBhvr>
                                      <p:tavLst>
                                        <p:tav tm="0">
                                          <p:val>
                                            <p:strVal val="ppt_y"/>
                                          </p:val>
                                        </p:tav>
                                        <p:tav tm="100000">
                                          <p:val>
                                            <p:strVal val="ppt_y-ppt_h/2"/>
                                          </p:val>
                                        </p:tav>
                                      </p:tavLst>
                                    </p:anim>
                                    <p:anim calcmode="lin" valueType="num">
                                      <p:cBhvr>
                                        <p:cTn id="44" dur="3000"/>
                                        <p:tgtEl>
                                          <p:spTgt spid="13"/>
                                        </p:tgtEl>
                                        <p:attrNameLst>
                                          <p:attrName>ppt_w</p:attrName>
                                        </p:attrNameLst>
                                      </p:cBhvr>
                                      <p:tavLst>
                                        <p:tav tm="0">
                                          <p:val>
                                            <p:strVal val="ppt_w"/>
                                          </p:val>
                                        </p:tav>
                                        <p:tav tm="100000">
                                          <p:val>
                                            <p:strVal val="ppt_w"/>
                                          </p:val>
                                        </p:tav>
                                      </p:tavLst>
                                    </p:anim>
                                    <p:anim calcmode="lin" valueType="num">
                                      <p:cBhvr>
                                        <p:cTn id="45" dur="3000"/>
                                        <p:tgtEl>
                                          <p:spTgt spid="13"/>
                                        </p:tgtEl>
                                        <p:attrNameLst>
                                          <p:attrName>ppt_h</p:attrName>
                                        </p:attrNameLst>
                                      </p:cBhvr>
                                      <p:tavLst>
                                        <p:tav tm="0">
                                          <p:val>
                                            <p:strVal val="ppt_h"/>
                                          </p:val>
                                        </p:tav>
                                        <p:tav tm="100000">
                                          <p:val>
                                            <p:fltVal val="0"/>
                                          </p:val>
                                        </p:tav>
                                      </p:tavLst>
                                    </p:anim>
                                    <p:set>
                                      <p:cBhvr>
                                        <p:cTn id="46" dur="1" fill="hold">
                                          <p:stCondLst>
                                            <p:cond delay="2999"/>
                                          </p:stCondLst>
                                        </p:cTn>
                                        <p:tgtEl>
                                          <p:spTgt spid="13"/>
                                        </p:tgtEl>
                                        <p:attrNameLst>
                                          <p:attrName>style.visibility</p:attrName>
                                        </p:attrNameLst>
                                      </p:cBhvr>
                                      <p:to>
                                        <p:strVal val="hidden"/>
                                      </p:to>
                                    </p:set>
                                  </p:childTnLst>
                                </p:cTn>
                              </p:par>
                              <p:par>
                                <p:cTn id="47" presetID="17" presetClass="entr" presetSubtype="10"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3000" fill="hold"/>
                                        <p:tgtEl>
                                          <p:spTgt spid="5"/>
                                        </p:tgtEl>
                                        <p:attrNameLst>
                                          <p:attrName>ppt_w</p:attrName>
                                        </p:attrNameLst>
                                      </p:cBhvr>
                                      <p:tavLst>
                                        <p:tav tm="0">
                                          <p:val>
                                            <p:fltVal val="0"/>
                                          </p:val>
                                        </p:tav>
                                        <p:tav tm="100000">
                                          <p:val>
                                            <p:strVal val="#ppt_w"/>
                                          </p:val>
                                        </p:tav>
                                      </p:tavLst>
                                    </p:anim>
                                    <p:anim calcmode="lin" valueType="num">
                                      <p:cBhvr>
                                        <p:cTn id="50" dur="3000" fill="hold"/>
                                        <p:tgtEl>
                                          <p:spTgt spid="5"/>
                                        </p:tgtEl>
                                        <p:attrNameLst>
                                          <p:attrName>ppt_h</p:attrName>
                                        </p:attrNameLst>
                                      </p:cBhvr>
                                      <p:tavLst>
                                        <p:tav tm="0">
                                          <p:val>
                                            <p:strVal val="#ppt_h"/>
                                          </p:val>
                                        </p:tav>
                                        <p:tav tm="100000">
                                          <p:val>
                                            <p:strVal val="#ppt_h"/>
                                          </p:val>
                                        </p:tav>
                                      </p:tavLst>
                                    </p:anim>
                                  </p:childTnLst>
                                </p:cTn>
                              </p:par>
                              <p:par>
                                <p:cTn id="51" presetID="3" presetClass="entr" presetSubtype="10"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blinds(horizontal)">
                                      <p:cBhvr>
                                        <p:cTn id="5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76251.jpg"/>
          <p:cNvPicPr>
            <a:picLocks noChangeAspect="1"/>
          </p:cNvPicPr>
          <p:nvPr/>
        </p:nvPicPr>
        <p:blipFill>
          <a:blip r:embed="rId2" cstate="print"/>
          <a:srcRect/>
          <a:stretch>
            <a:fillRect/>
          </a:stretch>
        </p:blipFill>
        <p:spPr bwMode="auto">
          <a:xfrm>
            <a:off x="1547813" y="0"/>
            <a:ext cx="59769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0"/>
            <a:ext cx="1547664" cy="5715000"/>
          </a:xfrm>
          <a:prstGeom prst="moon">
            <a:avLst>
              <a:gd name="adj" fmla="val 22676"/>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7524327" y="0"/>
            <a:ext cx="1619672" cy="5715000"/>
          </a:xfrm>
          <a:prstGeom prst="moon">
            <a:avLst>
              <a:gd name="adj" fmla="val 22676"/>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a:off x="642939" y="119063"/>
            <a:ext cx="904726" cy="5595938"/>
          </a:xfrm>
          <a:prstGeom prst="moon">
            <a:avLst>
              <a:gd name="adj" fmla="val 33906"/>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7524328" y="0"/>
            <a:ext cx="967210" cy="5715000"/>
          </a:xfrm>
          <a:prstGeom prst="moon">
            <a:avLst>
              <a:gd name="adj" fmla="val 31867"/>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476375" y="4714875"/>
            <a:ext cx="481488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Ahí quieto mi niño, que te voy a hacer una</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foto </a:t>
            </a:r>
            <a:r>
              <a:rPr lang="es-ES" b="1" dirty="0" err="1">
                <a:effectLst>
                  <a:glow rad="101600">
                    <a:schemeClr val="accent2">
                      <a:satMod val="175000"/>
                      <a:alpha val="40000"/>
                    </a:schemeClr>
                  </a:glow>
                  <a:outerShdw blurRad="38100" dist="38100" dir="2700000" algn="tl">
                    <a:srgbClr val="000000">
                      <a:alpha val="43137"/>
                    </a:srgbClr>
                  </a:outerShdw>
                </a:effectLst>
              </a:rPr>
              <a:t>pa</a:t>
            </a:r>
            <a:r>
              <a:rPr lang="es-ES" b="1" dirty="0">
                <a:effectLst>
                  <a:glow rad="101600">
                    <a:schemeClr val="accent2">
                      <a:satMod val="175000"/>
                      <a:alpha val="40000"/>
                    </a:schemeClr>
                  </a:glow>
                  <a:outerShdw blurRad="38100" dist="38100" dir="2700000" algn="tl">
                    <a:srgbClr val="000000">
                      <a:alpha val="43137"/>
                    </a:srgbClr>
                  </a:outerShdw>
                </a:effectLst>
              </a:rPr>
              <a:t> enseñársela a tu madre que no ha</a:t>
            </a:r>
          </a:p>
          <a:p>
            <a:pPr>
              <a:defRPr/>
            </a:pPr>
            <a:r>
              <a:rPr lang="es-ES" b="1" dirty="0" err="1">
                <a:effectLst>
                  <a:glow rad="101600">
                    <a:schemeClr val="accent2">
                      <a:satMod val="175000"/>
                      <a:alpha val="40000"/>
                    </a:schemeClr>
                  </a:glow>
                  <a:outerShdw blurRad="38100" dist="38100" dir="2700000" algn="tl">
                    <a:srgbClr val="000000">
                      <a:alpha val="43137"/>
                    </a:srgbClr>
                  </a:outerShdw>
                </a:effectLst>
              </a:rPr>
              <a:t>podío</a:t>
            </a:r>
            <a:r>
              <a:rPr lang="es-ES" b="1" dirty="0">
                <a:effectLst>
                  <a:glow rad="101600">
                    <a:schemeClr val="accent2">
                      <a:satMod val="175000"/>
                      <a:alpha val="40000"/>
                    </a:schemeClr>
                  </a:glow>
                  <a:outerShdw blurRad="38100" dist="38100" dir="2700000" algn="tl">
                    <a:srgbClr val="000000">
                      <a:alpha val="43137"/>
                    </a:srgbClr>
                  </a:outerShdw>
                </a:effectLst>
              </a:rPr>
              <a:t> venir. </a:t>
            </a:r>
          </a:p>
        </p:txBody>
      </p:sp>
      <p:cxnSp>
        <p:nvCxnSpPr>
          <p:cNvPr id="3" name="Conector recto de flecha 2"/>
          <p:cNvCxnSpPr/>
          <p:nvPr/>
        </p:nvCxnSpPr>
        <p:spPr>
          <a:xfrm flipV="1">
            <a:off x="2555776" y="4009628"/>
            <a:ext cx="72008" cy="70524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250" advTm="16000">
        <p14:window/>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4/3*#ppt_w"/>
                                          </p:val>
                                        </p:tav>
                                        <p:tav tm="100000">
                                          <p:val>
                                            <p:strVal val="#ppt_w"/>
                                          </p:val>
                                        </p:tav>
                                      </p:tavLst>
                                    </p:anim>
                                    <p:anim calcmode="lin" valueType="num">
                                      <p:cBhvr>
                                        <p:cTn id="24" dur="3000" fill="hold"/>
                                        <p:tgtEl>
                                          <p:spTgt spid="4"/>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out)">
                                      <p:cBhvr>
                                        <p:cTn id="27" dur="3000"/>
                                        <p:tgtEl>
                                          <p:spTgt spid="4"/>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par>
                                <p:cTn id="34" presetID="17" presetClass="entr" presetSubtype="4" fill="hold" nodeType="withEffect">
                                  <p:stCondLst>
                                    <p:cond delay="7000"/>
                                  </p:stCondLst>
                                  <p:childTnLst>
                                    <p:set>
                                      <p:cBhvr>
                                        <p:cTn id="35" dur="1" fill="hold">
                                          <p:stCondLst>
                                            <p:cond delay="0"/>
                                          </p:stCondLst>
                                        </p:cTn>
                                        <p:tgtEl>
                                          <p:spTgt spid="3"/>
                                        </p:tgtEl>
                                        <p:attrNameLst>
                                          <p:attrName>style.visibility</p:attrName>
                                        </p:attrNameLst>
                                      </p:cBhvr>
                                      <p:to>
                                        <p:strVal val="visible"/>
                                      </p:to>
                                    </p:set>
                                    <p:anim calcmode="lin" valueType="num">
                                      <p:cBhvr>
                                        <p:cTn id="36" dur="1500" fill="hold"/>
                                        <p:tgtEl>
                                          <p:spTgt spid="3"/>
                                        </p:tgtEl>
                                        <p:attrNameLst>
                                          <p:attrName>ppt_x</p:attrName>
                                        </p:attrNameLst>
                                      </p:cBhvr>
                                      <p:tavLst>
                                        <p:tav tm="0">
                                          <p:val>
                                            <p:strVal val="#ppt_x"/>
                                          </p:val>
                                        </p:tav>
                                        <p:tav tm="100000">
                                          <p:val>
                                            <p:strVal val="#ppt_x"/>
                                          </p:val>
                                        </p:tav>
                                      </p:tavLst>
                                    </p:anim>
                                    <p:anim calcmode="lin" valueType="num">
                                      <p:cBhvr>
                                        <p:cTn id="37" dur="1500" fill="hold"/>
                                        <p:tgtEl>
                                          <p:spTgt spid="3"/>
                                        </p:tgtEl>
                                        <p:attrNameLst>
                                          <p:attrName>ppt_y</p:attrName>
                                        </p:attrNameLst>
                                      </p:cBhvr>
                                      <p:tavLst>
                                        <p:tav tm="0">
                                          <p:val>
                                            <p:strVal val="#ppt_y+#ppt_h/2"/>
                                          </p:val>
                                        </p:tav>
                                        <p:tav tm="100000">
                                          <p:val>
                                            <p:strVal val="#ppt_y"/>
                                          </p:val>
                                        </p:tav>
                                      </p:tavLst>
                                    </p:anim>
                                    <p:anim calcmode="lin" valueType="num">
                                      <p:cBhvr>
                                        <p:cTn id="38" dur="1500" fill="hold"/>
                                        <p:tgtEl>
                                          <p:spTgt spid="3"/>
                                        </p:tgtEl>
                                        <p:attrNameLst>
                                          <p:attrName>ppt_w</p:attrName>
                                        </p:attrNameLst>
                                      </p:cBhvr>
                                      <p:tavLst>
                                        <p:tav tm="0">
                                          <p:val>
                                            <p:strVal val="#ppt_w"/>
                                          </p:val>
                                        </p:tav>
                                        <p:tav tm="100000">
                                          <p:val>
                                            <p:strVal val="#ppt_w"/>
                                          </p:val>
                                        </p:tav>
                                      </p:tavLst>
                                    </p:anim>
                                    <p:anim calcmode="lin" valueType="num">
                                      <p:cBhvr>
                                        <p:cTn id="39" dur="1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1">
              <a:lumMod val="8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9000">
        <p14:vortex dir="r"/>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4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ppt_w+.3"/>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animEffect transition="in" filter="fade">
                                      <p:cBhvr>
                                        <p:cTn id="1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Mis documentos\Mis imágenes\arenas.jpg"/>
          <p:cNvPicPr>
            <a:picLocks noChangeAspect="1" noChangeArrowheads="1"/>
          </p:cNvPicPr>
          <p:nvPr/>
        </p:nvPicPr>
        <p:blipFill>
          <a:blip r:embed="rId2" cstate="print"/>
          <a:srcRect r="75200"/>
          <a:stretch>
            <a:fillRect/>
          </a:stretch>
        </p:blipFill>
        <p:spPr bwMode="auto">
          <a:xfrm>
            <a:off x="0" y="0"/>
            <a:ext cx="2268538" cy="5715000"/>
          </a:xfrm>
          <a:prstGeom prst="rect">
            <a:avLst/>
          </a:prstGeom>
          <a:noFill/>
          <a:ln w="9525">
            <a:noFill/>
            <a:miter lim="800000"/>
            <a:headEnd/>
            <a:tailEnd/>
          </a:ln>
        </p:spPr>
      </p:pic>
      <p:pic>
        <p:nvPicPr>
          <p:cNvPr id="9" name="Picture 2" descr="C:\Documents and Settings\Ana María\Mis documentos\Mis imágenes\arenas.jpg"/>
          <p:cNvPicPr>
            <a:picLocks noChangeAspect="1" noChangeArrowheads="1"/>
          </p:cNvPicPr>
          <p:nvPr/>
        </p:nvPicPr>
        <p:blipFill>
          <a:blip r:embed="rId2" cstate="print"/>
          <a:srcRect l="24800" r="50000"/>
          <a:stretch>
            <a:fillRect/>
          </a:stretch>
        </p:blipFill>
        <p:spPr bwMode="auto">
          <a:xfrm>
            <a:off x="2268538" y="0"/>
            <a:ext cx="2303462" cy="5715000"/>
          </a:xfrm>
          <a:prstGeom prst="rect">
            <a:avLst/>
          </a:prstGeom>
          <a:noFill/>
          <a:ln w="9525">
            <a:noFill/>
            <a:miter lim="800000"/>
            <a:headEnd/>
            <a:tailEnd/>
          </a:ln>
        </p:spPr>
      </p:pic>
      <p:pic>
        <p:nvPicPr>
          <p:cNvPr id="10" name="Picture 2" descr="C:\Documents and Settings\Ana María\Mis documentos\Mis imágenes\arenas.jpg"/>
          <p:cNvPicPr>
            <a:picLocks noChangeAspect="1" noChangeArrowheads="1"/>
          </p:cNvPicPr>
          <p:nvPr/>
        </p:nvPicPr>
        <p:blipFill>
          <a:blip r:embed="rId2" cstate="print"/>
          <a:srcRect l="49998" r="25587"/>
          <a:stretch>
            <a:fillRect/>
          </a:stretch>
        </p:blipFill>
        <p:spPr bwMode="auto">
          <a:xfrm>
            <a:off x="4572000" y="0"/>
            <a:ext cx="2232025" cy="5715000"/>
          </a:xfrm>
          <a:prstGeom prst="rect">
            <a:avLst/>
          </a:prstGeom>
          <a:noFill/>
          <a:ln w="9525">
            <a:noFill/>
            <a:miter lim="800000"/>
            <a:headEnd/>
            <a:tailEnd/>
          </a:ln>
        </p:spPr>
      </p:pic>
      <p:pic>
        <p:nvPicPr>
          <p:cNvPr id="11" name="Picture 2" descr="C:\Documents and Settings\Ana María\Mis documentos\Mis imágenes\arenas.jpg"/>
          <p:cNvPicPr>
            <a:picLocks noChangeAspect="1" noChangeArrowheads="1"/>
          </p:cNvPicPr>
          <p:nvPr/>
        </p:nvPicPr>
        <p:blipFill>
          <a:blip r:embed="rId2" cstate="print"/>
          <a:srcRect l="74413"/>
          <a:stretch>
            <a:fillRect/>
          </a:stretch>
        </p:blipFill>
        <p:spPr bwMode="auto">
          <a:xfrm>
            <a:off x="6804025" y="0"/>
            <a:ext cx="2339975" cy="5715000"/>
          </a:xfrm>
          <a:prstGeom prst="rect">
            <a:avLst/>
          </a:prstGeom>
          <a:noFill/>
          <a:ln w="9525">
            <a:noFill/>
            <a:miter lim="800000"/>
            <a:headEnd/>
            <a:tailEnd/>
          </a:ln>
        </p:spPr>
      </p:pic>
      <p:sp>
        <p:nvSpPr>
          <p:cNvPr id="6" name="5 CuadroTexto"/>
          <p:cNvSpPr txBox="1"/>
          <p:nvPr/>
        </p:nvSpPr>
        <p:spPr>
          <a:xfrm>
            <a:off x="900113" y="4945063"/>
            <a:ext cx="734377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así hasta bien entrada la noche que vuelven a entrar a la Virgen en sus aposentos.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17000">
        <p15:prstTrans prst="origami"/>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000"/>
                                        <p:tgtEl>
                                          <p:spTgt spid="11"/>
                                        </p:tgtEl>
                                      </p:cBhvr>
                                    </p:animEffect>
                                  </p:childTnLst>
                                </p:cTn>
                              </p:par>
                            </p:childTnLst>
                          </p:cTn>
                        </p:par>
                        <p:par>
                          <p:cTn id="8" fill="hold" nodeType="afterGroup">
                            <p:stCondLst>
                              <p:cond delay="10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1000"/>
                                        <p:tgtEl>
                                          <p:spTgt spid="10"/>
                                        </p:tgtEl>
                                      </p:cBhvr>
                                    </p:animEffect>
                                  </p:childTnLst>
                                </p:cTn>
                              </p:par>
                            </p:childTnLst>
                          </p:cTn>
                        </p:par>
                        <p:par>
                          <p:cTn id="12" fill="hold" nodeType="afterGroup">
                            <p:stCondLst>
                              <p:cond delay="2000"/>
                            </p:stCondLst>
                            <p:childTnLst>
                              <p:par>
                                <p:cTn id="13" presetID="22"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1000"/>
                                        <p:tgtEl>
                                          <p:spTgt spid="9"/>
                                        </p:tgtEl>
                                      </p:cBhvr>
                                    </p:animEffect>
                                  </p:childTnLst>
                                </p:cTn>
                              </p:par>
                            </p:childTnLst>
                          </p:cTn>
                        </p:par>
                        <p:par>
                          <p:cTn id="16" fill="hold" nodeType="afterGroup">
                            <p:stCondLst>
                              <p:cond delay="3000"/>
                            </p:stCondLst>
                            <p:childTnLst>
                              <p:par>
                                <p:cTn id="17" presetID="22" presetClass="entr" presetSubtype="4"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1000"/>
                                        <p:tgtEl>
                                          <p:spTgt spid="8"/>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useo-de-la-nacion-002.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 name="21 Onda"/>
          <p:cNvSpPr/>
          <p:nvPr/>
        </p:nvSpPr>
        <p:spPr>
          <a:xfrm rot="2635359">
            <a:off x="765175" y="1020763"/>
            <a:ext cx="4297363" cy="1138237"/>
          </a:xfrm>
          <a:prstGeom prst="wave">
            <a:avLst>
              <a:gd name="adj1" fmla="val 20000"/>
              <a:gd name="adj2" fmla="val -10000"/>
            </a:avLst>
          </a:prstGeom>
          <a:blipFill dpi="0" rotWithShape="1">
            <a:blip r:embed="rId4" cstate="print">
              <a:alphaModFix amt="67000"/>
            </a:blip>
            <a:srcRect/>
            <a:stretch>
              <a:fillRect/>
            </a:stretch>
          </a:blipFill>
          <a:ln>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Onda"/>
          <p:cNvSpPr/>
          <p:nvPr/>
        </p:nvSpPr>
        <p:spPr>
          <a:xfrm rot="2380446">
            <a:off x="3903663" y="3324225"/>
            <a:ext cx="4341812" cy="1230313"/>
          </a:xfrm>
          <a:prstGeom prst="wave">
            <a:avLst>
              <a:gd name="adj1" fmla="val 20000"/>
              <a:gd name="adj2" fmla="val -10000"/>
            </a:avLst>
          </a:prstGeom>
          <a:blipFill dpi="0" rotWithShape="1">
            <a:blip r:embed="rId4" cstate="print">
              <a:alphaModFix amt="67000"/>
            </a:blip>
            <a:srcRect/>
            <a:stretch>
              <a:fillRect/>
            </a:stretch>
          </a:blipFill>
          <a:ln>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Onda"/>
          <p:cNvSpPr/>
          <p:nvPr/>
        </p:nvSpPr>
        <p:spPr>
          <a:xfrm rot="18725483" flipV="1">
            <a:off x="845924" y="3540458"/>
            <a:ext cx="4324350" cy="1150937"/>
          </a:xfrm>
          <a:prstGeom prst="wave">
            <a:avLst>
              <a:gd name="adj1" fmla="val 20000"/>
              <a:gd name="adj2" fmla="val -10000"/>
            </a:avLst>
          </a:prstGeom>
          <a:blipFill dpi="0" rotWithShape="1">
            <a:blip r:embed="rId4" cstate="print">
              <a:alphaModFix amt="67000"/>
            </a:blip>
            <a:srcRect/>
            <a:stretch>
              <a:fillRect/>
            </a:stretch>
          </a:blipFill>
          <a:ln>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Onda"/>
          <p:cNvSpPr/>
          <p:nvPr/>
        </p:nvSpPr>
        <p:spPr>
          <a:xfrm rot="19310388" flipV="1">
            <a:off x="3984501" y="1004779"/>
            <a:ext cx="4706938" cy="1201737"/>
          </a:xfrm>
          <a:prstGeom prst="wave">
            <a:avLst>
              <a:gd name="adj1" fmla="val 20000"/>
              <a:gd name="adj2" fmla="val -10000"/>
            </a:avLst>
          </a:prstGeom>
          <a:blipFill dpi="0" rotWithShape="1">
            <a:blip r:embed="rId4" cstate="print">
              <a:alphaModFix amt="67000"/>
            </a:blip>
            <a:srcRect/>
            <a:stretch>
              <a:fillRect/>
            </a:stretch>
          </a:blipFill>
          <a:ln>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288" y="4657725"/>
            <a:ext cx="84978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fiesta acaba como la mayoría de las fiestas, con fuegos artificiales como cierre de las mismas con la única diferencia, que ahora la gran mayoría de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los peregrinos tienen que volver a hacer de nuevo el camino de regreso.</a:t>
            </a:r>
          </a:p>
        </p:txBody>
      </p:sp>
    </p:spTree>
  </p:cSld>
  <p:clrMapOvr>
    <a:masterClrMapping/>
  </p:clrMapOvr>
  <mc:AlternateContent xmlns:mc="http://schemas.openxmlformats.org/markup-compatibility/2006" xmlns:p14="http://schemas.microsoft.com/office/powerpoint/2010/main">
    <mc:Choice Requires="p14">
      <p:transition spd="slow" p14:dur="325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3000" fill="hold"/>
                                        <p:tgtEl>
                                          <p:spTgt spid="22"/>
                                        </p:tgtEl>
                                        <p:attrNameLst>
                                          <p:attrName>ppt_x</p:attrName>
                                        </p:attrNameLst>
                                      </p:cBhvr>
                                      <p:tavLst>
                                        <p:tav tm="0">
                                          <p:val>
                                            <p:strVal val="1+#ppt_w/2"/>
                                          </p:val>
                                        </p:tav>
                                        <p:tav tm="100000">
                                          <p:val>
                                            <p:strVal val="#ppt_x"/>
                                          </p:val>
                                        </p:tav>
                                      </p:tavLst>
                                    </p:anim>
                                    <p:anim calcmode="lin" valueType="num">
                                      <p:cBhvr additive="base">
                                        <p:cTn id="8" dur="30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0" fill="hold"/>
                                        <p:tgtEl>
                                          <p:spTgt spid="25"/>
                                        </p:tgtEl>
                                        <p:attrNameLst>
                                          <p:attrName>ppt_x</p:attrName>
                                        </p:attrNameLst>
                                      </p:cBhvr>
                                      <p:tavLst>
                                        <p:tav tm="0">
                                          <p:val>
                                            <p:strVal val="0-#ppt_w/2"/>
                                          </p:val>
                                        </p:tav>
                                        <p:tav tm="100000">
                                          <p:val>
                                            <p:strVal val="#ppt_x"/>
                                          </p:val>
                                        </p:tav>
                                      </p:tavLst>
                                    </p:anim>
                                    <p:anim calcmode="lin" valueType="num">
                                      <p:cBhvr additive="base">
                                        <p:cTn id="12" dur="3000" fill="hold"/>
                                        <p:tgtEl>
                                          <p:spTgt spid="25"/>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3000" fill="hold"/>
                                        <p:tgtEl>
                                          <p:spTgt spid="23"/>
                                        </p:tgtEl>
                                        <p:attrNameLst>
                                          <p:attrName>ppt_x</p:attrName>
                                        </p:attrNameLst>
                                      </p:cBhvr>
                                      <p:tavLst>
                                        <p:tav tm="0">
                                          <p:val>
                                            <p:strVal val="0-#ppt_w/2"/>
                                          </p:val>
                                        </p:tav>
                                        <p:tav tm="100000">
                                          <p:val>
                                            <p:strVal val="#ppt_x"/>
                                          </p:val>
                                        </p:tav>
                                      </p:tavLst>
                                    </p:anim>
                                    <p:anim calcmode="lin" valueType="num">
                                      <p:cBhvr additive="base">
                                        <p:cTn id="16" dur="3000" fill="hold"/>
                                        <p:tgtEl>
                                          <p:spTgt spid="23"/>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1+#ppt_w/2"/>
                                          </p:val>
                                        </p:tav>
                                        <p:tav tm="100000">
                                          <p:val>
                                            <p:strVal val="#ppt_x"/>
                                          </p:val>
                                        </p:tav>
                                      </p:tavLst>
                                    </p:anim>
                                    <p:anim calcmode="lin" valueType="num">
                                      <p:cBhvr additive="base">
                                        <p:cTn id="20" dur="3000" fill="hold"/>
                                        <p:tgtEl>
                                          <p:spTgt spid="24"/>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3000" fill="hold"/>
                                        <p:tgtEl>
                                          <p:spTgt spid="22"/>
                                        </p:tgtEl>
                                        <p:attrNameLst>
                                          <p:attrName>ppt_w</p:attrName>
                                        </p:attrNameLst>
                                      </p:cBhvr>
                                      <p:tavLst>
                                        <p:tav tm="0" fmla="#ppt_w*sin(2.5*pi*$)">
                                          <p:val>
                                            <p:fltVal val="0"/>
                                          </p:val>
                                        </p:tav>
                                        <p:tav tm="100000">
                                          <p:val>
                                            <p:fltVal val="1"/>
                                          </p:val>
                                        </p:tav>
                                      </p:tavLst>
                                    </p:anim>
                                    <p:anim calcmode="lin" valueType="num">
                                      <p:cBhvr>
                                        <p:cTn id="24" dur="3000" fill="hold"/>
                                        <p:tgtEl>
                                          <p:spTgt spid="22"/>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p:cTn id="27" dur="3000" fill="hold"/>
                                        <p:tgtEl>
                                          <p:spTgt spid="25"/>
                                        </p:tgtEl>
                                        <p:attrNameLst>
                                          <p:attrName>ppt_w</p:attrName>
                                        </p:attrNameLst>
                                      </p:cBhvr>
                                      <p:tavLst>
                                        <p:tav tm="0" fmla="#ppt_w*sin(2.5*pi*$)">
                                          <p:val>
                                            <p:fltVal val="0"/>
                                          </p:val>
                                        </p:tav>
                                        <p:tav tm="100000">
                                          <p:val>
                                            <p:fltVal val="1"/>
                                          </p:val>
                                        </p:tav>
                                      </p:tavLst>
                                    </p:anim>
                                    <p:anim calcmode="lin" valueType="num">
                                      <p:cBhvr>
                                        <p:cTn id="28" dur="3000" fill="hold"/>
                                        <p:tgtEl>
                                          <p:spTgt spid="25"/>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3000" fill="hold"/>
                                        <p:tgtEl>
                                          <p:spTgt spid="23"/>
                                        </p:tgtEl>
                                        <p:attrNameLst>
                                          <p:attrName>ppt_w</p:attrName>
                                        </p:attrNameLst>
                                      </p:cBhvr>
                                      <p:tavLst>
                                        <p:tav tm="0" fmla="#ppt_w*sin(2.5*pi*$)">
                                          <p:val>
                                            <p:fltVal val="0"/>
                                          </p:val>
                                        </p:tav>
                                        <p:tav tm="100000">
                                          <p:val>
                                            <p:fltVal val="1"/>
                                          </p:val>
                                        </p:tav>
                                      </p:tavLst>
                                    </p:anim>
                                    <p:anim calcmode="lin" valueType="num">
                                      <p:cBhvr>
                                        <p:cTn id="32" dur="3000" fill="hold"/>
                                        <p:tgtEl>
                                          <p:spTgt spid="23"/>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3000" fill="hold"/>
                                        <p:tgtEl>
                                          <p:spTgt spid="24"/>
                                        </p:tgtEl>
                                        <p:attrNameLst>
                                          <p:attrName>ppt_w</p:attrName>
                                        </p:attrNameLst>
                                      </p:cBhvr>
                                      <p:tavLst>
                                        <p:tav tm="0" fmla="#ppt_w*sin(2.5*pi*$)">
                                          <p:val>
                                            <p:fltVal val="0"/>
                                          </p:val>
                                        </p:tav>
                                        <p:tav tm="100000">
                                          <p:val>
                                            <p:fltVal val="1"/>
                                          </p:val>
                                        </p:tav>
                                      </p:tavLst>
                                    </p:anim>
                                    <p:anim calcmode="lin" valueType="num">
                                      <p:cBhvr>
                                        <p:cTn id="36" dur="3000" fill="hold"/>
                                        <p:tgtEl>
                                          <p:spTgt spid="24"/>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2" presetClass="exit" presetSubtype="6" fill="hold" nodeType="afterEffect">
                                  <p:stCondLst>
                                    <p:cond delay="0"/>
                                  </p:stCondLst>
                                  <p:childTnLst>
                                    <p:anim calcmode="lin" valueType="num">
                                      <p:cBhvr additive="base">
                                        <p:cTn id="39" dur="3000"/>
                                        <p:tgtEl>
                                          <p:spTgt spid="22"/>
                                        </p:tgtEl>
                                        <p:attrNameLst>
                                          <p:attrName>ppt_x</p:attrName>
                                        </p:attrNameLst>
                                      </p:cBhvr>
                                      <p:tavLst>
                                        <p:tav tm="0">
                                          <p:val>
                                            <p:strVal val="ppt_x"/>
                                          </p:val>
                                        </p:tav>
                                        <p:tav tm="100000">
                                          <p:val>
                                            <p:strVal val="1+ppt_w/2"/>
                                          </p:val>
                                        </p:tav>
                                      </p:tavLst>
                                    </p:anim>
                                    <p:anim calcmode="lin" valueType="num">
                                      <p:cBhvr additive="base">
                                        <p:cTn id="40" dur="3000"/>
                                        <p:tgtEl>
                                          <p:spTgt spid="22"/>
                                        </p:tgtEl>
                                        <p:attrNameLst>
                                          <p:attrName>ppt_y</p:attrName>
                                        </p:attrNameLst>
                                      </p:cBhvr>
                                      <p:tavLst>
                                        <p:tav tm="0">
                                          <p:val>
                                            <p:strVal val="ppt_y"/>
                                          </p:val>
                                        </p:tav>
                                        <p:tav tm="100000">
                                          <p:val>
                                            <p:strVal val="1+ppt_h/2"/>
                                          </p:val>
                                        </p:tav>
                                      </p:tavLst>
                                    </p:anim>
                                    <p:set>
                                      <p:cBhvr>
                                        <p:cTn id="41" dur="1" fill="hold">
                                          <p:stCondLst>
                                            <p:cond delay="2999"/>
                                          </p:stCondLst>
                                        </p:cTn>
                                        <p:tgtEl>
                                          <p:spTgt spid="22"/>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3000"/>
                                        <p:tgtEl>
                                          <p:spTgt spid="23"/>
                                        </p:tgtEl>
                                        <p:attrNameLst>
                                          <p:attrName>ppt_x</p:attrName>
                                        </p:attrNameLst>
                                      </p:cBhvr>
                                      <p:tavLst>
                                        <p:tav tm="0">
                                          <p:val>
                                            <p:strVal val="ppt_x"/>
                                          </p:val>
                                        </p:tav>
                                        <p:tav tm="100000">
                                          <p:val>
                                            <p:strVal val="0-ppt_w/2"/>
                                          </p:val>
                                        </p:tav>
                                      </p:tavLst>
                                    </p:anim>
                                    <p:anim calcmode="lin" valueType="num">
                                      <p:cBhvr additive="base">
                                        <p:cTn id="44" dur="3000"/>
                                        <p:tgtEl>
                                          <p:spTgt spid="23"/>
                                        </p:tgtEl>
                                        <p:attrNameLst>
                                          <p:attrName>ppt_y</p:attrName>
                                        </p:attrNameLst>
                                      </p:cBhvr>
                                      <p:tavLst>
                                        <p:tav tm="0">
                                          <p:val>
                                            <p:strVal val="ppt_y"/>
                                          </p:val>
                                        </p:tav>
                                        <p:tav tm="100000">
                                          <p:val>
                                            <p:strVal val="0-ppt_h/2"/>
                                          </p:val>
                                        </p:tav>
                                      </p:tavLst>
                                    </p:anim>
                                    <p:set>
                                      <p:cBhvr>
                                        <p:cTn id="45" dur="1" fill="hold">
                                          <p:stCondLst>
                                            <p:cond delay="2999"/>
                                          </p:stCondLst>
                                        </p:cTn>
                                        <p:tgtEl>
                                          <p:spTgt spid="23"/>
                                        </p:tgtEl>
                                        <p:attrNameLst>
                                          <p:attrName>style.visibility</p:attrName>
                                        </p:attrNameLst>
                                      </p:cBhvr>
                                      <p:to>
                                        <p:strVal val="hidden"/>
                                      </p:to>
                                    </p:set>
                                  </p:childTnLst>
                                </p:cTn>
                              </p:par>
                              <p:par>
                                <p:cTn id="46" presetID="2" presetClass="exit" presetSubtype="3" fill="hold" nodeType="withEffect">
                                  <p:stCondLst>
                                    <p:cond delay="0"/>
                                  </p:stCondLst>
                                  <p:childTnLst>
                                    <p:anim calcmode="lin" valueType="num">
                                      <p:cBhvr additive="base">
                                        <p:cTn id="47" dur="3000"/>
                                        <p:tgtEl>
                                          <p:spTgt spid="24"/>
                                        </p:tgtEl>
                                        <p:attrNameLst>
                                          <p:attrName>ppt_x</p:attrName>
                                        </p:attrNameLst>
                                      </p:cBhvr>
                                      <p:tavLst>
                                        <p:tav tm="0">
                                          <p:val>
                                            <p:strVal val="ppt_x"/>
                                          </p:val>
                                        </p:tav>
                                        <p:tav tm="100000">
                                          <p:val>
                                            <p:strVal val="1+ppt_w/2"/>
                                          </p:val>
                                        </p:tav>
                                      </p:tavLst>
                                    </p:anim>
                                    <p:anim calcmode="lin" valueType="num">
                                      <p:cBhvr additive="base">
                                        <p:cTn id="48" dur="3000"/>
                                        <p:tgtEl>
                                          <p:spTgt spid="24"/>
                                        </p:tgtEl>
                                        <p:attrNameLst>
                                          <p:attrName>ppt_y</p:attrName>
                                        </p:attrNameLst>
                                      </p:cBhvr>
                                      <p:tavLst>
                                        <p:tav tm="0">
                                          <p:val>
                                            <p:strVal val="ppt_y"/>
                                          </p:val>
                                        </p:tav>
                                        <p:tav tm="100000">
                                          <p:val>
                                            <p:strVal val="0-ppt_h/2"/>
                                          </p:val>
                                        </p:tav>
                                      </p:tavLst>
                                    </p:anim>
                                    <p:set>
                                      <p:cBhvr>
                                        <p:cTn id="49" dur="1" fill="hold">
                                          <p:stCondLst>
                                            <p:cond delay="2999"/>
                                          </p:stCondLst>
                                        </p:cTn>
                                        <p:tgtEl>
                                          <p:spTgt spid="24"/>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25"/>
                                        </p:tgtEl>
                                        <p:attrNameLst>
                                          <p:attrName>ppt_x</p:attrName>
                                        </p:attrNameLst>
                                      </p:cBhvr>
                                      <p:tavLst>
                                        <p:tav tm="0">
                                          <p:val>
                                            <p:strVal val="ppt_x"/>
                                          </p:val>
                                        </p:tav>
                                        <p:tav tm="100000">
                                          <p:val>
                                            <p:strVal val="0-ppt_w/2"/>
                                          </p:val>
                                        </p:tav>
                                      </p:tavLst>
                                    </p:anim>
                                    <p:anim calcmode="lin" valueType="num">
                                      <p:cBhvr additive="base">
                                        <p:cTn id="52" dur="3000"/>
                                        <p:tgtEl>
                                          <p:spTgt spid="25"/>
                                        </p:tgtEl>
                                        <p:attrNameLst>
                                          <p:attrName>ppt_y</p:attrName>
                                        </p:attrNameLst>
                                      </p:cBhvr>
                                      <p:tavLst>
                                        <p:tav tm="0">
                                          <p:val>
                                            <p:strVal val="ppt_y"/>
                                          </p:val>
                                        </p:tav>
                                        <p:tav tm="100000">
                                          <p:val>
                                            <p:strVal val="1+ppt_h/2"/>
                                          </p:val>
                                        </p:tav>
                                      </p:tavLst>
                                    </p:anim>
                                    <p:set>
                                      <p:cBhvr>
                                        <p:cTn id="53" dur="1" fill="hold">
                                          <p:stCondLst>
                                            <p:cond delay="2999"/>
                                          </p:stCondLst>
                                        </p:cTn>
                                        <p:tgtEl>
                                          <p:spTgt spid="25"/>
                                        </p:tgtEl>
                                        <p:attrNameLst>
                                          <p:attrName>style.visibility</p:attrName>
                                        </p:attrNameLst>
                                      </p:cBhvr>
                                      <p:to>
                                        <p:strVal val="hidden"/>
                                      </p:to>
                                    </p:set>
                                  </p:childTnLst>
                                </p:cTn>
                              </p:par>
                              <p:par>
                                <p:cTn id="54" presetID="23" presetClass="entr" presetSubtype="272"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2/3*#ppt_w"/>
                                          </p:val>
                                        </p:tav>
                                        <p:tav tm="100000">
                                          <p:val>
                                            <p:strVal val="#ppt_w"/>
                                          </p:val>
                                        </p:tav>
                                      </p:tavLst>
                                    </p:anim>
                                    <p:anim calcmode="lin" valueType="num">
                                      <p:cBhvr>
                                        <p:cTn id="57" dur="3000" fill="hold"/>
                                        <p:tgtEl>
                                          <p:spTgt spid="4"/>
                                        </p:tgtEl>
                                        <p:attrNameLst>
                                          <p:attrName>ppt_h</p:attrName>
                                        </p:attrNameLst>
                                      </p:cBhvr>
                                      <p:tavLst>
                                        <p:tav tm="0">
                                          <p:val>
                                            <p:strVal val="2/3*#ppt_h"/>
                                          </p:val>
                                        </p:tav>
                                        <p:tav tm="100000">
                                          <p:val>
                                            <p:strVal val="#ppt_h"/>
                                          </p:val>
                                        </p:tav>
                                      </p:tavLst>
                                    </p:anim>
                                  </p:childTnLst>
                                </p:cTn>
                              </p:par>
                              <p:par>
                                <p:cTn id="58" presetID="4" presetClass="entr" presetSubtype="3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ox(out)">
                                      <p:cBhvr>
                                        <p:cTn id="60" dur="3000"/>
                                        <p:tgtEl>
                                          <p:spTgt spid="4"/>
                                        </p:tgtEl>
                                      </p:cBhvr>
                                    </p:animEffect>
                                  </p:childTnLst>
                                </p:cTn>
                              </p:par>
                            </p:childTnLst>
                          </p:cTn>
                        </p:par>
                        <p:par>
                          <p:cTn id="61" fill="hold">
                            <p:stCondLst>
                              <p:cond delay="6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7"/>
                                        </p:tgtEl>
                                        <p:attrNameLst>
                                          <p:attrName>style.visibility</p:attrName>
                                        </p:attrNameLst>
                                      </p:cBhvr>
                                      <p:to>
                                        <p:strVal val="visible"/>
                                      </p:to>
                                    </p:set>
                                    <p:animEffect transition="in" filter="fade">
                                      <p:cBhvr>
                                        <p:cTn id="64" dur="1000"/>
                                        <p:tgtEl>
                                          <p:spTgt spid="7"/>
                                        </p:tgtEl>
                                      </p:cBhvr>
                                    </p:animEffect>
                                    <p:anim calcmode="lin" valueType="num">
                                      <p:cBhvr>
                                        <p:cTn id="65" dur="1000" fill="hold"/>
                                        <p:tgtEl>
                                          <p:spTgt spid="7"/>
                                        </p:tgtEl>
                                        <p:attrNameLst>
                                          <p:attrName>ppt_x</p:attrName>
                                        </p:attrNameLst>
                                      </p:cBhvr>
                                      <p:tavLst>
                                        <p:tav tm="0">
                                          <p:val>
                                            <p:strVal val="#ppt_x-.1"/>
                                          </p:val>
                                        </p:tav>
                                        <p:tav tm="100000">
                                          <p:val>
                                            <p:strVal val="#ppt_x"/>
                                          </p:val>
                                        </p:tav>
                                      </p:tavLst>
                                    </p:anim>
                                    <p:anim calcmode="lin" valueType="num">
                                      <p:cBhvr>
                                        <p:cTn id="6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WordArt 2"/>
          <p:cNvSpPr>
            <a:spLocks noChangeArrowheads="1" noChangeShapeType="1" noTextEdit="1"/>
          </p:cNvSpPr>
          <p:nvPr/>
        </p:nvSpPr>
        <p:spPr bwMode="auto">
          <a:xfrm>
            <a:off x="1331913" y="157163"/>
            <a:ext cx="6264275" cy="971550"/>
          </a:xfrm>
          <a:prstGeom prst="rect">
            <a:avLst/>
          </a:prstGeom>
        </p:spPr>
        <p:txBody>
          <a:bodyPr wrap="none" fromWordArt="1">
            <a:prstTxWarp prst="textDeflateTop">
              <a:avLst>
                <a:gd name="adj" fmla="val 29028"/>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3732" name="WordArt 4"/>
          <p:cNvSpPr>
            <a:spLocks noChangeArrowheads="1" noChangeShapeType="1" noTextEdit="1"/>
          </p:cNvSpPr>
          <p:nvPr/>
        </p:nvSpPr>
        <p:spPr bwMode="auto">
          <a:xfrm>
            <a:off x="1835150" y="1344613"/>
            <a:ext cx="4824413" cy="801687"/>
          </a:xfrm>
          <a:prstGeom prst="rect">
            <a:avLst/>
          </a:prstGeom>
        </p:spPr>
        <p:txBody>
          <a:bodyPr wrap="none" fromWordArt="1">
            <a:prstTxWarp prst="textDeflateBottom">
              <a:avLst>
                <a:gd name="adj" fmla="val 10000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3733" name="WordArt 5"/>
          <p:cNvSpPr>
            <a:spLocks noChangeArrowheads="1" noChangeShapeType="1" noTextEdit="1"/>
          </p:cNvSpPr>
          <p:nvPr/>
        </p:nvSpPr>
        <p:spPr bwMode="auto">
          <a:xfrm>
            <a:off x="900113" y="2352675"/>
            <a:ext cx="7129462" cy="91598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2800" kern="10" dirty="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effectLst>
                <a:latin typeface="High Tower Text"/>
              </a:rPr>
              <a:t> </a:t>
            </a:r>
            <a:r>
              <a:rPr lang="es-ES" sz="2800" kern="10" dirty="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Romero y Sevillanas rocieras </a:t>
            </a:r>
          </a:p>
        </p:txBody>
      </p:sp>
      <p:sp>
        <p:nvSpPr>
          <p:cNvPr id="71688" name="WordArt 8"/>
          <p:cNvSpPr>
            <a:spLocks noChangeArrowheads="1" noChangeShapeType="1" noTextEdit="1"/>
          </p:cNvSpPr>
          <p:nvPr/>
        </p:nvSpPr>
        <p:spPr bwMode="auto">
          <a:xfrm>
            <a:off x="899592" y="3577580"/>
            <a:ext cx="6769100" cy="660400"/>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Salve Rociera (sin enlazar) </a:t>
            </a:r>
          </a:p>
        </p:txBody>
      </p:sp>
      <p:sp>
        <p:nvSpPr>
          <p:cNvPr id="71689" name="WordArt 9"/>
          <p:cNvSpPr>
            <a:spLocks noChangeArrowheads="1" noChangeShapeType="1" noTextEdit="1"/>
          </p:cNvSpPr>
          <p:nvPr/>
        </p:nvSpPr>
        <p:spPr bwMode="auto">
          <a:xfrm>
            <a:off x="1043608" y="4513684"/>
            <a:ext cx="6337324" cy="865337"/>
          </a:xfrm>
          <a:prstGeom prst="rect">
            <a:avLst/>
          </a:prstGeom>
        </p:spPr>
        <p:txBody>
          <a:bodyPr wrap="none" fromWordArt="1">
            <a:prstTxWarp prst="textWave1">
              <a:avLst>
                <a:gd name="adj1" fmla="val 13005"/>
                <a:gd name="adj2" fmla="val 0"/>
              </a:avLst>
            </a:prstTxWarp>
            <a:scene3d>
              <a:camera prst="perspectiveRelaxedModerately"/>
              <a:lightRig rig="threePt" dir="t"/>
            </a:scene3d>
            <a:sp3d extrusionH="57150">
              <a:bevelT w="38100" h="38100" prst="angle"/>
            </a:sp3d>
          </a:bodyPr>
          <a:lstStyle/>
          <a:p>
            <a:pPr algn="ctr">
              <a:defRPr/>
            </a:pPr>
            <a:r>
              <a:rPr lang="es-ES" sz="3200" kern="10" dirty="0">
                <a:ln w="19050">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rPr>
              <a:t> </a:t>
            </a:r>
            <a:r>
              <a:rPr lang="es-ES" sz="3200" kern="10" dirty="0" err="1">
                <a:ln w="19050">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 Tower Text"/>
              </a:rPr>
              <a:t>Almonteño</a:t>
            </a:r>
            <a:r>
              <a:rPr lang="es-ES" sz="3200" kern="10" dirty="0">
                <a:ln w="19050">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High Tower Text"/>
              </a:rPr>
              <a:t> déjame (sin enlazar) </a:t>
            </a:r>
          </a:p>
        </p:txBody>
      </p:sp>
    </p:spTree>
  </p:cSld>
  <p:clrMapOvr>
    <a:masterClrMapping/>
  </p:clrMapOvr>
  <mc:AlternateContent xmlns:mc="http://schemas.openxmlformats.org/markup-compatibility/2006" xmlns:p14="http://schemas.microsoft.com/office/powerpoint/2010/main">
    <mc:Choice Requires="p14">
      <p:transition spd="slow" p14:dur="325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3730"/>
                                        </p:tgtEl>
                                        <p:attrNameLst>
                                          <p:attrName>style.visibility</p:attrName>
                                        </p:attrNameLst>
                                      </p:cBhvr>
                                      <p:to>
                                        <p:strVal val="visible"/>
                                      </p:to>
                                    </p:set>
                                    <p:anim calcmode="lin" valueType="num">
                                      <p:cBhvr>
                                        <p:cTn id="7" dur="2000" fill="hold"/>
                                        <p:tgtEl>
                                          <p:spTgt spid="73730"/>
                                        </p:tgtEl>
                                        <p:attrNameLst>
                                          <p:attrName>ppt_w</p:attrName>
                                        </p:attrNameLst>
                                      </p:cBhvr>
                                      <p:tavLst>
                                        <p:tav tm="0">
                                          <p:val>
                                            <p:fltVal val="0"/>
                                          </p:val>
                                        </p:tav>
                                        <p:tav tm="100000">
                                          <p:val>
                                            <p:strVal val="#ppt_w"/>
                                          </p:val>
                                        </p:tav>
                                      </p:tavLst>
                                    </p:anim>
                                    <p:anim calcmode="lin" valueType="num">
                                      <p:cBhvr>
                                        <p:cTn id="8" dur="2000" fill="hold"/>
                                        <p:tgtEl>
                                          <p:spTgt spid="7373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23" presetClass="entr" presetSubtype="16" fill="hold" nodeType="afterEffect">
                                  <p:stCondLst>
                                    <p:cond delay="500"/>
                                  </p:stCondLst>
                                  <p:childTnLst>
                                    <p:set>
                                      <p:cBhvr>
                                        <p:cTn id="11" dur="1" fill="hold">
                                          <p:stCondLst>
                                            <p:cond delay="0"/>
                                          </p:stCondLst>
                                        </p:cTn>
                                        <p:tgtEl>
                                          <p:spTgt spid="73732"/>
                                        </p:tgtEl>
                                        <p:attrNameLst>
                                          <p:attrName>style.visibility</p:attrName>
                                        </p:attrNameLst>
                                      </p:cBhvr>
                                      <p:to>
                                        <p:strVal val="visible"/>
                                      </p:to>
                                    </p:set>
                                    <p:anim calcmode="lin" valueType="num">
                                      <p:cBhvr>
                                        <p:cTn id="12" dur="2000" fill="hold"/>
                                        <p:tgtEl>
                                          <p:spTgt spid="73732"/>
                                        </p:tgtEl>
                                        <p:attrNameLst>
                                          <p:attrName>ppt_w</p:attrName>
                                        </p:attrNameLst>
                                      </p:cBhvr>
                                      <p:tavLst>
                                        <p:tav tm="0">
                                          <p:val>
                                            <p:fltVal val="0"/>
                                          </p:val>
                                        </p:tav>
                                        <p:tav tm="100000">
                                          <p:val>
                                            <p:strVal val="#ppt_w"/>
                                          </p:val>
                                        </p:tav>
                                      </p:tavLst>
                                    </p:anim>
                                    <p:anim calcmode="lin" valueType="num">
                                      <p:cBhvr>
                                        <p:cTn id="13" dur="2000" fill="hold"/>
                                        <p:tgtEl>
                                          <p:spTgt spid="73732"/>
                                        </p:tgtEl>
                                        <p:attrNameLst>
                                          <p:attrName>ppt_h</p:attrName>
                                        </p:attrNameLst>
                                      </p:cBhvr>
                                      <p:tavLst>
                                        <p:tav tm="0">
                                          <p:val>
                                            <p:fltVal val="0"/>
                                          </p:val>
                                        </p:tav>
                                        <p:tav tm="100000">
                                          <p:val>
                                            <p:strVal val="#ppt_h"/>
                                          </p:val>
                                        </p:tav>
                                      </p:tavLst>
                                    </p:anim>
                                  </p:childTnLst>
                                </p:cTn>
                              </p:par>
                            </p:childTnLst>
                          </p:cTn>
                        </p:par>
                        <p:par>
                          <p:cTn id="14" fill="hold" nodeType="afterGroup">
                            <p:stCondLst>
                              <p:cond delay="4500"/>
                            </p:stCondLst>
                            <p:childTnLst>
                              <p:par>
                                <p:cTn id="15" presetID="15" presetClass="entr" presetSubtype="0" fill="hold" nodeType="afterEffect">
                                  <p:stCondLst>
                                    <p:cond delay="500"/>
                                  </p:stCondLst>
                                  <p:childTnLst>
                                    <p:set>
                                      <p:cBhvr>
                                        <p:cTn id="16" dur="1" fill="hold">
                                          <p:stCondLst>
                                            <p:cond delay="0"/>
                                          </p:stCondLst>
                                        </p:cTn>
                                        <p:tgtEl>
                                          <p:spTgt spid="73733"/>
                                        </p:tgtEl>
                                        <p:attrNameLst>
                                          <p:attrName>style.visibility</p:attrName>
                                        </p:attrNameLst>
                                      </p:cBhvr>
                                      <p:to>
                                        <p:strVal val="visible"/>
                                      </p:to>
                                    </p:set>
                                    <p:anim calcmode="lin" valueType="num">
                                      <p:cBhvr>
                                        <p:cTn id="17" dur="2000" fill="hold"/>
                                        <p:tgtEl>
                                          <p:spTgt spid="73733"/>
                                        </p:tgtEl>
                                        <p:attrNameLst>
                                          <p:attrName>ppt_w</p:attrName>
                                        </p:attrNameLst>
                                      </p:cBhvr>
                                      <p:tavLst>
                                        <p:tav tm="0">
                                          <p:val>
                                            <p:fltVal val="0"/>
                                          </p:val>
                                        </p:tav>
                                        <p:tav tm="100000">
                                          <p:val>
                                            <p:strVal val="#ppt_w"/>
                                          </p:val>
                                        </p:tav>
                                      </p:tavLst>
                                    </p:anim>
                                    <p:anim calcmode="lin" valueType="num">
                                      <p:cBhvr>
                                        <p:cTn id="18" dur="2000" fill="hold"/>
                                        <p:tgtEl>
                                          <p:spTgt spid="73733"/>
                                        </p:tgtEl>
                                        <p:attrNameLst>
                                          <p:attrName>ppt_h</p:attrName>
                                        </p:attrNameLst>
                                      </p:cBhvr>
                                      <p:tavLst>
                                        <p:tav tm="0">
                                          <p:val>
                                            <p:fltVal val="0"/>
                                          </p:val>
                                        </p:tav>
                                        <p:tav tm="100000">
                                          <p:val>
                                            <p:strVal val="#ppt_h"/>
                                          </p:val>
                                        </p:tav>
                                      </p:tavLst>
                                    </p:anim>
                                    <p:anim calcmode="lin" valueType="num">
                                      <p:cBhvr>
                                        <p:cTn id="19" dur="2000" fill="hold"/>
                                        <p:tgtEl>
                                          <p:spTgt spid="73733"/>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73733"/>
                                        </p:tgtEl>
                                        <p:attrNameLst>
                                          <p:attrName>ppt_y</p:attrName>
                                        </p:attrNameLst>
                                      </p:cBhvr>
                                      <p:tavLst>
                                        <p:tav tm="0" fmla="#ppt_y+(sin(-2*pi*(1-$))*-#ppt_x+cos(-2*pi*(1-$))*(1-#ppt_y))*(1-$)">
                                          <p:val>
                                            <p:fltVal val="0"/>
                                          </p:val>
                                        </p:tav>
                                        <p:tav tm="100000">
                                          <p:val>
                                            <p:fltVal val="1"/>
                                          </p:val>
                                        </p:tav>
                                      </p:tavLst>
                                    </p:anim>
                                  </p:childTnLst>
                                </p:cTn>
                              </p:par>
                            </p:childTnLst>
                          </p:cTn>
                        </p:par>
                        <p:par>
                          <p:cTn id="21" fill="hold" nodeType="afterGroup">
                            <p:stCondLst>
                              <p:cond delay="7000"/>
                            </p:stCondLst>
                            <p:childTnLst>
                              <p:par>
                                <p:cTn id="22" presetID="55" presetClass="entr" presetSubtype="0" fill="hold" nodeType="afterEffect">
                                  <p:stCondLst>
                                    <p:cond delay="500"/>
                                  </p:stCondLst>
                                  <p:childTnLst>
                                    <p:set>
                                      <p:cBhvr>
                                        <p:cTn id="23" dur="1" fill="hold">
                                          <p:stCondLst>
                                            <p:cond delay="0"/>
                                          </p:stCondLst>
                                        </p:cTn>
                                        <p:tgtEl>
                                          <p:spTgt spid="71688"/>
                                        </p:tgtEl>
                                        <p:attrNameLst>
                                          <p:attrName>style.visibility</p:attrName>
                                        </p:attrNameLst>
                                      </p:cBhvr>
                                      <p:to>
                                        <p:strVal val="visible"/>
                                      </p:to>
                                    </p:set>
                                    <p:anim calcmode="lin" valueType="num">
                                      <p:cBhvr>
                                        <p:cTn id="24" dur="2000" fill="hold"/>
                                        <p:tgtEl>
                                          <p:spTgt spid="71688"/>
                                        </p:tgtEl>
                                        <p:attrNameLst>
                                          <p:attrName>ppt_w</p:attrName>
                                        </p:attrNameLst>
                                      </p:cBhvr>
                                      <p:tavLst>
                                        <p:tav tm="0">
                                          <p:val>
                                            <p:strVal val="#ppt_w*0.70"/>
                                          </p:val>
                                        </p:tav>
                                        <p:tav tm="100000">
                                          <p:val>
                                            <p:strVal val="#ppt_w"/>
                                          </p:val>
                                        </p:tav>
                                      </p:tavLst>
                                    </p:anim>
                                    <p:anim calcmode="lin" valueType="num">
                                      <p:cBhvr>
                                        <p:cTn id="25" dur="2000" fill="hold"/>
                                        <p:tgtEl>
                                          <p:spTgt spid="71688"/>
                                        </p:tgtEl>
                                        <p:attrNameLst>
                                          <p:attrName>ppt_h</p:attrName>
                                        </p:attrNameLst>
                                      </p:cBhvr>
                                      <p:tavLst>
                                        <p:tav tm="0">
                                          <p:val>
                                            <p:strVal val="#ppt_h"/>
                                          </p:val>
                                        </p:tav>
                                        <p:tav tm="100000">
                                          <p:val>
                                            <p:strVal val="#ppt_h"/>
                                          </p:val>
                                        </p:tav>
                                      </p:tavLst>
                                    </p:anim>
                                    <p:animEffect transition="in" filter="fade">
                                      <p:cBhvr>
                                        <p:cTn id="26" dur="2000"/>
                                        <p:tgtEl>
                                          <p:spTgt spid="71688"/>
                                        </p:tgtEl>
                                      </p:cBhvr>
                                    </p:animEffect>
                                  </p:childTnLst>
                                </p:cTn>
                              </p:par>
                            </p:childTnLst>
                          </p:cTn>
                        </p:par>
                        <p:par>
                          <p:cTn id="27" fill="hold">
                            <p:stCondLst>
                              <p:cond delay="9500"/>
                            </p:stCondLst>
                            <p:childTnLst>
                              <p:par>
                                <p:cTn id="28" presetID="26" presetClass="entr" presetSubtype="0" fill="hold" nodeType="afterEffect">
                                  <p:stCondLst>
                                    <p:cond delay="500"/>
                                  </p:stCondLst>
                                  <p:childTnLst>
                                    <p:set>
                                      <p:cBhvr>
                                        <p:cTn id="29" dur="1" fill="hold">
                                          <p:stCondLst>
                                            <p:cond delay="0"/>
                                          </p:stCondLst>
                                        </p:cTn>
                                        <p:tgtEl>
                                          <p:spTgt spid="71689"/>
                                        </p:tgtEl>
                                        <p:attrNameLst>
                                          <p:attrName>style.visibility</p:attrName>
                                        </p:attrNameLst>
                                      </p:cBhvr>
                                      <p:to>
                                        <p:strVal val="visible"/>
                                      </p:to>
                                    </p:set>
                                    <p:animEffect transition="in" filter="wipe(down)">
                                      <p:cBhvr>
                                        <p:cTn id="30" dur="580">
                                          <p:stCondLst>
                                            <p:cond delay="0"/>
                                          </p:stCondLst>
                                        </p:cTn>
                                        <p:tgtEl>
                                          <p:spTgt spid="71689"/>
                                        </p:tgtEl>
                                      </p:cBhvr>
                                    </p:animEffect>
                                    <p:anim calcmode="lin" valueType="num">
                                      <p:cBhvr>
                                        <p:cTn id="31" dur="1822" tmFilter="0,0; 0.14,0.36; 0.43,0.73; 0.71,0.91; 1.0,1.0">
                                          <p:stCondLst>
                                            <p:cond delay="0"/>
                                          </p:stCondLst>
                                        </p:cTn>
                                        <p:tgtEl>
                                          <p:spTgt spid="71689"/>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71689"/>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71689"/>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71689"/>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71689"/>
                                        </p:tgtEl>
                                        <p:attrNameLst>
                                          <p:attrName>ppt_y</p:attrName>
                                        </p:attrNameLst>
                                      </p:cBhvr>
                                      <p:tavLst>
                                        <p:tav tm="0" fmla="#ppt_y-sin(pi*$)/81">
                                          <p:val>
                                            <p:fltVal val="0"/>
                                          </p:val>
                                        </p:tav>
                                        <p:tav tm="100000">
                                          <p:val>
                                            <p:fltVal val="1"/>
                                          </p:val>
                                        </p:tav>
                                      </p:tavLst>
                                    </p:anim>
                                    <p:animScale>
                                      <p:cBhvr>
                                        <p:cTn id="36" dur="26">
                                          <p:stCondLst>
                                            <p:cond delay="650"/>
                                          </p:stCondLst>
                                        </p:cTn>
                                        <p:tgtEl>
                                          <p:spTgt spid="71689"/>
                                        </p:tgtEl>
                                      </p:cBhvr>
                                      <p:to x="100000" y="60000"/>
                                    </p:animScale>
                                    <p:animScale>
                                      <p:cBhvr>
                                        <p:cTn id="37" dur="166" decel="50000">
                                          <p:stCondLst>
                                            <p:cond delay="676"/>
                                          </p:stCondLst>
                                        </p:cTn>
                                        <p:tgtEl>
                                          <p:spTgt spid="71689"/>
                                        </p:tgtEl>
                                      </p:cBhvr>
                                      <p:to x="100000" y="100000"/>
                                    </p:animScale>
                                    <p:animScale>
                                      <p:cBhvr>
                                        <p:cTn id="38" dur="26">
                                          <p:stCondLst>
                                            <p:cond delay="1312"/>
                                          </p:stCondLst>
                                        </p:cTn>
                                        <p:tgtEl>
                                          <p:spTgt spid="71689"/>
                                        </p:tgtEl>
                                      </p:cBhvr>
                                      <p:to x="100000" y="80000"/>
                                    </p:animScale>
                                    <p:animScale>
                                      <p:cBhvr>
                                        <p:cTn id="39" dur="166" decel="50000">
                                          <p:stCondLst>
                                            <p:cond delay="1338"/>
                                          </p:stCondLst>
                                        </p:cTn>
                                        <p:tgtEl>
                                          <p:spTgt spid="71689"/>
                                        </p:tgtEl>
                                      </p:cBhvr>
                                      <p:to x="100000" y="100000"/>
                                    </p:animScale>
                                    <p:animScale>
                                      <p:cBhvr>
                                        <p:cTn id="40" dur="26">
                                          <p:stCondLst>
                                            <p:cond delay="1642"/>
                                          </p:stCondLst>
                                        </p:cTn>
                                        <p:tgtEl>
                                          <p:spTgt spid="71689"/>
                                        </p:tgtEl>
                                      </p:cBhvr>
                                      <p:to x="100000" y="90000"/>
                                    </p:animScale>
                                    <p:animScale>
                                      <p:cBhvr>
                                        <p:cTn id="41" dur="166" decel="50000">
                                          <p:stCondLst>
                                            <p:cond delay="1668"/>
                                          </p:stCondLst>
                                        </p:cTn>
                                        <p:tgtEl>
                                          <p:spTgt spid="71689"/>
                                        </p:tgtEl>
                                      </p:cBhvr>
                                      <p:to x="100000" y="100000"/>
                                    </p:animScale>
                                    <p:animScale>
                                      <p:cBhvr>
                                        <p:cTn id="42" dur="26">
                                          <p:stCondLst>
                                            <p:cond delay="1808"/>
                                          </p:stCondLst>
                                        </p:cTn>
                                        <p:tgtEl>
                                          <p:spTgt spid="71689"/>
                                        </p:tgtEl>
                                      </p:cBhvr>
                                      <p:to x="100000" y="95000"/>
                                    </p:animScale>
                                    <p:animScale>
                                      <p:cBhvr>
                                        <p:cTn id="43" dur="166" decel="50000">
                                          <p:stCondLst>
                                            <p:cond delay="1834"/>
                                          </p:stCondLst>
                                        </p:cTn>
                                        <p:tgtEl>
                                          <p:spTgt spid="7168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373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373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373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7373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373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373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7373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7373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7373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7373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7374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3051</TotalTime>
  <Words>1877</Words>
  <Application>Microsoft Office PowerPoint</Application>
  <PresentationFormat>Presentación en pantalla (16:10)</PresentationFormat>
  <Paragraphs>97</Paragraphs>
  <Slides>70</Slides>
  <Notes>6</Notes>
  <HiddenSlides>1</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70</vt:i4>
      </vt:variant>
    </vt:vector>
  </HeadingPairs>
  <TitlesOfParts>
    <vt:vector size="79"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325</cp:revision>
  <dcterms:created xsi:type="dcterms:W3CDTF">2014-03-02T20:37:10Z</dcterms:created>
  <dcterms:modified xsi:type="dcterms:W3CDTF">2024-05-20T12:36:11Z</dcterms:modified>
</cp:coreProperties>
</file>