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8" r:id="rId4"/>
    <p:sldId id="256" r:id="rId5"/>
    <p:sldId id="257" r:id="rId6"/>
    <p:sldId id="258" r:id="rId7"/>
    <p:sldId id="259" r:id="rId8"/>
    <p:sldId id="27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P/CN4fhWM1tj6sp8lZObQ==" hashData="0CjSbOiBYUC/EwjTEuiYnf8c6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7197B-53D4-4BD1-8F5F-CEE1C4AA512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E4AB-EED8-478F-B5DE-3B595CBDFABD}" type="datetimeFigureOut">
              <a:rPr lang="es-ES" smtClean="0"/>
              <a:pPr/>
              <a:t>01/11/2013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6B73C-D208-402C-92AA-AE68953523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3BC79B-878F-4D45-92D4-8DAEC96003D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s documentos\Mis imágenes\Fondo gris.jpg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395536" y="252000"/>
            <a:ext cx="8388424" cy="64087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" name="Picture 2" descr="C:\Users\Administrador\Desktop\lapid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196752"/>
            <a:ext cx="5822104" cy="441785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7272000" y="6372000"/>
            <a:ext cx="1337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/>
              <a:t>Avance manual </a:t>
            </a:r>
            <a:endParaRPr lang="es-ES" sz="1400" dirty="0"/>
          </a:p>
        </p:txBody>
      </p:sp>
    </p:spTree>
  </p:cSld>
  <p:clrMapOvr>
    <a:masterClrMapping/>
  </p:clrMapOvr>
  <p:transition>
    <p:dissolve/>
    <p:sndAc>
      <p:stSnd>
        <p:snd r:embed="rId2" name="Perfume de inocenc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s documentos\Mis imágenes\Fondo 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6" name="2 Marcador de contenido"/>
          <p:cNvSpPr>
            <a:spLocks noGrp="1"/>
          </p:cNvSpPr>
          <p:nvPr>
            <p:ph idx="1"/>
          </p:nvPr>
        </p:nvSpPr>
        <p:spPr>
          <a:xfrm>
            <a:off x="144000" y="1332000"/>
            <a:ext cx="8902824" cy="4525963"/>
          </a:xfrm>
        </p:spPr>
        <p:txBody>
          <a:bodyPr>
            <a:normAutofit/>
          </a:bodyPr>
          <a:lstStyle/>
          <a:p>
            <a:r>
              <a:rPr lang="es-ES_tradnl" sz="2800" dirty="0" smtClean="0"/>
              <a:t>Muchos conocerán estos breves y antiguos versos, cuya autoría aún se discute (ver última diapositiva).</a:t>
            </a:r>
          </a:p>
          <a:p>
            <a:pPr>
              <a:buNone/>
            </a:pPr>
            <a:r>
              <a:rPr lang="es-ES_tradnl" sz="2800" dirty="0" smtClean="0"/>
              <a:t> </a:t>
            </a:r>
          </a:p>
          <a:p>
            <a:r>
              <a:rPr lang="es-ES_tradnl" sz="2800" dirty="0" smtClean="0"/>
              <a:t>De joven los escuchaba de mi padre, y por aquel entonces pensaba que mi viejo estaba  definitivamente lúgubre </a:t>
            </a:r>
            <a:r>
              <a:rPr lang="es-ES_tradnl" sz="2800" dirty="0" smtClean="0"/>
              <a:t>… </a:t>
            </a:r>
            <a:endParaRPr lang="es-ES_tradnl" sz="2800" dirty="0" smtClean="0"/>
          </a:p>
          <a:p>
            <a:endParaRPr lang="es-ES_tradnl" sz="2800" dirty="0" smtClean="0"/>
          </a:p>
          <a:p>
            <a:r>
              <a:rPr lang="es-ES_tradnl" sz="2800" dirty="0" smtClean="0"/>
              <a:t>Ahora que los años han pasado, veo la realidad de estas palabras, que ponen de relieve la frecuencia con la cual olvidamos algunos ideales. </a:t>
            </a:r>
            <a:endParaRPr lang="es-ES" sz="28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Administrador\Desktop\Muerte\20070425134747-pais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5"/>
            <a:ext cx="9141965" cy="685833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605553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¿                                                                                       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¿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Quiénes son los muertos?</a:t>
            </a:r>
            <a:endParaRPr kumimoji="0" lang="es-ES" sz="3200" b="1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</a:t>
            </a: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No son los muertos los que en dulce calma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la paz disfrutan de la tumba fría;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muertos son los que tienen muerta el alma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y viven todavía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s-ES" sz="4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Administrador\Desktop\Muerte\mue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7664"/>
            <a:ext cx="9144000" cy="1057619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592" y="50851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</a:rPr>
              <a:t>No son los muertos, no, los que reciben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</a:rPr>
              <a:t> rayos de luz en sus despojos yertos;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</a:rPr>
              <a:t> los que mueren con honra son los vivos,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</a:rPr>
              <a:t> los que viven sin honra son los muertos.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380000" y="260648"/>
            <a:ext cx="15377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err="1" smtClean="0">
                <a:solidFill>
                  <a:srgbClr val="FFFF00"/>
                </a:solidFill>
              </a:rPr>
              <a:t>pps</a:t>
            </a:r>
            <a:r>
              <a:rPr lang="es-ES_tradnl" sz="1400" dirty="0" smtClean="0">
                <a:solidFill>
                  <a:srgbClr val="FFFF00"/>
                </a:solidFill>
              </a:rPr>
              <a:t>: </a:t>
            </a:r>
            <a:r>
              <a:rPr lang="es-ES_tradnl" sz="1400" dirty="0" err="1" smtClean="0">
                <a:solidFill>
                  <a:srgbClr val="FFFF00"/>
                </a:solidFill>
              </a:rPr>
              <a:t>Risto</a:t>
            </a:r>
            <a:r>
              <a:rPr lang="es-ES_tradnl" sz="1400" dirty="0" smtClean="0">
                <a:solidFill>
                  <a:srgbClr val="FFFF00"/>
                </a:solidFill>
              </a:rPr>
              <a:t> + Isolina</a:t>
            </a:r>
            <a:endParaRPr lang="es-ES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dor\Desktop\Muerte\muerte_de_socr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8028432" cy="52306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8000" y="6048000"/>
            <a:ext cx="8748464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por </a:t>
            </a:r>
            <a:r>
              <a:rPr lang="es-ES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eso hay muertos que en el mundo viven</a:t>
            </a:r>
          </a:p>
          <a:p>
            <a:pPr algn="ctr"/>
            <a:r>
              <a:rPr lang="es-ES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y hombres que viven en el mundo, muertos.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952000" y="108000"/>
            <a:ext cx="3465949" cy="64633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vida no es la vida que vivimos,</a:t>
            </a:r>
          </a:p>
          <a:p>
            <a:pPr algn="ctr"/>
            <a:r>
              <a:rPr lang="es-ES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la vida es el honor, es el recuerdo,</a:t>
            </a:r>
            <a:endParaRPr lang="es-ES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Mis documentos\Mis imágenes\Fondo 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6886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_tradnl" sz="2800" dirty="0" smtClean="0"/>
              <a:t>   En relación a la autoría, persiste una dilatada discusión… </a:t>
            </a:r>
          </a:p>
          <a:p>
            <a:pPr algn="ctr">
              <a:buNone/>
            </a:pPr>
            <a:endParaRPr lang="es-ES_tradnl" sz="2800" dirty="0" smtClean="0"/>
          </a:p>
          <a:p>
            <a:r>
              <a:rPr lang="es-ES_tradnl" sz="2400" dirty="0" smtClean="0"/>
              <a:t>Hay quienes se la acreditan a Ricardo Palma (peruano,</a:t>
            </a:r>
            <a:r>
              <a:rPr lang="es-ES" sz="2400" dirty="0" smtClean="0"/>
              <a:t> 1833-1919)</a:t>
            </a:r>
          </a:p>
          <a:p>
            <a:r>
              <a:rPr lang="es-ES_tradnl" sz="2400" dirty="0" smtClean="0"/>
              <a:t>Otros a Gustavo Adolfo Bécquer (español</a:t>
            </a:r>
            <a:r>
              <a:rPr lang="es-ES" sz="2400" dirty="0" smtClean="0"/>
              <a:t> 1836 –1870)</a:t>
            </a:r>
            <a:r>
              <a:rPr lang="es-ES_tradnl" sz="2400" dirty="0" smtClean="0"/>
              <a:t> </a:t>
            </a:r>
            <a:endParaRPr lang="es-ES_tradnl" sz="2800" dirty="0" smtClean="0"/>
          </a:p>
          <a:p>
            <a:r>
              <a:rPr lang="es-ES" sz="2400" dirty="0" smtClean="0"/>
              <a:t>Y otros a Antonio Muñoz Feijoo (1851-1890) Nacido en Popayán, Colombia, </a:t>
            </a:r>
            <a:r>
              <a:rPr lang="es-ES" sz="2400" dirty="0" err="1" smtClean="0"/>
              <a:t>só</a:t>
            </a:r>
            <a:r>
              <a:rPr lang="es-ES_tradnl" sz="2400" dirty="0" smtClean="0"/>
              <a:t>lo para mencionar algunos … </a:t>
            </a:r>
            <a:endParaRPr lang="es-ES" sz="2400" dirty="0" smtClean="0"/>
          </a:p>
          <a:p>
            <a:pPr>
              <a:buNone/>
            </a:pPr>
            <a:r>
              <a:rPr lang="es-ES_tradnl" sz="2400" dirty="0" smtClean="0"/>
              <a:t>     En lo personal y luego de haber visto unas cuantas opiniones (muchas  veces encontradas), nos inclinamos por atribuirlos a Antonio Muñoz Feijoo, aunque sin poder anunciarlo con certeza. </a:t>
            </a:r>
          </a:p>
          <a:p>
            <a:pPr>
              <a:buNone/>
            </a:pPr>
            <a:r>
              <a:rPr lang="es-ES_tradnl" sz="2400" dirty="0" smtClean="0"/>
              <a:t>     Les dejamos la siguiente dirección, y desde ya cualquier comentario será bienvenido</a:t>
            </a:r>
            <a:r>
              <a:rPr lang="es-ES_tradnl" sz="2400" dirty="0" smtClean="0">
                <a:solidFill>
                  <a:srgbClr val="C00000"/>
                </a:solidFill>
              </a:rPr>
              <a:t>: http://www.cuscatla.com/nosonlosmuertos.htm</a:t>
            </a:r>
          </a:p>
          <a:p>
            <a:pPr>
              <a:buNone/>
            </a:pPr>
            <a:r>
              <a:rPr lang="es-ES_tradnl" sz="2400" dirty="0" smtClean="0"/>
              <a:t>     Esperamos que sea de vuestro agrado: Un abrazo de </a:t>
            </a:r>
            <a:r>
              <a:rPr lang="es-ES_tradnl" sz="2400" dirty="0" err="1" smtClean="0"/>
              <a:t>Risto</a:t>
            </a:r>
            <a:r>
              <a:rPr lang="es-ES_tradnl" sz="2400" dirty="0" smtClean="0"/>
              <a:t> y otro más de Isolina. </a:t>
            </a:r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_tradnl" sz="2400" dirty="0" smtClean="0"/>
          </a:p>
          <a:p>
            <a:pPr>
              <a:buNone/>
            </a:pPr>
            <a:endParaRPr lang="es-ES" sz="24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ienes son los muertos  - cop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Quienes son los muertos  - copia</Template>
  <TotalTime>114</TotalTime>
  <Words>378</Words>
  <Application>Microsoft Office PowerPoint</Application>
  <PresentationFormat>Presentación en pantalla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Quienes son los muertos  - copia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¿Quiénes son los muertos?</dc:title>
  <dc:creator>Risto + Isolina</dc:creator>
  <cp:lastModifiedBy>Usuario</cp:lastModifiedBy>
  <cp:revision>28</cp:revision>
  <dcterms:created xsi:type="dcterms:W3CDTF">2013-10-22T17:29:38Z</dcterms:created>
  <dcterms:modified xsi:type="dcterms:W3CDTF">2013-11-02T02:07:31Z</dcterms:modified>
</cp:coreProperties>
</file>