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7" r:id="rId2"/>
    <p:sldMasterId id="2147483669" r:id="rId3"/>
  </p:sldMasterIdLst>
  <p:notesMasterIdLst>
    <p:notesMasterId r:id="rId19"/>
  </p:notesMasterIdLst>
  <p:sldIdLst>
    <p:sldId id="256" r:id="rId4"/>
    <p:sldId id="284" r:id="rId5"/>
    <p:sldId id="285" r:id="rId6"/>
    <p:sldId id="283" r:id="rId7"/>
    <p:sldId id="275" r:id="rId8"/>
    <p:sldId id="281" r:id="rId9"/>
    <p:sldId id="280" r:id="rId10"/>
    <p:sldId id="278" r:id="rId11"/>
    <p:sldId id="279" r:id="rId12"/>
    <p:sldId id="276" r:id="rId13"/>
    <p:sldId id="282" r:id="rId14"/>
    <p:sldId id="277" r:id="rId15"/>
    <p:sldId id="257" r:id="rId16"/>
    <p:sldId id="312" r:id="rId17"/>
    <p:sldId id="311" r:id="rId1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+4EwVWwokxIk6IHV6jfZA==" hashData="eMDGSzJWMg7E6+/Ym76TDlMYn8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5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522" y="-1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90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EA0967-F768-4C02-8AB4-D8C8CABDB9ED}" type="datetimeFigureOut">
              <a:rPr lang="es-ES" smtClean="0"/>
              <a:t>23/03/2017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90C933-9AED-440D-87AF-49F9CBD50A9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183351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38DE5-8422-44AA-9CB3-C0B52EDBDAF9}" type="datetimeFigureOut">
              <a:rPr lang="es-ES" smtClean="0"/>
              <a:t>23/03/2017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5E928-A5CE-42D6-AF29-B73233A007E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16895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38DE5-8422-44AA-9CB3-C0B52EDBDAF9}" type="datetimeFigureOut">
              <a:rPr lang="es-ES" smtClean="0"/>
              <a:t>23/03/2017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5E928-A5CE-42D6-AF29-B73233A007E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39488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38DE5-8422-44AA-9CB3-C0B52EDBDAF9}" type="datetimeFigureOut">
              <a:rPr lang="es-ES" smtClean="0"/>
              <a:t>23/03/2017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5E928-A5CE-42D6-AF29-B73233A007E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9304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38DE5-8422-44AA-9CB3-C0B52EDBDAF9}" type="datetimeFigureOut">
              <a:rPr lang="es-ES" smtClean="0"/>
              <a:t>23/03/2017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5E928-A5CE-42D6-AF29-B73233A007E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94749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77F24-B4B7-423B-94C5-5A3C8244A9DC}" type="datetimeFigureOut">
              <a:rPr lang="es-ES" smtClean="0"/>
              <a:t>23/03/2017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C3320-4069-4AE4-BA8E-4E55A407E0A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004545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77F24-B4B7-423B-94C5-5A3C8244A9DC}" type="datetimeFigureOut">
              <a:rPr lang="es-ES" smtClean="0"/>
              <a:t>23/03/2017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C3320-4069-4AE4-BA8E-4E55A407E0A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875829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77F24-B4B7-423B-94C5-5A3C8244A9DC}" type="datetimeFigureOut">
              <a:rPr lang="es-ES" smtClean="0"/>
              <a:t>23/03/2017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C3320-4069-4AE4-BA8E-4E55A407E0A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185564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77F24-B4B7-423B-94C5-5A3C8244A9DC}" type="datetimeFigureOut">
              <a:rPr lang="es-ES" smtClean="0"/>
              <a:t>23/03/2017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C3320-4069-4AE4-BA8E-4E55A407E0A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287139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77F24-B4B7-423B-94C5-5A3C8244A9DC}" type="datetimeFigureOut">
              <a:rPr lang="es-ES" smtClean="0"/>
              <a:t>23/03/2017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C3320-4069-4AE4-BA8E-4E55A407E0A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469604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77F24-B4B7-423B-94C5-5A3C8244A9DC}" type="datetimeFigureOut">
              <a:rPr lang="es-ES" smtClean="0"/>
              <a:t>23/03/2017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C3320-4069-4AE4-BA8E-4E55A407E0A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836185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77F24-B4B7-423B-94C5-5A3C8244A9DC}" type="datetimeFigureOut">
              <a:rPr lang="es-ES" smtClean="0"/>
              <a:t>23/03/2017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C3320-4069-4AE4-BA8E-4E55A407E0A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709564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77F24-B4B7-423B-94C5-5A3C8244A9DC}" type="datetimeFigureOut">
              <a:rPr lang="es-ES" smtClean="0"/>
              <a:t>23/03/2017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C3320-4069-4AE4-BA8E-4E55A407E0A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419003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77F24-B4B7-423B-94C5-5A3C8244A9DC}" type="datetimeFigureOut">
              <a:rPr lang="es-ES" smtClean="0"/>
              <a:t>23/03/2017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C3320-4069-4AE4-BA8E-4E55A407E0A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300437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77F24-B4B7-423B-94C5-5A3C8244A9DC}" type="datetimeFigureOut">
              <a:rPr lang="es-ES" smtClean="0"/>
              <a:t>23/03/2017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C3320-4069-4AE4-BA8E-4E55A407E0A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076024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77F24-B4B7-423B-94C5-5A3C8244A9DC}" type="datetimeFigureOut">
              <a:rPr lang="es-ES" smtClean="0"/>
              <a:t>23/03/2017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C3320-4069-4AE4-BA8E-4E55A407E0A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724031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40"/>
            <a:ext cx="7772400" cy="1470025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1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 algn="ctr">
              <a:buNone/>
              <a:defRPr/>
            </a:lvl1pPr>
            <a:lvl2pPr marL="456028" indent="0" algn="ctr">
              <a:buNone/>
              <a:defRPr/>
            </a:lvl2pPr>
            <a:lvl3pPr marL="912062" indent="0" algn="ctr">
              <a:buNone/>
              <a:defRPr/>
            </a:lvl3pPr>
            <a:lvl4pPr marL="1368090" indent="0" algn="ctr">
              <a:buNone/>
              <a:defRPr/>
            </a:lvl4pPr>
            <a:lvl5pPr marL="1824119" indent="0" algn="ctr">
              <a:buNone/>
              <a:defRPr/>
            </a:lvl5pPr>
            <a:lvl6pPr marL="2280159" indent="0" algn="ctr">
              <a:buNone/>
              <a:defRPr/>
            </a:lvl6pPr>
            <a:lvl7pPr marL="2736180" indent="0" algn="ctr">
              <a:buNone/>
              <a:defRPr/>
            </a:lvl7pPr>
            <a:lvl8pPr marL="3192205" indent="0" algn="ctr">
              <a:buNone/>
              <a:defRPr/>
            </a:lvl8pPr>
            <a:lvl9pPr marL="3648239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66742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74665"/>
            <a:ext cx="8229600" cy="1143001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4" y="1600201"/>
            <a:ext cx="8229600" cy="4525964"/>
          </a:xfrm>
          <a:prstGeom prst="rect">
            <a:avLst/>
          </a:prstGeom>
        </p:spPr>
        <p:txBody>
          <a:bodyPr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337454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5"/>
            <a:ext cx="7772400" cy="1362076"/>
          </a:xfrm>
          <a:prstGeom prst="rect">
            <a:avLst/>
          </a:prstGeom>
        </p:spPr>
        <p:txBody>
          <a:bodyPr lIns="91207" tIns="45601" rIns="91207" bIns="45601"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6"/>
            <a:ext cx="7772400" cy="1500187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000"/>
            </a:lvl1pPr>
            <a:lvl2pPr marL="456028" indent="0">
              <a:buNone/>
              <a:defRPr sz="1800"/>
            </a:lvl2pPr>
            <a:lvl3pPr marL="912062" indent="0">
              <a:buNone/>
              <a:defRPr sz="1600"/>
            </a:lvl3pPr>
            <a:lvl4pPr marL="1368090" indent="0">
              <a:buNone/>
              <a:defRPr sz="1400"/>
            </a:lvl4pPr>
            <a:lvl5pPr marL="1824119" indent="0">
              <a:buNone/>
              <a:defRPr sz="1400"/>
            </a:lvl5pPr>
            <a:lvl6pPr marL="2280159" indent="0">
              <a:buNone/>
              <a:defRPr sz="1400"/>
            </a:lvl6pPr>
            <a:lvl7pPr marL="2736180" indent="0">
              <a:buNone/>
              <a:defRPr sz="1400"/>
            </a:lvl7pPr>
            <a:lvl8pPr marL="3192205" indent="0">
              <a:buNone/>
              <a:defRPr sz="1400"/>
            </a:lvl8pPr>
            <a:lvl9pPr marL="3648239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818753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74665"/>
            <a:ext cx="8229600" cy="1143001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3" y="1600201"/>
            <a:ext cx="4038600" cy="4525964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2" y="1600201"/>
            <a:ext cx="4038600" cy="4525964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941097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74665"/>
            <a:ext cx="8229600" cy="1143001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2" y="1535114"/>
            <a:ext cx="4040188" cy="639764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500" b="1"/>
            </a:lvl1pPr>
            <a:lvl2pPr marL="456028" indent="0">
              <a:buNone/>
              <a:defRPr sz="2000" b="1"/>
            </a:lvl2pPr>
            <a:lvl3pPr marL="912062" indent="0">
              <a:buNone/>
              <a:defRPr sz="1800" b="1"/>
            </a:lvl3pPr>
            <a:lvl4pPr marL="1368090" indent="0">
              <a:buNone/>
              <a:defRPr sz="1600" b="1"/>
            </a:lvl4pPr>
            <a:lvl5pPr marL="1824119" indent="0">
              <a:buNone/>
              <a:defRPr sz="1600" b="1"/>
            </a:lvl5pPr>
            <a:lvl6pPr marL="2280159" indent="0">
              <a:buNone/>
              <a:defRPr sz="1600" b="1"/>
            </a:lvl6pPr>
            <a:lvl7pPr marL="2736180" indent="0">
              <a:buNone/>
              <a:defRPr sz="1600" b="1"/>
            </a:lvl7pPr>
            <a:lvl8pPr marL="3192205" indent="0">
              <a:buNone/>
              <a:defRPr sz="1600" b="1"/>
            </a:lvl8pPr>
            <a:lvl9pPr marL="3648239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2" y="2174880"/>
            <a:ext cx="4040188" cy="3951288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7" y="1535114"/>
            <a:ext cx="4041775" cy="639764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500" b="1"/>
            </a:lvl1pPr>
            <a:lvl2pPr marL="456028" indent="0">
              <a:buNone/>
              <a:defRPr sz="2000" b="1"/>
            </a:lvl2pPr>
            <a:lvl3pPr marL="912062" indent="0">
              <a:buNone/>
              <a:defRPr sz="1800" b="1"/>
            </a:lvl3pPr>
            <a:lvl4pPr marL="1368090" indent="0">
              <a:buNone/>
              <a:defRPr sz="1600" b="1"/>
            </a:lvl4pPr>
            <a:lvl5pPr marL="1824119" indent="0">
              <a:buNone/>
              <a:defRPr sz="1600" b="1"/>
            </a:lvl5pPr>
            <a:lvl6pPr marL="2280159" indent="0">
              <a:buNone/>
              <a:defRPr sz="1600" b="1"/>
            </a:lvl6pPr>
            <a:lvl7pPr marL="2736180" indent="0">
              <a:buNone/>
              <a:defRPr sz="1600" b="1"/>
            </a:lvl7pPr>
            <a:lvl8pPr marL="3192205" indent="0">
              <a:buNone/>
              <a:defRPr sz="1600" b="1"/>
            </a:lvl8pPr>
            <a:lvl9pPr marL="3648239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7" y="2174880"/>
            <a:ext cx="4041775" cy="3951288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70106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74665"/>
            <a:ext cx="8229600" cy="1143001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680747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68815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56" y="273081"/>
            <a:ext cx="3008313" cy="1162051"/>
          </a:xfrm>
          <a:prstGeom prst="rect">
            <a:avLst/>
          </a:prstGeom>
        </p:spPr>
        <p:txBody>
          <a:bodyPr lIns="91207" tIns="45601" rIns="91207" bIns="45601"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5"/>
            <a:ext cx="5111750" cy="5853112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3200"/>
            </a:lvl1pPr>
            <a:lvl2pPr>
              <a:defRPr sz="2800"/>
            </a:lvl2pPr>
            <a:lvl3pPr>
              <a:defRPr sz="25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56" y="1435132"/>
            <a:ext cx="3008313" cy="4691063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1400"/>
            </a:lvl1pPr>
            <a:lvl2pPr marL="456028" indent="0">
              <a:buNone/>
              <a:defRPr sz="1200"/>
            </a:lvl2pPr>
            <a:lvl3pPr marL="912062" indent="0">
              <a:buNone/>
              <a:defRPr sz="1100"/>
            </a:lvl3pPr>
            <a:lvl4pPr marL="1368090" indent="0">
              <a:buNone/>
              <a:defRPr sz="900"/>
            </a:lvl4pPr>
            <a:lvl5pPr marL="1824119" indent="0">
              <a:buNone/>
              <a:defRPr sz="900"/>
            </a:lvl5pPr>
            <a:lvl6pPr marL="2280159" indent="0">
              <a:buNone/>
              <a:defRPr sz="900"/>
            </a:lvl6pPr>
            <a:lvl7pPr marL="2736180" indent="0">
              <a:buNone/>
              <a:defRPr sz="900"/>
            </a:lvl7pPr>
            <a:lvl8pPr marL="3192205" indent="0">
              <a:buNone/>
              <a:defRPr sz="900"/>
            </a:lvl8pPr>
            <a:lvl9pPr marL="3648239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861862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91" y="4800601"/>
            <a:ext cx="5486400" cy="566742"/>
          </a:xfrm>
          <a:prstGeom prst="rect">
            <a:avLst/>
          </a:prstGeom>
        </p:spPr>
        <p:txBody>
          <a:bodyPr lIns="91207" tIns="45601" rIns="91207" bIns="45601"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91" y="612775"/>
            <a:ext cx="5486400" cy="4114800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3200"/>
            </a:lvl1pPr>
            <a:lvl2pPr marL="456028" indent="0">
              <a:buNone/>
              <a:defRPr sz="2800"/>
            </a:lvl2pPr>
            <a:lvl3pPr marL="912062" indent="0">
              <a:buNone/>
              <a:defRPr sz="2500"/>
            </a:lvl3pPr>
            <a:lvl4pPr marL="1368090" indent="0">
              <a:buNone/>
              <a:defRPr sz="2000"/>
            </a:lvl4pPr>
            <a:lvl5pPr marL="1824119" indent="0">
              <a:buNone/>
              <a:defRPr sz="2000"/>
            </a:lvl5pPr>
            <a:lvl6pPr marL="2280159" indent="0">
              <a:buNone/>
              <a:defRPr sz="2000"/>
            </a:lvl6pPr>
            <a:lvl7pPr marL="2736180" indent="0">
              <a:buNone/>
              <a:defRPr sz="2000"/>
            </a:lvl7pPr>
            <a:lvl8pPr marL="3192205" indent="0">
              <a:buNone/>
              <a:defRPr sz="2000"/>
            </a:lvl8pPr>
            <a:lvl9pPr marL="3648239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91" y="5367379"/>
            <a:ext cx="5486400" cy="804863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1400"/>
            </a:lvl1pPr>
            <a:lvl2pPr marL="456028" indent="0">
              <a:buNone/>
              <a:defRPr sz="1200"/>
            </a:lvl2pPr>
            <a:lvl3pPr marL="912062" indent="0">
              <a:buNone/>
              <a:defRPr sz="1100"/>
            </a:lvl3pPr>
            <a:lvl4pPr marL="1368090" indent="0">
              <a:buNone/>
              <a:defRPr sz="900"/>
            </a:lvl4pPr>
            <a:lvl5pPr marL="1824119" indent="0">
              <a:buNone/>
              <a:defRPr sz="900"/>
            </a:lvl5pPr>
            <a:lvl6pPr marL="2280159" indent="0">
              <a:buNone/>
              <a:defRPr sz="900"/>
            </a:lvl6pPr>
            <a:lvl7pPr marL="2736180" indent="0">
              <a:buNone/>
              <a:defRPr sz="900"/>
            </a:lvl7pPr>
            <a:lvl8pPr marL="3192205" indent="0">
              <a:buNone/>
              <a:defRPr sz="900"/>
            </a:lvl8pPr>
            <a:lvl9pPr marL="3648239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117216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74665"/>
            <a:ext cx="8229600" cy="1143001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4" y="1600201"/>
            <a:ext cx="8229600" cy="4525964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904024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77"/>
            <a:ext cx="2057400" cy="5851525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77"/>
            <a:ext cx="6019800" cy="5851525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25658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3" Type="http://schemas.openxmlformats.org/officeDocument/2006/relationships/slideLayout" Target="../slideLayouts/slideLayout7.xml"/><Relationship Id="rId7" Type="http://schemas.openxmlformats.org/officeDocument/2006/relationships/slideLayout" Target="../slideLayouts/slideLayout11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5.xml"/><Relationship Id="rId5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4.xml"/><Relationship Id="rId4" Type="http://schemas.openxmlformats.org/officeDocument/2006/relationships/slideLayout" Target="../slideLayouts/slideLayout8.xml"/><Relationship Id="rId9" Type="http://schemas.openxmlformats.org/officeDocument/2006/relationships/slideLayout" Target="../slideLayouts/slideLayout13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838DE5-8422-44AA-9CB3-C0B52EDBDAF9}" type="datetimeFigureOut">
              <a:rPr lang="es-ES" smtClean="0"/>
              <a:t>23/03/2017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95E928-A5CE-42D6-AF29-B73233A007E3}" type="slidenum">
              <a:rPr lang="es-ES" smtClean="0"/>
              <a:t>‹Nº›</a:t>
            </a:fld>
            <a:endParaRPr lang="es-ES"/>
          </a:p>
        </p:txBody>
      </p:sp>
      <p:pic>
        <p:nvPicPr>
          <p:cNvPr id="7" name="Picture 2" descr="C:\Users\Eleni\Desktop\Desde mi ventana.jpg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41277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  <p:sldLayoutId id="2147483656" r:id="rId4"/>
  </p:sldLayoutIdLst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077F24-B4B7-423B-94C5-5A3C8244A9DC}" type="datetimeFigureOut">
              <a:rPr lang="es-ES" smtClean="0"/>
              <a:t>23/03/2017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5C3320-4069-4AE4-BA8E-4E55A407E0A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19207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37"/>
            <a:ext cx="2133600" cy="476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07" tIns="45601" rIns="91207" bIns="45601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206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35476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6028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2062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6809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4119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025" indent="-342025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1050" indent="-285021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0082" indent="-228015" algn="l" rtl="0" fontAlgn="base">
        <a:spcBef>
          <a:spcPct val="20000"/>
        </a:spcBef>
        <a:spcAft>
          <a:spcPct val="0"/>
        </a:spcAft>
        <a:buChar char="•"/>
        <a:defRPr sz="2500">
          <a:solidFill>
            <a:schemeClr val="tx1"/>
          </a:solidFill>
          <a:latin typeface="+mn-lt"/>
          <a:cs typeface="+mn-cs"/>
        </a:defRPr>
      </a:lvl3pPr>
      <a:lvl4pPr marL="1596104" indent="-228015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2136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08167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64192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0232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76257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028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062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090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4119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0159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6180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2205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8239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9.gif"/><Relationship Id="rId5" Type="http://schemas.openxmlformats.org/officeDocument/2006/relationships/image" Target="../media/image28.gif"/><Relationship Id="rId4" Type="http://schemas.openxmlformats.org/officeDocument/2006/relationships/image" Target="../media/image2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8.gif"/><Relationship Id="rId4" Type="http://schemas.openxmlformats.org/officeDocument/2006/relationships/image" Target="../media/image57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0.png"/><Relationship Id="rId10" Type="http://schemas.openxmlformats.org/officeDocument/2006/relationships/image" Target="../media/image6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6" descr="C:\Users\Eleni\Desktop\Desde mi ventana\Diapositiva4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4517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812">
        <p14:ferris dir="l"/>
        <p:sndAc>
          <p:stSnd loop="1">
            <p:snd r:embed="rId2" name="Springtime - Chilly.wav"/>
          </p:stSnd>
        </p:sndAc>
      </p:transition>
    </mc:Choice>
    <mc:Fallback xmlns="">
      <p:transition spd="slow" advTm="14812">
        <p:fade/>
        <p:sndAc>
          <p:stSnd loop="1">
            <p:snd r:embed="rId4" name="Springtime - Chill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3" descr="C:\Users\Eleni\Desktop\Desde mi ventana\Diapositiva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25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6" descr="C:\Users\Eleni\Desktop\Desde mi ventana\Diapositiva6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" y="4925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Eleni\Desktop\Desde mi ventana\Diapositiva6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8" descr="C:\Users\Eleni\Desktop\Desde mi ventana\Diapositiva6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834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7643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3797">
        <p14:ferris dir="l"/>
      </p:transition>
    </mc:Choice>
    <mc:Fallback xmlns="">
      <p:transition spd="slow" advTm="4379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0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3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" descr="C:\Users\Eleni\Desktop\Desde mi ventana\Diapositiva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4" descr="C:\Users\Eleni\Desktop\Desde mi ventana\Diapositiva3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1" descr="C:\Users\Eleni\Desktop\Desde mi ventana\Diapositiva9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596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7" descr="C:\Users\Eleni\Desktop\Desde mi ventana\Diapositiva10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596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5269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1643">
        <p14:ferris dir="l"/>
      </p:transition>
    </mc:Choice>
    <mc:Fallback xmlns="">
      <p:transition spd="slow" advTm="3164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Desde mi ventana\Diapositiva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8" descr="C:\Users\Eleni\Desktop\Desde mi ventana\Diapositiva8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038"/>
            <a:ext cx="9144000" cy="6863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0" descr="C:\Users\Eleni\Desktop\Desde mi ventana\Diapositiva7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75" y="-503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9" descr="C:\Users\Eleni\Desktop\Desde mi ventana\Diapositiva6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340" y="-503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 descr="C:\Users\Eleni\Desktop\Desde mi ventana\Diapositiva8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44" y="3424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9897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41000">
        <p14:ferris dir="l"/>
      </p:transition>
    </mc:Choice>
    <mc:Fallback>
      <p:transition spd="slow" advTm="4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27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Eleni\Desktop\Desde mi ventana\Diapositiva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1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6" descr="C:\Users\Eleni\Desktop\Desde mi ventana\Diapositiva9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851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5" descr="C:\Users\Eleni\Desktop\Desde mi ventana\Diapositiva3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12" y="0"/>
            <a:ext cx="913879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0" descr="C:\Users\Eleni\Desktop\Desde mi ventana\Diapositiva10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10" y="-24773"/>
            <a:ext cx="915851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Eleni\Desktop\Desde mi ventana\Diapositiva67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94" y="-52158"/>
            <a:ext cx="9227626" cy="6910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9541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43000">
        <p14:ferris dir="l"/>
      </p:transition>
    </mc:Choice>
    <mc:Fallback>
      <p:transition spd="slow" advTm="4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2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0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Desde mi ventana\Diapositiva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2" descr="C:\Users\Eleni\Desktop\Desde mi ventana\Diapositiva9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3" descr="C:\Users\Eleni\Desktop\Desde mi ventana\Diapositiva9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136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7" descr="C:\Users\Eleni\Desktop\Desde mi ventana\Diapositiva6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136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6389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6843">
        <p14:ferris dir="l"/>
        <p:sndAc>
          <p:stSnd loop="1">
            <p:snd r:embed="rId2" name="Springtime - Chilly.wav"/>
          </p:stSnd>
        </p:sndAc>
      </p:transition>
    </mc:Choice>
    <mc:Fallback xmlns="">
      <p:transition spd="slow" advTm="36843">
        <p:fade/>
        <p:sndAc>
          <p:stSnd loop="1">
            <p:snd r:embed="rId7" name="Springtime - Chill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Desde mi ventana\Diapositiva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4" descr="C:\Users\Eleni\Desktop\Desde mi ventana\Diapositiva5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712" y="0"/>
            <a:ext cx="9216712" cy="7029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3 Grupo"/>
          <p:cNvGrpSpPr/>
          <p:nvPr/>
        </p:nvGrpSpPr>
        <p:grpSpPr>
          <a:xfrm>
            <a:off x="-72712" y="171399"/>
            <a:ext cx="9144000" cy="6858000"/>
            <a:chOff x="0" y="0"/>
            <a:chExt cx="9144000" cy="6858000"/>
          </a:xfrm>
        </p:grpSpPr>
        <p:pic>
          <p:nvPicPr>
            <p:cNvPr id="5" name="Picture 17" descr="C:\Users\Eleni\Desktop\Desde mi ventana\Diapositiva86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6" descr="http://3.bp.blogspot.com/-_vqkN3HuOdg/UhPs07f2PMI/AAAAAAABF4g/kln8ESEn4Xk/s1600/Gifs+Animados+Mariposas+1.gif"/>
            <p:cNvPicPr>
              <a:picLocks noChangeAspect="1" noChangeArrowheads="1" noCrop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31840" y="4509120"/>
              <a:ext cx="1440160" cy="14401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2" descr="http://tinypic.com/jb4e1w.gif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04048" y="1340768"/>
              <a:ext cx="1247775" cy="11525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6" descr="http://3.bp.blogspot.com/-_vqkN3HuOdg/UhPs07f2PMI/AAAAAAABF4g/kln8ESEn4Xk/s1600/Gifs+Animados+Mariposas+1.gif"/>
            <p:cNvPicPr>
              <a:picLocks noChangeAspect="1" noChangeArrowheads="1" noCrop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18634" y="4509119"/>
              <a:ext cx="1440160" cy="14401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http://tinypic.com/jb4e1w.gif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31840" y="2996952"/>
              <a:ext cx="1247775" cy="11525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http://tinypic.com/jb4e1w.gif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4750" y="1196752"/>
              <a:ext cx="1247775" cy="11525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1" name="Picture 5" descr="C:\Users\Eleni\Desktop\Desde mi ventana\Diapositiva68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712" y="10841"/>
            <a:ext cx="9144000" cy="7018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9503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40477">
        <p14:ferris dir="l"/>
      </p:transition>
    </mc:Choice>
    <mc:Fallback>
      <p:transition spd="slow" advTm="4047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3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3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C:\Users\Eleni\Desktop\Desde mi ventana\Diapositiva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5" descr="C:\Users\Eleni\Desktop\Desde mi ventana\Diapositiva5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365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0" descr="C:\Users\Eleni\Desktop\Desde mi ventana\Diapositiva5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29" y="-11365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7" descr="C:\Users\Eleni\Desktop\Desde mi ventana\Diapositiva4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47" y="-11366"/>
            <a:ext cx="9144000" cy="6869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6693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6621">
        <p14:ferris dir="l"/>
      </p:transition>
    </mc:Choice>
    <mc:Fallback xmlns="">
      <p:transition spd="slow" advTm="3662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Eleni\Desktop\Desde mi ventana\Diapositiva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9" descr="C:\Users\Eleni\Desktop\Desde mi ventana\Diapositiva10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5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6" descr="C:\Users\Eleni\Desktop\Desde mi ventana\Diapositiva8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32" y="-34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9" descr="C:\Users\Eleni\Desktop\Desde mi ventana\Diapositiva7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32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0942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1865">
        <p14:ferris dir="l"/>
      </p:transition>
    </mc:Choice>
    <mc:Fallback xmlns="">
      <p:transition spd="slow" advTm="3186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Eleni\Desktop\Desde mi ventana\Diapositiva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1" descr="C:\Users\Eleni\Desktop\Desde mi ventana\Diapositiva5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1" descr="C:\Users\Eleni\Desktop\Desde mi ventana\Diapositiva7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0" y="-10945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2447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5000">
        <p14:ferris dir="l"/>
      </p:transition>
    </mc:Choice>
    <mc:Fallback xmlns=""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Desde mi ventana\Diapositiva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8" descr="C:\Users\Eleni\Desktop\Desde mi ventana\Diapositiva4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0" descr="C:\Users\Eleni\Desktop\Desde mi ventana\Diapositiva6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044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7" descr="C:\Users\Eleni\Desktop\Desde mi ventana\Diapositiva7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08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0707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1000">
        <p14:ferris dir="l"/>
      </p:transition>
    </mc:Choice>
    <mc:Fallback>
      <p:transition spd="slow" advTm="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C:\Users\Eleni\Desktop\Desde mi ventana\Diapositiva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1" descr="C:\Users\Eleni\Desktop\Desde mi ventana\Diapositiva10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0" descr="C:\Users\Eleni\Desktop\Desde mi ventana\Diapositiva8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 descr="C:\Users\Eleni\Desktop\Desde mi ventana\Diapositiva7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32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0793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8223">
        <p14:ferris dir="l"/>
      </p:transition>
    </mc:Choice>
    <mc:Fallback xmlns="">
      <p:transition spd="slow" advTm="3822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0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C:\Users\Eleni\Desktop\Desde mi ventana\Diapositiva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9" descr="C:\Users\Eleni\Desktop\Desde mi ventana\Diapositiva5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45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3" descr="C:\Users\Eleni\Desktop\Desde mi ventana\Diapositiva5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4" descr="C:\Users\Eleni\Desktop\Desde mi ventana\Diapositiva8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155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5" descr="C:\Users\Eleni\Desktop\Desde mi ventana\Diapositiva97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089" y="-6111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7349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8074">
        <p14:ferris dir="l"/>
      </p:transition>
    </mc:Choice>
    <mc:Fallback xmlns="">
      <p:transition spd="slow" advTm="5807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Eleni\Desktop\Desde mi ventan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4158976"/>
            <a:ext cx="1206325" cy="998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2" descr="C:\Users\Eleni\Desktop\Desde mi ventana\Diapositiva5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552"/>
            <a:ext cx="9170068" cy="6877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bpmaker-resource.giffy.me/userdata/user/50/50475/20/b1-1407412550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5301208"/>
            <a:ext cx="819150" cy="647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bpmaker-resource.giffy.me/userdata/user/50/50475/20/b1-1407412550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8710" y="5703767"/>
            <a:ext cx="819150" cy="647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bpmaker-resource.giffy.me/userdata/user/50/50475/20/b1-1407412550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977358"/>
            <a:ext cx="819150" cy="647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4640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2000">
        <p14:ferris dir="l"/>
      </p:transition>
    </mc:Choice>
    <mc:Fallback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26"/>
            <a:ext cx="9144000" cy="228601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91207" tIns="45601" rIns="91207" bIns="45601" anchor="ctr"/>
          <a:lstStyle/>
          <a:p>
            <a:pPr defTabSz="91206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6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1207" tIns="45601" rIns="91207" bIns="45601" anchor="ctr"/>
          <a:lstStyle/>
          <a:p>
            <a:pPr algn="ctr" defTabSz="91206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1" y="1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9144000" cy="24602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207" tIns="45601" rIns="91207" bIns="45601">
            <a:spAutoFit/>
          </a:bodyPr>
          <a:lstStyle/>
          <a:p>
            <a:pPr algn="ctr" defTabSz="912062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1" y="4724409"/>
            <a:ext cx="2667000" cy="189258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91207" tIns="45601" rIns="91207" bIns="45601">
            <a:spAutoFit/>
          </a:bodyPr>
          <a:lstStyle/>
          <a:p>
            <a:pPr algn="ctr" defTabSz="912062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defTabSz="912062"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4" y="4191017"/>
            <a:ext cx="2362200" cy="236220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1" y="4876802"/>
            <a:ext cx="1219200" cy="99060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30"/>
            <a:ext cx="533400" cy="533399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31"/>
            <a:ext cx="533400" cy="533399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27"/>
            <a:ext cx="533400" cy="533399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27"/>
            <a:ext cx="533400" cy="53339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38932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9894">
        <p14:ferris dir="l"/>
      </p:transition>
    </mc:Choice>
    <mc:Fallback xmlns="">
      <p:transition spd="slow" advTm="989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ersonalizad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385</TotalTime>
  <Words>16</Words>
  <Application>Microsoft Office PowerPoint</Application>
  <PresentationFormat>Presentación en pantalla (4:3)</PresentationFormat>
  <Paragraphs>2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15</vt:i4>
      </vt:variant>
    </vt:vector>
  </HeadingPairs>
  <TitlesOfParts>
    <vt:vector size="18" baseType="lpstr">
      <vt:lpstr>Tema de Office</vt:lpstr>
      <vt:lpstr>Diseño personalizado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Primavera</dc:title>
  <dc:creator>Helen VC</dc:creator>
  <cp:lastModifiedBy>Usuario</cp:lastModifiedBy>
  <cp:revision>36</cp:revision>
  <dcterms:created xsi:type="dcterms:W3CDTF">2017-03-21T15:07:16Z</dcterms:created>
  <dcterms:modified xsi:type="dcterms:W3CDTF">2017-03-23T17:37:37Z</dcterms:modified>
</cp:coreProperties>
</file>