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7" r:id="rId12"/>
    <p:sldId id="264" r:id="rId13"/>
    <p:sldId id="265" r:id="rId14"/>
    <p:sldId id="268" r:id="rId15"/>
    <p:sldId id="269" r:id="rId16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EpUIcn5gG0mR+7fXvL17w==" hashData="vJyuJkve1JkwBJ1f9YDAozKvSalnYc2P1fr+VvZCghi1No4ju1HVjm50V4eMcwU0O0v37balI2wv36iL1GFbx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67" d="100"/>
          <a:sy n="67" d="100"/>
        </p:scale>
        <p:origin x="63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9685B-7395-4306-9224-2EBCA7F33E29}" type="datetimeFigureOut">
              <a:rPr lang="es-MX" smtClean="0"/>
              <a:t>30/12/2018</a:t>
            </a:fld>
            <a:endParaRPr lang="es-MX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33F38-9CAC-426A-B818-B1F6F2B7688E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67012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9685B-7395-4306-9224-2EBCA7F33E29}" type="datetimeFigureOut">
              <a:rPr lang="es-MX" smtClean="0"/>
              <a:t>30/12/2018</a:t>
            </a:fld>
            <a:endParaRPr lang="es-MX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33F38-9CAC-426A-B818-B1F6F2B7688E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504726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9685B-7395-4306-9224-2EBCA7F33E29}" type="datetimeFigureOut">
              <a:rPr lang="es-MX" smtClean="0"/>
              <a:t>30/12/2018</a:t>
            </a:fld>
            <a:endParaRPr lang="es-MX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33F38-9CAC-426A-B818-B1F6F2B7688E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38167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9685B-7395-4306-9224-2EBCA7F33E29}" type="datetimeFigureOut">
              <a:rPr lang="es-MX" smtClean="0"/>
              <a:t>30/12/2018</a:t>
            </a:fld>
            <a:endParaRPr lang="es-MX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33F38-9CAC-426A-B818-B1F6F2B7688E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86136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9685B-7395-4306-9224-2EBCA7F33E29}" type="datetimeFigureOut">
              <a:rPr lang="es-MX" smtClean="0"/>
              <a:t>30/12/2018</a:t>
            </a:fld>
            <a:endParaRPr lang="es-MX" dirty="0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33F38-9CAC-426A-B818-B1F6F2B7688E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840387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9685B-7395-4306-9224-2EBCA7F33E29}" type="datetimeFigureOut">
              <a:rPr lang="es-MX" smtClean="0"/>
              <a:t>30/12/2018</a:t>
            </a:fld>
            <a:endParaRPr lang="es-MX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33F38-9CAC-426A-B818-B1F6F2B7688E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538426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9685B-7395-4306-9224-2EBCA7F33E29}" type="datetimeFigureOut">
              <a:rPr lang="es-MX" smtClean="0"/>
              <a:t>30/12/2018</a:t>
            </a:fld>
            <a:endParaRPr lang="es-MX" dirty="0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33F38-9CAC-426A-B818-B1F6F2B7688E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9698148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9685B-7395-4306-9224-2EBCA7F33E29}" type="datetimeFigureOut">
              <a:rPr lang="es-MX" smtClean="0"/>
              <a:t>30/12/2018</a:t>
            </a:fld>
            <a:endParaRPr lang="es-MX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33F38-9CAC-426A-B818-B1F6F2B7688E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1593126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9685B-7395-4306-9224-2EBCA7F33E29}" type="datetimeFigureOut">
              <a:rPr lang="es-MX" smtClean="0"/>
              <a:t>30/12/2018</a:t>
            </a:fld>
            <a:endParaRPr lang="es-MX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33F38-9CAC-426A-B818-B1F6F2B7688E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846326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9685B-7395-4306-9224-2EBCA7F33E29}" type="datetimeFigureOut">
              <a:rPr lang="es-MX" smtClean="0"/>
              <a:t>30/12/2018</a:t>
            </a:fld>
            <a:endParaRPr lang="es-MX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33F38-9CAC-426A-B818-B1F6F2B7688E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5689237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9685B-7395-4306-9224-2EBCA7F33E29}" type="datetimeFigureOut">
              <a:rPr lang="es-MX" smtClean="0"/>
              <a:t>30/12/2018</a:t>
            </a:fld>
            <a:endParaRPr lang="es-MX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33F38-9CAC-426A-B818-B1F6F2B7688E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256836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MX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71109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9685B-7395-4306-9224-2EBCA7F33E29}" type="datetimeFigureOut">
              <a:rPr lang="es-MX" smtClean="0"/>
              <a:t>30/12/2018</a:t>
            </a:fld>
            <a:endParaRPr lang="es-MX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633F38-9CAC-426A-B818-B1F6F2B7688E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166394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MX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776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gif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gif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32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39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36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5.png"/><Relationship Id="rId11" Type="http://schemas.openxmlformats.org/officeDocument/2006/relationships/image" Target="../media/image38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40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34.png"/><Relationship Id="rId9" Type="http://schemas.openxmlformats.org/officeDocument/2006/relationships/image" Target="../media/image37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4382839" y="0"/>
            <a:ext cx="324159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lsterBold" pitchFamily="2" charset="0"/>
              </a:rPr>
              <a:t>Creaciones Yuls</a:t>
            </a:r>
            <a:endParaRPr lang="es-ES" sz="2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lsterBold" pitchFamily="2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6003635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MX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3481" y="5391150"/>
            <a:ext cx="3790950" cy="1466850"/>
          </a:xfrm>
          <a:prstGeom prst="rect">
            <a:avLst/>
          </a:prstGeom>
        </p:spPr>
      </p:pic>
      <p:sp>
        <p:nvSpPr>
          <p:cNvPr id="11" name="CuadroTexto 10"/>
          <p:cNvSpPr txBox="1"/>
          <p:nvPr/>
        </p:nvSpPr>
        <p:spPr>
          <a:xfrm>
            <a:off x="811350" y="581219"/>
            <a:ext cx="27280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dirty="0" smtClean="0">
                <a:solidFill>
                  <a:srgbClr val="FF0000"/>
                </a:solidFill>
              </a:rPr>
              <a:t>Gracias, Gracias, </a:t>
            </a:r>
            <a:r>
              <a:rPr lang="es-MX" dirty="0">
                <a:solidFill>
                  <a:srgbClr val="FF0000"/>
                </a:solidFill>
              </a:rPr>
              <a:t>G</a:t>
            </a:r>
            <a:r>
              <a:rPr lang="es-MX" dirty="0" smtClean="0">
                <a:solidFill>
                  <a:srgbClr val="FF0000"/>
                </a:solidFill>
              </a:rPr>
              <a:t>racias Sr</a:t>
            </a:r>
            <a:r>
              <a:rPr lang="es-MX" dirty="0" smtClean="0"/>
              <a:t>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1460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  <p:sndAc>
          <p:stSnd>
            <p:snd r:embed="rId2" name="POEMA AL AÑO NUEVOwmv.wav"/>
          </p:stSnd>
        </p:sndAc>
      </p:transition>
    </mc:Choice>
    <mc:Fallback xmlns="">
      <p:transition spd="med" advTm="5000">
        <p:fade/>
        <p:sndAc>
          <p:stSnd>
            <p:snd r:embed="rId6" name="POEMA AL AÑO NUEVOwm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5415" y="-785611"/>
            <a:ext cx="5402178" cy="6858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8632" y="525748"/>
            <a:ext cx="6060088" cy="68580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21" y="1593432"/>
            <a:ext cx="5081158" cy="3671136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2105132" y="269993"/>
            <a:ext cx="798173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2000" dirty="0"/>
              <a:t>¡Hola, pequeño amigo! Soy el Viejo Año en su </a:t>
            </a:r>
            <a:r>
              <a:rPr lang="es-MX" sz="2000" dirty="0" smtClean="0"/>
              <a:t>última noche</a:t>
            </a:r>
            <a:r>
              <a:rPr lang="es-MX" sz="2000" dirty="0"/>
              <a:t>, en esta tierra.</a:t>
            </a:r>
          </a:p>
          <a:p>
            <a:pPr algn="ctr"/>
            <a:r>
              <a:rPr lang="es-MX" sz="2000" dirty="0"/>
              <a:t> Traigo mi equipaje de fechas y cargamento de meses,</a:t>
            </a:r>
          </a:p>
          <a:p>
            <a:pPr algn="ctr"/>
            <a:r>
              <a:rPr lang="es-MX" sz="2000" dirty="0"/>
              <a:t> traigo el peso de todo un calendario, y ahora que soy anciano,</a:t>
            </a:r>
          </a:p>
          <a:p>
            <a:pPr algn="ctr"/>
            <a:r>
              <a:rPr lang="es-MX" sz="2000" dirty="0"/>
              <a:t> te voy a hablar para darte la impresión de lo que por mí ha pasado, </a:t>
            </a:r>
          </a:p>
        </p:txBody>
      </p:sp>
      <p:sp>
        <p:nvSpPr>
          <p:cNvPr id="10" name="Rectángulo 9"/>
          <p:cNvSpPr/>
          <p:nvPr/>
        </p:nvSpPr>
        <p:spPr>
          <a:xfrm>
            <a:off x="1945621" y="5892074"/>
            <a:ext cx="81728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s-ES" sz="5400" b="1" cap="none" spc="0" dirty="0" smtClean="0">
                <a:ln/>
                <a:solidFill>
                  <a:schemeClr val="accent4"/>
                </a:solidFill>
                <a:effectLst/>
              </a:rPr>
              <a:t>Imágenes de la red sin lucro</a:t>
            </a:r>
            <a:endParaRPr lang="es-E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6338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540"/>
    </mc:Choice>
    <mc:Fallback xmlns="">
      <p:transition spd="slow" advTm="235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0"/>
                            </p:stCondLst>
                            <p:childTnLst>
                              <p:par>
                                <p:cTn id="9" presetID="53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1450558" y="150030"/>
            <a:ext cx="929087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2400" dirty="0"/>
              <a:t>antes de reunirme con mis compañeros, allá, donde descansan los Siglos,</a:t>
            </a:r>
          </a:p>
          <a:p>
            <a:pPr algn="ctr"/>
            <a:r>
              <a:rPr lang="es-MX" sz="2400" dirty="0"/>
              <a:t> en el </a:t>
            </a:r>
            <a:r>
              <a:rPr lang="es-MX" sz="2400" dirty="0" smtClean="0"/>
              <a:t>cementerio </a:t>
            </a:r>
            <a:r>
              <a:rPr lang="es-MX" sz="2400" dirty="0"/>
              <a:t>de los Años.</a:t>
            </a:r>
          </a:p>
          <a:p>
            <a:pPr algn="ctr"/>
            <a:r>
              <a:rPr lang="es-MX" sz="2400" dirty="0"/>
              <a:t> Camine hasta este punto, deteniéndome solo un momento</a:t>
            </a:r>
          </a:p>
          <a:p>
            <a:pPr algn="ctr"/>
            <a:endParaRPr lang="es-MX" sz="2400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-12148"/>
            <a:ext cx="12192000" cy="688229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278295"/>
            <a:ext cx="54021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977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95"/>
    </mc:Choice>
    <mc:Fallback xmlns="">
      <p:transition spd="slow" advTm="160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1687357" y="433136"/>
            <a:ext cx="881728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800" dirty="0">
                <a:solidFill>
                  <a:srgbClr val="FFFF00"/>
                </a:solidFill>
              </a:rPr>
              <a:t>en cada una de las cuatro estaciones, aprendiendo de ellas,</a:t>
            </a:r>
          </a:p>
          <a:p>
            <a:r>
              <a:rPr lang="es-MX" sz="2800" dirty="0">
                <a:solidFill>
                  <a:srgbClr val="FFFF00"/>
                </a:solidFill>
              </a:rPr>
              <a:t> los contrastes que a los hombres y al mundo les dejaron. </a:t>
            </a:r>
          </a:p>
          <a:p>
            <a:pPr algn="ctr"/>
            <a:endParaRPr lang="es-MX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3681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9350">
        <p:fade/>
      </p:transition>
    </mc:Choice>
    <mc:Fallback xmlns="">
      <p:transition spd="med" advTm="93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2192000" cy="686971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9369" y="753979"/>
            <a:ext cx="4572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3160296" y="288758"/>
            <a:ext cx="613969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dirty="0"/>
              <a:t>Supe de alegrías, y supe de esperanzas en la primavera, </a:t>
            </a:r>
          </a:p>
          <a:p>
            <a:pPr algn="ctr"/>
            <a:r>
              <a:rPr lang="es-MX" dirty="0"/>
              <a:t>la cual me dio la clave para vestirlo todo de retoños y de flores, </a:t>
            </a:r>
          </a:p>
          <a:p>
            <a:pPr algn="ctr"/>
            <a:r>
              <a:rPr lang="es-MX" dirty="0"/>
              <a:t>para reconstruir los nidos, para dar habitación a la ilusión. </a:t>
            </a:r>
          </a:p>
          <a:p>
            <a:pPr algn="ctr"/>
            <a:endParaRPr lang="es-MX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126" y="1203158"/>
            <a:ext cx="6683749" cy="685800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3225458" y="1203158"/>
            <a:ext cx="627421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dirty="0"/>
              <a:t>También hubo el momento de saber de los primeros frutos, </a:t>
            </a:r>
          </a:p>
          <a:p>
            <a:pPr algn="ctr"/>
            <a:r>
              <a:rPr lang="es-MX" dirty="0"/>
              <a:t>las primeras lluvias, y todos esos momentos que todavía extraño,</a:t>
            </a:r>
          </a:p>
          <a:p>
            <a:pPr algn="ctr"/>
            <a:endParaRPr lang="es-MX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22028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279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000"/>
    </mc:Choice>
    <mc:Fallback xmlns="">
      <p:transition spd="slow" advTm="2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9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600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7346" cy="6880812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89135"/>
            <a:ext cx="4877911" cy="6097389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2951746" y="341790"/>
            <a:ext cx="6769769" cy="10587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MX" sz="20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las tibias noches de verano. Luego vino el otoño, </a:t>
            </a:r>
            <a:endParaRPr lang="es-MX" dirty="0" smtClean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MX" sz="20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me trajo mudas cavilaciones cuando se empezaron </a:t>
            </a:r>
            <a:endParaRPr lang="es-MX" dirty="0" smtClean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MX" sz="20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 pintar los montes de dorado. </a:t>
            </a:r>
            <a:endParaRPr lang="es-MX" sz="2000" dirty="0">
              <a:solidFill>
                <a:schemeClr val="bg1"/>
              </a:solidFill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9990" y="365192"/>
            <a:ext cx="1414713" cy="103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761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49"/>
    </mc:Choice>
    <mc:Fallback xmlns="">
      <p:transition spd="slow" advTm="132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6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6054 0.24097 C 0.3625 0.29398 0.36758 0.36805 0.38554 0.36689 C 0.41159 0.36689 0.41354 0.11898 0.44453 0.11805 C 0.47252 0.11805 0.45755 0.33495 0.4845 0.33402 C 0.5125 0.33402 0.49752 0.17708 0.5276 0.17708 C 0.55455 0.17708 0.53958 0.28287 0.56354 0.28287 C 0.58659 0.28287 0.57461 0.20208 0.59557 0.20208 C 0.60755 0.20208 0.60859 0.22407 0.6095 0.24097 " pathEditMode="relative" rAng="0" ptsTypes="AAAAAA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48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41432" y="-1016233"/>
            <a:ext cx="6079956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6091227" y="128337"/>
            <a:ext cx="610077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dirty="0">
                <a:solidFill>
                  <a:srgbClr val="FFFF00"/>
                </a:solidFill>
              </a:rPr>
              <a:t>Y aquí estoy en invierno, </a:t>
            </a:r>
          </a:p>
          <a:p>
            <a:pPr algn="ctr"/>
            <a:r>
              <a:rPr lang="es-MX" dirty="0">
                <a:solidFill>
                  <a:srgbClr val="FFFF00"/>
                </a:solidFill>
              </a:rPr>
              <a:t>con el pelo cano, con la piel marchita, y mis segundos contados</a:t>
            </a:r>
          </a:p>
          <a:p>
            <a:pPr algn="ctr"/>
            <a:r>
              <a:rPr lang="es-MX" dirty="0">
                <a:solidFill>
                  <a:srgbClr val="FFFF00"/>
                </a:solidFill>
              </a:rPr>
              <a:t> con los dedos de la mano. 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1872" y="1716458"/>
            <a:ext cx="4762500" cy="223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60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56"/>
    </mc:Choice>
    <mc:Fallback xmlns="">
      <p:transition spd="slow" advTm="116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83333E-6 -6.66667E-6 L 5.83333E-6 -6.66667E-6 C -0.0009 0.00717 -0.00116 0.01434 -0.00273 0.02106 C -0.0039 0.02638 -0.00793 0.03518 -0.00793 0.03518 C -0.01028 0.04745 -0.00846 0.04004 -0.01457 0.05624 C -0.01536 0.05856 -0.01588 0.06157 -0.01718 0.06319 C -0.01848 0.06481 -0.01991 0.0662 -0.02109 0.06782 C -0.02551 0.0743 -0.02408 0.07522 -0.02903 0.07962 C -0.03984 0.08934 -0.02447 0.07198 -0.03827 0.08657 C -0.04088 0.08958 -0.04348 0.09282 -0.04609 0.09606 C -0.04739 0.09745 -0.04895 0.0986 -0.04999 0.10069 C -0.0509 0.10231 -0.05155 0.10439 -0.05273 0.10532 C -0.0552 0.10763 -0.05793 0.10856 -0.06054 0.10995 L -0.06457 0.11226 C -0.06588 0.11319 -0.06718 0.11411 -0.06848 0.11481 C -0.07499 0.11712 -0.07838 0.11851 -0.08554 0.11944 C -0.09517 0.12059 -0.10494 0.12083 -0.11457 0.12175 C -0.13267 0.12823 -0.10989 0.12059 -0.14999 0.12638 C -0.15142 0.12661 -0.1526 0.12823 -0.15403 0.1287 C -0.17551 0.13634 -0.16366 0.12985 -0.17369 0.13587 L -0.31848 0.13333 C -0.32629 0.13309 -0.32721 0.13217 -0.33293 0.1287 C -0.33385 0.12708 -0.3345 0.12499 -0.33554 0.12407 C -0.33723 0.12268 -0.33905 0.12268 -0.34088 0.12175 C -0.34218 0.12106 -0.34348 0.12036 -0.34478 0.11944 C -0.35442 0.11203 -0.34556 0.11666 -0.35533 0.11226 C -0.35663 0.10995 -0.3578 0.1074 -0.35924 0.10532 C -0.36054 0.10346 -0.3621 0.10254 -0.36327 0.10069 C -0.36431 0.0986 -0.36471 0.09559 -0.36588 0.09374 C -0.36692 0.09166 -0.36861 0.09073 -0.36978 0.08888 C -0.37994 0.07407 -0.36783 0.08888 -0.37773 0.07731 C -0.37851 0.07499 -0.37903 0.07198 -0.38033 0.07036 C -0.38137 0.06874 -0.38306 0.06921 -0.38424 0.06782 C -0.38528 0.06689 -0.38606 0.06481 -0.38684 0.06319 C -0.38736 0.06087 -0.38749 0.05833 -0.38827 0.05624 C -0.38971 0.05138 -0.39348 0.04212 -0.39348 0.04212 C -0.39491 0.03471 -0.39452 0.03471 -0.39739 0.02823 C -0.39817 0.02638 -0.39934 0.02522 -0.39999 0.02337 C -0.40103 0.02129 -0.40168 0.01874 -0.40273 0.01643 C -0.40481 0.0118 -0.40637 0.01064 -0.40924 0.00717 C -0.4134 -0.00394 -0.41041 0.00092 -0.41978 -0.00464 L -0.42369 -0.00695 C -0.42499 -0.00857 -0.42629 -0.01042 -0.42773 -0.01158 C -0.42929 -0.01297 -0.43124 -0.01297 -0.43293 -0.0139 C -0.43424 -0.01459 -0.43567 -0.01529 -0.43684 -0.01621 C -0.43866 -0.0176 -0.44036 -0.01968 -0.44218 -0.02107 C -0.44348 -0.022 -0.44491 -0.02223 -0.44609 -0.02339 C -0.44752 -0.02454 -0.44856 -0.02709 -0.44999 -0.02802 C -0.45221 -0.02941 -0.45442 -0.02941 -0.45663 -0.03033 C -0.45793 -0.03103 -0.45937 -0.03149 -0.46054 -0.03265 C -0.46197 -0.03404 -0.46301 -0.03658 -0.46457 -0.03728 C -0.46744 -0.0389 -0.47069 -0.0389 -0.47369 -0.03959 C -0.48554 -0.0389 -0.49739 -0.03866 -0.50924 -0.03728 C -0.5203 -0.03612 -0.51366 -0.03566 -0.52109 -0.03265 C -0.52551 -0.03079 -0.52994 -0.02964 -0.53424 -0.02802 C -0.53645 -0.02732 -0.53866 -0.02686 -0.54088 -0.0257 C -0.55741 -0.01575 -0.54062 -0.02616 -0.55533 -0.01621 C -0.57187 -0.00533 -0.54036 -0.02732 -0.56588 -0.00927 C -0.56666 -0.00765 -0.56731 -0.00556 -0.56848 -0.00464 C -0.57265 -0.00093 -0.57773 -6.66667E-6 -0.58163 0.00485 C -0.58853 0.01296 -0.58228 0.00671 -0.59088 0.0118 C -0.59309 0.01319 -0.59517 0.01504 -0.59739 0.01643 C -0.60116 0.01897 -0.60247 0.01921 -0.60663 0.02106 C -0.60885 0.02337 -0.61093 0.02615 -0.61314 0.02823 C -0.61575 0.03032 -0.61991 0.03124 -0.62239 0.03286 C -0.6246 0.03425 -0.62668 0.03634 -0.62903 0.03749 C -0.6328 0.03958 -0.63984 0.04073 -0.64348 0.04212 C -0.64934 0.04467 -0.65338 0.04814 -0.65924 0.0493 C -0.66536 0.05046 -0.67148 0.05069 -0.67773 0.05161 C -0.68814 0.05069 -0.69869 0.05046 -0.70924 0.0493 C -0.71223 0.04884 -0.72148 0.04606 -0.72499 0.04444 C -0.72642 0.04397 -0.7276 0.04259 -0.72903 0.04212 C -0.73202 0.0412 -0.73515 0.04073 -0.73814 0.03981 C -0.73957 0.03911 -0.74088 0.03819 -0.74218 0.03749 C -0.74387 0.03657 -0.74569 0.03634 -0.74739 0.03518 C -0.77069 0.01967 -0.75585 0.02684 -0.76848 0.02106 C -0.78905 -0.0007 -0.76327 0.02615 -0.78033 0.00948 C -0.78254 0.00717 -0.78463 0.00439 -0.78684 0.00231 C -0.78905 0.00046 -0.7914 -0.00024 -0.79348 -0.00232 C -0.79543 -0.00417 -0.79687 -0.00741 -0.79869 -0.00927 C -0.8039 -0.01436 -0.80911 -0.01922 -0.81457 -0.02339 C -0.82239 -0.02941 -0.83632 -0.03959 -0.84218 -0.04677 C -0.84791 -0.05371 -0.85442 -0.05904 -0.85924 -0.06783 C -0.86288 -0.07408 -0.86197 -0.07291 -0.86718 -0.07941 C -0.87707 -0.09191 -0.8828 -0.097 -0.89478 -0.10996 C -0.89478 -0.10996 -0.91588 -0.13334 -0.91588 -0.13334 C -0.91939 -0.13566 -0.92304 -0.13751 -0.92642 -0.14029 C -0.9414 -0.15302 -0.93697 -0.14978 -0.94609 -0.16135 C -0.94739 -0.16297 -0.94882 -0.16413 -0.94999 -0.16598 C -0.95793 -0.17825 -0.95194 -0.17339 -0.95924 -0.17779 C -0.96457 -0.19167 -0.95859 -0.17802 -0.96848 -0.19167 C -0.97043 -0.19445 -0.97187 -0.19816 -0.97369 -0.20116 C -0.97499 -0.20302 -0.97642 -0.20394 -0.97773 -0.20579 C -0.97916 -0.20788 -0.9802 -0.21089 -0.98163 -0.21274 C -0.98411 -0.21621 -0.98723 -0.21829 -0.98957 -0.22223 C -0.99166 -0.22616 -0.99348 -0.23079 -0.99609 -0.2338 C -0.99739 -0.23542 -0.99882 -0.23658 -0.99999 -0.23843 C -1.00286 -0.24283 -1.00585 -0.247 -1.00793 -0.25255 C -1.01132 -0.26135 -1.0095 -0.25765 -1.01314 -0.26436 C -1.0164 -0.28728 -1.0121 -0.26343 -1.01718 -0.27825 C -1.01783 -0.28033 -1.01796 -0.28311 -1.01848 -0.28542 C -1.02043 -0.29376 -1.02109 -0.29468 -1.02369 -0.30163 C -1.02421 -0.30464 -1.02538 -0.31482 -1.02642 -0.31806 C -1.02707 -0.32061 -1.02812 -0.32269 -1.02903 -0.32501 C -1.03241 -0.34978 -1.02773 -0.32061 -1.03293 -0.34144 C -1.03411 -0.34607 -1.03437 -0.35116 -1.03554 -0.35556 C -1.03814 -0.36459 -1.03775 -0.36413 -1.04088 -0.372 C -1.04205 -0.37501 -1.04309 -0.37871 -1.04478 -0.38126 C -1.047 -0.38473 -1.05442 -0.38843 -1.0565 -0.39052 C -1.05846 -0.3926 -1.05989 -0.39584 -1.06171 -0.39769 C -1.06379 -0.39978 -1.06627 -0.40024 -1.06835 -0.40232 C -1.0703 -0.40417 -1.07174 -0.40741 -1.07356 -0.40927 C -1.07486 -0.41066 -1.07629 -0.41066 -1.0776 -0.41158 C -1.0871 -0.41899 -1.07825 -0.41482 -1.08944 -0.41876 C -1.10168 -0.42964 -1.08632 -0.41644 -1.1026 -0.42802 C -1.10468 -0.42964 -1.10689 -0.43126 -1.10911 -0.43265 C -1.11171 -0.4345 -1.11458 -0.43519 -1.11705 -0.43751 C -1.12109 -0.44098 -1.12447 -0.44445 -1.1289 -0.44677 C -1.13228 -0.44862 -1.13593 -0.44931 -1.13944 -0.4514 C -1.147 -0.45603 -1.13958 -0.45163 -1.14856 -0.45603 C -1.15585 -0.4595 -1.15754 -0.46135 -1.16444 -0.4632 C -1.16783 -0.46413 -1.17135 -0.46459 -1.17486 -0.46552 C -1.17916 -0.46737 -1.18241 -0.46899 -1.18671 -0.47015 C -1.19023 -0.47107 -1.19374 -0.472 -1.19726 -0.47246 C -1.19856 -0.47269 -1.19986 -0.47246 -1.20129 -0.47246 " pathEditMode="relative" ptsTypes="AAAAAAAAAAAAAAAAAAAAAAAAAAAAAAAAAAAAAAAAAAAAAAAAAAAAAAAAAAA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7103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9500" y="13034"/>
            <a:ext cx="8572500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5415" y="-1042285"/>
            <a:ext cx="5402178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4993093" y="272716"/>
            <a:ext cx="582531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dirty="0">
                <a:solidFill>
                  <a:schemeClr val="bg1"/>
                </a:solidFill>
              </a:rPr>
              <a:t>Te dejo un Mundo, donde espero que disfrutes de él, </a:t>
            </a:r>
          </a:p>
          <a:p>
            <a:pPr algn="ctr"/>
            <a:r>
              <a:rPr lang="es-MX" dirty="0">
                <a:solidFill>
                  <a:schemeClr val="bg1"/>
                </a:solidFill>
              </a:rPr>
              <a:t>como yo lo he disfrutado, a pesar de los senderos erróneos, </a:t>
            </a:r>
          </a:p>
          <a:p>
            <a:pPr algn="ctr"/>
            <a:r>
              <a:rPr lang="es-MX" dirty="0">
                <a:solidFill>
                  <a:schemeClr val="bg1"/>
                </a:solidFill>
              </a:rPr>
              <a:t>que a veces los hombres han tomado. 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551269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24"/>
    </mc:Choice>
    <mc:Fallback xmlns="">
      <p:transition spd="slow" advTm="12524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1579" y="557235"/>
            <a:ext cx="2540579" cy="406492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8020" y="1540042"/>
            <a:ext cx="6784298" cy="528547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5415" y="-1042285"/>
            <a:ext cx="5402178" cy="685800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2981782" y="95570"/>
            <a:ext cx="622843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dirty="0">
                <a:solidFill>
                  <a:srgbClr val="FFFF00"/>
                </a:solidFill>
              </a:rPr>
              <a:t>Porque me asfixian los malos entendimientos y las separaciones,</a:t>
            </a:r>
          </a:p>
          <a:p>
            <a:pPr algn="ctr"/>
            <a:r>
              <a:rPr lang="es-MX" dirty="0">
                <a:solidFill>
                  <a:srgbClr val="FFFF00"/>
                </a:solidFill>
              </a:rPr>
              <a:t> porque me duelen las guerras ¡como duelen las articulaciones!</a:t>
            </a:r>
          </a:p>
          <a:p>
            <a:pPr algn="ctr"/>
            <a:endParaRPr lang="es-MX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4158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83"/>
    </mc:Choice>
    <mc:Fallback xmlns="">
      <p:transition spd="slow" advTm="90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2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4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47" y="0"/>
            <a:ext cx="12202847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919663" y="320387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MX" b="0" i="0" dirty="0" smtClean="0">
                <a:solidFill>
                  <a:schemeClr val="bg1"/>
                </a:solidFill>
                <a:effectLst/>
                <a:latin typeface="Roboto"/>
              </a:rPr>
              <a:t>PORQUE SE SIEMBRAN BONDADES ¡Y SE RECOGEN DISCORDIAS! ¡Porque el hombre! se ha salido del hombre.</a:t>
            </a:r>
            <a:endParaRPr lang="es-MX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2519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86"/>
    </mc:Choice>
    <mc:Fallback xmlns="">
      <p:transition spd="slow" advTm="94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8600" y="625642"/>
            <a:ext cx="7134461" cy="68580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77870" y="241501"/>
            <a:ext cx="412170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Pero ojalá tus días traigan el</a:t>
            </a:r>
          </a:p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Incremento necesario,</a:t>
            </a:r>
          </a:p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Para surgir con la fuerza en los</a:t>
            </a:r>
          </a:p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Corazones, porque aún hay</a:t>
            </a:r>
          </a:p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Mucha gente con el afán de dar</a:t>
            </a:r>
          </a:p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Antes que recibir.</a:t>
            </a:r>
            <a:endParaRPr lang="es-MX" sz="2400" dirty="0">
              <a:solidFill>
                <a:schemeClr val="bg1"/>
              </a:solidFill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662" y="507597"/>
            <a:ext cx="3822594" cy="4852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39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03"/>
    </mc:Choice>
    <mc:Fallback xmlns="">
      <p:transition spd="slow" advTm="124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xit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3048000" y="2790107"/>
            <a:ext cx="6096000" cy="98142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MX" dirty="0" smtClean="0">
                <a:solidFill>
                  <a:srgbClr val="FFFF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el afán de AMAR, antes que maldecir. </a:t>
            </a:r>
            <a:endParaRPr lang="es-MX" sz="1600" dirty="0" smtClean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MX" dirty="0" smtClean="0">
                <a:solidFill>
                  <a:srgbClr val="FFFF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ahora que te Inicias, haya Paz en esta Tierra, y seas; seas siempre feliz-feliz. </a:t>
            </a:r>
            <a:endParaRPr lang="es-MX" sz="1600" dirty="0" smtClean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9683" y="5391150"/>
            <a:ext cx="3790950" cy="146685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5750" y="2621581"/>
            <a:ext cx="4000500" cy="32385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3393569" y="811606"/>
            <a:ext cx="5084020" cy="71776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MX" sz="4000" dirty="0" smtClean="0">
                <a:solidFill>
                  <a:srgbClr val="FFFF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¡FELIZ AÑO NUEVO</a:t>
            </a:r>
            <a:r>
              <a:rPr lang="es-MX" sz="4000" dirty="0" smtClean="0"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es-MX" sz="36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3853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0"/>
    </mc:Choice>
    <mc:Fallback xmlns="">
      <p:transition spd="slow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71035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533800" y="930442"/>
            <a:ext cx="8129790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Querida familia </a:t>
            </a:r>
            <a:r>
              <a:rPr lang="es-MX" sz="2400" dirty="0" err="1" smtClean="0">
                <a:solidFill>
                  <a:schemeClr val="bg1"/>
                </a:solidFill>
              </a:rPr>
              <a:t>amig@s</a:t>
            </a:r>
            <a:r>
              <a:rPr lang="es-MX" sz="2400" dirty="0" smtClean="0">
                <a:solidFill>
                  <a:schemeClr val="bg1"/>
                </a:solidFill>
              </a:rPr>
              <a:t>, </a:t>
            </a:r>
            <a:r>
              <a:rPr lang="es-MX" sz="2400" dirty="0" err="1" smtClean="0">
                <a:solidFill>
                  <a:schemeClr val="bg1"/>
                </a:solidFill>
              </a:rPr>
              <a:t>conocid@s</a:t>
            </a:r>
            <a:r>
              <a:rPr lang="es-MX" sz="2400" dirty="0" smtClean="0">
                <a:solidFill>
                  <a:schemeClr val="bg1"/>
                </a:solidFill>
              </a:rPr>
              <a:t>, </a:t>
            </a:r>
            <a:r>
              <a:rPr lang="es-MX" sz="2400" dirty="0" err="1" smtClean="0">
                <a:solidFill>
                  <a:schemeClr val="bg1"/>
                </a:solidFill>
              </a:rPr>
              <a:t>vecin@s</a:t>
            </a:r>
            <a:endParaRPr lang="es-MX" sz="2400" dirty="0" smtClean="0">
              <a:solidFill>
                <a:schemeClr val="bg1"/>
              </a:solidFill>
            </a:endParaRPr>
          </a:p>
          <a:p>
            <a:pPr algn="ctr"/>
            <a:r>
              <a:rPr lang="es-MX" sz="2400" dirty="0" err="1" smtClean="0">
                <a:solidFill>
                  <a:schemeClr val="bg1"/>
                </a:solidFill>
              </a:rPr>
              <a:t>Amig@s</a:t>
            </a:r>
            <a:r>
              <a:rPr lang="es-MX" sz="2400" dirty="0" smtClean="0">
                <a:solidFill>
                  <a:schemeClr val="bg1"/>
                </a:solidFill>
              </a:rPr>
              <a:t>  virtuales, se termina  un año  más parece </a:t>
            </a:r>
          </a:p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Que  fue  ayer cuando  comenzó el  2018 </a:t>
            </a:r>
          </a:p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la  vida se va de prisa este año tuvo  sus grandes  alegrías</a:t>
            </a:r>
          </a:p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Sus inmensas tristezas de esos  momentos  se compone la  vida.</a:t>
            </a:r>
          </a:p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Es momento de enterrar los  miedos, de y surgir de nuevo</a:t>
            </a:r>
          </a:p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Les deseo que este año  que  comienza seamos como niños</a:t>
            </a:r>
          </a:p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Espontáneos en dar  amor, la capacidad de asombro aún</a:t>
            </a:r>
          </a:p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En los pequeños  grandes detalles esa sencillez de corazón</a:t>
            </a:r>
          </a:p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Que los  caracteriza en sus primeros años.</a:t>
            </a:r>
          </a:p>
          <a:p>
            <a:pPr algn="ctr"/>
            <a:endParaRPr lang="es-MX" sz="2400" dirty="0">
              <a:solidFill>
                <a:schemeClr val="bg1"/>
              </a:solidFill>
            </a:endParaRPr>
          </a:p>
          <a:p>
            <a:pPr algn="ctr"/>
            <a:r>
              <a:rPr lang="es-MX" sz="2400" dirty="0">
                <a:solidFill>
                  <a:schemeClr val="bg1"/>
                </a:solidFill>
              </a:rPr>
              <a:t>¡</a:t>
            </a:r>
            <a:r>
              <a:rPr lang="es-MX" sz="2400" dirty="0" smtClean="0">
                <a:solidFill>
                  <a:schemeClr val="bg1"/>
                </a:solidFill>
              </a:rPr>
              <a:t>Un gran Abrazo!</a:t>
            </a:r>
            <a:endParaRPr lang="es-MX" sz="2400" dirty="0">
              <a:solidFill>
                <a:schemeClr val="bg1"/>
              </a:solidFill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3596063" y="5551413"/>
            <a:ext cx="40052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dirty="0" smtClean="0">
                <a:solidFill>
                  <a:schemeClr val="bg1"/>
                </a:solidFill>
              </a:rPr>
              <a:t>Declamador  </a:t>
            </a:r>
            <a:r>
              <a:rPr lang="es-MX" dirty="0">
                <a:solidFill>
                  <a:schemeClr val="bg1"/>
                </a:solidFill>
              </a:rPr>
              <a:t>J</a:t>
            </a:r>
            <a:r>
              <a:rPr lang="es-MX" dirty="0" smtClean="0">
                <a:solidFill>
                  <a:schemeClr val="bg1"/>
                </a:solidFill>
              </a:rPr>
              <a:t>osé </a:t>
            </a:r>
            <a:r>
              <a:rPr lang="es-MX" dirty="0">
                <a:solidFill>
                  <a:schemeClr val="bg1"/>
                </a:solidFill>
              </a:rPr>
              <a:t>L</a:t>
            </a:r>
            <a:r>
              <a:rPr lang="es-MX" dirty="0" smtClean="0">
                <a:solidFill>
                  <a:schemeClr val="bg1"/>
                </a:solidFill>
              </a:rPr>
              <a:t>uis Soto</a:t>
            </a:r>
          </a:p>
          <a:p>
            <a:pPr algn="ctr"/>
            <a:r>
              <a:rPr lang="es-MX" dirty="0" smtClean="0">
                <a:solidFill>
                  <a:schemeClr val="bg1"/>
                </a:solidFill>
              </a:rPr>
              <a:t>Desconozco al autor de tan bello poema.</a:t>
            </a:r>
            <a:endParaRPr lang="es-MX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6882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MX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anose="03050502040202030202" pitchFamily="66" charset="0"/>
                <a:hlinkClick r:id="rId3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MX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  <p:sndAc>
      <p:stSnd>
        <p:snd r:embed="rId2" name="push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521</Words>
  <Application>Microsoft Office PowerPoint</Application>
  <PresentationFormat>Panorámica</PresentationFormat>
  <Paragraphs>54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23" baseType="lpstr">
      <vt:lpstr>Arial</vt:lpstr>
      <vt:lpstr>BolsterBold</vt:lpstr>
      <vt:lpstr>Calibri</vt:lpstr>
      <vt:lpstr>Calibri Light</vt:lpstr>
      <vt:lpstr>Kristen ITC</vt:lpstr>
      <vt:lpstr>Roboto</vt:lpstr>
      <vt:lpstr>Times New Roman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74</cp:revision>
  <dcterms:created xsi:type="dcterms:W3CDTF">2018-12-30T00:53:39Z</dcterms:created>
  <dcterms:modified xsi:type="dcterms:W3CDTF">2018-12-30T22:42:57Z</dcterms:modified>
</cp:coreProperties>
</file>