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  <p:sldMasterId id="2147483676" r:id="rId3"/>
  </p:sldMasterIdLst>
  <p:notesMasterIdLst>
    <p:notesMasterId r:id="rId18"/>
  </p:notesMasterIdLst>
  <p:sldIdLst>
    <p:sldId id="269" r:id="rId4"/>
    <p:sldId id="274" r:id="rId5"/>
    <p:sldId id="273" r:id="rId6"/>
    <p:sldId id="263" r:id="rId7"/>
    <p:sldId id="264" r:id="rId8"/>
    <p:sldId id="259" r:id="rId9"/>
    <p:sldId id="266" r:id="rId10"/>
    <p:sldId id="260" r:id="rId11"/>
    <p:sldId id="267" r:id="rId12"/>
    <p:sldId id="261" r:id="rId13"/>
    <p:sldId id="258" r:id="rId14"/>
    <p:sldId id="265" r:id="rId15"/>
    <p:sldId id="271" r:id="rId16"/>
    <p:sldId id="272" r:id="rId17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JLzxrv667Pp8RQ6HHfjXA==" hashData="lrvDqkSFLAhZMwO92tRu1QK9Oc/GOAULqJD7/GTKLnmgxmemGLk5qsa+uk598DoPZLeFwL7dqRD8Laj7biAi2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DE4AC2"/>
    <a:srgbClr val="ED9DDE"/>
    <a:srgbClr val="3131B5"/>
    <a:srgbClr val="C925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078468-7A6D-4302-A0BC-3B3540B1F8CF}" type="datetimeFigureOut">
              <a:rPr lang="es-ES" smtClean="0"/>
              <a:t>07/03/2015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47FC2C-6511-47BA-A056-C4EDD05BF1C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401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47FC2C-6511-47BA-A056-C4EDD05BF1CD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123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CB7F-892F-44F7-86C7-E82EA8EC2BD0}" type="datetimeFigureOut">
              <a:rPr lang="es-ES" smtClean="0"/>
              <a:t>07/03/2015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26F0-1166-4F62-9A42-61DCA38171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689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CB7F-892F-44F7-86C7-E82EA8EC2BD0}" type="datetimeFigureOut">
              <a:rPr lang="es-ES" smtClean="0"/>
              <a:t>07/03/2015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26F0-1166-4F62-9A42-61DCA38171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382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CB7F-892F-44F7-86C7-E82EA8EC2BD0}" type="datetimeFigureOut">
              <a:rPr lang="es-ES" smtClean="0"/>
              <a:t>07/03/2015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26F0-1166-4F62-9A42-61DCA38171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773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CB7F-892F-44F7-86C7-E82EA8EC2BD0}" type="datetimeFigureOut">
              <a:rPr lang="es-ES" smtClean="0"/>
              <a:t>07/03/2015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26F0-1166-4F62-9A42-61DCA38171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6887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CB7F-892F-44F7-86C7-E82EA8EC2BD0}" type="datetimeFigureOut">
              <a:rPr lang="es-ES" smtClean="0"/>
              <a:t>07/03/2015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26F0-1166-4F62-9A42-61DCA38171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285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CB7F-892F-44F7-86C7-E82EA8EC2BD0}" type="datetimeFigureOut">
              <a:rPr lang="es-ES" smtClean="0"/>
              <a:t>07/03/2015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26F0-1166-4F62-9A42-61DCA38171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550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CB7F-892F-44F7-86C7-E82EA8EC2BD0}" type="datetimeFigureOut">
              <a:rPr lang="es-ES" smtClean="0"/>
              <a:t>07/03/2015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26F0-1166-4F62-9A42-61DCA38171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137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CB7F-892F-44F7-86C7-E82EA8EC2BD0}" type="datetimeFigureOut">
              <a:rPr lang="es-ES" smtClean="0"/>
              <a:t>07/03/2015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26F0-1166-4F62-9A42-61DCA38171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360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CB7F-892F-44F7-86C7-E82EA8EC2BD0}" type="datetimeFigureOut">
              <a:rPr lang="es-ES" smtClean="0"/>
              <a:t>07/03/2015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26F0-1166-4F62-9A42-61DCA38171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675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CB7F-892F-44F7-86C7-E82EA8EC2BD0}" type="datetimeFigureOut">
              <a:rPr lang="es-ES" smtClean="0"/>
              <a:t>07/03/2015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26F0-1166-4F62-9A42-61DCA38171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803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CB7F-892F-44F7-86C7-E82EA8EC2BD0}" type="datetimeFigureOut">
              <a:rPr lang="es-ES" smtClean="0"/>
              <a:t>07/03/2015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26F0-1166-4F62-9A42-61DCA38171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78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89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50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4" name="24_Lysistrata   Giovanni Marradi.wav"/>
          </p:stSnd>
        </p:sndAc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76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05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4" name="24_Lysistrata   Giovanni Marradi.wav"/>
          </p:stSnd>
        </p:sndAc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80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302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50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63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41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87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97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473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4" name="24_Lysistrata   Giovanni Marradi.wav"/>
          </p:stSnd>
        </p:sndAc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0372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4" name="24_Lysistrata   Giovanni Marradi.wav"/>
          </p:stSnd>
        </p:sndAc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39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4" name="24_Lysistrata   Giovanni Marradi.wav"/>
          </p:stSnd>
        </p:sndAc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236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62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72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3" name="24_Lysistrata   Giovanni Marradi.wav"/>
          </p:stSnd>
        </p:sndAc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60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" name="24_Lysistrata   Giovanni Marradi.wav"/>
          </p:stSnd>
        </p:sndAc>
      </p:transition>
    </mc:Choice>
    <mc:Fallback xmlns="">
      <p:transition spd="slow" advTm="7000">
        <p:sndAc>
          <p:stSnd>
            <p:snd r:embed="rId4" name="24_Lysistrata   Giovanni Marradi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21" Type="http://schemas.openxmlformats.org/officeDocument/2006/relationships/audio" Target="../media/audio1.wav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audio" Target="../media/audio1.wav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0CB7F-892F-44F7-86C7-E82EA8EC2BD0}" type="datetimeFigureOut">
              <a:rPr lang="es-ES" smtClean="0"/>
              <a:t>07/03/2015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526F0-1166-4F62-9A42-61DCA38171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9113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3" name="24_Lysistrata   Giovanni Marradi.wav"/>
          </p:stSnd>
        </p:sndAc>
      </p:transition>
    </mc:Choice>
    <mc:Fallback xmlns="">
      <p:transition spd="slow" advTm="7000">
        <p:sndAc>
          <p:stSnd>
            <p:snd r:embed="rId14" name="24_Lysistrata   Giovanni Marradi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273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3" name="24_Lysistrata   Giovanni Marradi.wav"/>
          </p:stSnd>
        </p:sndAc>
      </p:transition>
    </mc:Choice>
    <mc:Fallback xmlns="">
      <p:transition spd="slow" advTm="7000">
        <p:sndAc>
          <p:stSnd>
            <p:snd r:embed="rId4" name="24_Lysistrata   Giovanni Marradi.wav"/>
          </p:stSnd>
        </p:sndAc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0CB7F-892F-44F7-86C7-E82EA8EC2BD0}" type="datetimeFigureOut">
              <a:rPr lang="es-ES" smtClean="0"/>
              <a:t>07/03/2015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526F0-1166-4F62-9A42-61DCA38171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19487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>
            <p:snd r:embed="rId19" name="24_Lysistrata   Giovanni Marradi.wav"/>
          </p:stSnd>
        </p:sndAc>
      </p:transition>
    </mc:Choice>
    <mc:Fallback xmlns="">
      <p:transition spd="slow" advTm="7000">
        <p:sndAc>
          <p:stSnd>
            <p:snd r:embed="rId21" name="24_Lysistrata   Giovanni Marradi.wav"/>
          </p:stSnd>
        </p:sndAc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ejamensagens.com/en/flowers-wishes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11.gif"/><Relationship Id="rId2" Type="http://schemas.openxmlformats.org/officeDocument/2006/relationships/hyperlink" Target="http://www.123tagged.com/Comments/Flowers_Wishes.aspx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http://h6.tagstat.com/image03/b/d50f/003y0522Zkf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magehousing.com/?id=57674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100" name="Picture 4" descr="http://blog.tiching.com/wp-content/uploads/2012/02/mujer_gran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294"/>
          <a:stretch/>
        </p:blipFill>
        <p:spPr bwMode="auto">
          <a:xfrm flipH="1">
            <a:off x="9278471" y="2466101"/>
            <a:ext cx="2590800" cy="29089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 rot="19909663">
            <a:off x="184770" y="503886"/>
            <a:ext cx="3431796" cy="1643841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r>
              <a:rPr lang="es-ES" sz="48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Para Ti Mujer Trabajadora</a:t>
            </a:r>
            <a:endParaRPr lang="es-ES" sz="4800" b="1" dirty="0">
              <a:solidFill>
                <a:srgbClr val="00FF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106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2000">
        <p:sndAc>
          <p:stSnd>
            <p:snd r:embed="rId2" name="24_Lysistrata   Giovanni Marradi.wav"/>
          </p:stSnd>
        </p:sndAc>
      </p:transition>
    </mc:Choice>
    <mc:Fallback>
      <p:transition spd="slow" advTm="12000">
        <p:sndAc>
          <p:stSnd>
            <p:snd r:embed="rId2" name="24_Lysistrata   Giovanni Marrad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magiaenelcamino.com.ar/wp-content/2012/03/MG_01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 rot="20004821">
            <a:off x="155743" y="672646"/>
            <a:ext cx="381386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rgbClr val="00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Para ti, mujer abnegada, </a:t>
            </a:r>
            <a:endParaRPr lang="es-ES" sz="3200" b="1" dirty="0" smtClean="0">
              <a:solidFill>
                <a:srgbClr val="00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00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mujer </a:t>
            </a:r>
            <a:r>
              <a:rPr lang="es-ES" sz="3200" b="1" dirty="0">
                <a:solidFill>
                  <a:srgbClr val="00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trabajadora</a:t>
            </a:r>
          </a:p>
        </p:txBody>
      </p:sp>
      <p:grpSp>
        <p:nvGrpSpPr>
          <p:cNvPr id="8" name="Grupo 7"/>
          <p:cNvGrpSpPr/>
          <p:nvPr/>
        </p:nvGrpSpPr>
        <p:grpSpPr>
          <a:xfrm>
            <a:off x="0" y="0"/>
            <a:ext cx="12313024" cy="6858000"/>
            <a:chOff x="-121024" y="0"/>
            <a:chExt cx="12313024" cy="6858000"/>
          </a:xfrm>
        </p:grpSpPr>
        <p:pic>
          <p:nvPicPr>
            <p:cNvPr id="7" name="Picture 10" descr="6">
              <a:hlinkClick r:id="rId3"/>
            </p:cNvPr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1024" y="0"/>
              <a:ext cx="12313024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CuadroTexto 3"/>
            <p:cNvSpPr txBox="1"/>
            <p:nvPr/>
          </p:nvSpPr>
          <p:spPr>
            <a:xfrm>
              <a:off x="4679577" y="4020671"/>
              <a:ext cx="1855695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3200" b="1" dirty="0" smtClean="0">
                  <a:solidFill>
                    <a:srgbClr val="FFC000"/>
                  </a:solidFill>
                  <a:latin typeface="Monotype Corsiva" panose="03010101010201010101" pitchFamily="66" charset="0"/>
                </a:rPr>
                <a:t>Feliz</a:t>
              </a:r>
              <a:r>
                <a:rPr lang="es-ES" b="1" dirty="0" smtClean="0">
                  <a:solidFill>
                    <a:srgbClr val="FFC000"/>
                  </a:solidFill>
                </a:rPr>
                <a:t> </a:t>
              </a:r>
              <a:r>
                <a:rPr lang="es-ES" sz="2400" b="1" dirty="0" smtClean="0">
                  <a:solidFill>
                    <a:srgbClr val="FFC000"/>
                  </a:solidFill>
                  <a:latin typeface="Monotype Corsiva" panose="03010101010201010101" pitchFamily="66" charset="0"/>
                </a:rPr>
                <a:t>Día De La Mujer</a:t>
              </a:r>
              <a:endParaRPr lang="es-ES" sz="2400" b="1" dirty="0">
                <a:solidFill>
                  <a:srgbClr val="FFC000"/>
                </a:solidFill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536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000"/>
    </mc:Choice>
    <mc:Fallback xmlns="">
      <p:transition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/>
          <p:cNvGrpSpPr/>
          <p:nvPr/>
        </p:nvGrpSpPr>
        <p:grpSpPr>
          <a:xfrm>
            <a:off x="-10943" y="18661"/>
            <a:ext cx="12184026" cy="6858001"/>
            <a:chOff x="0" y="0"/>
            <a:chExt cx="12184026" cy="6858001"/>
          </a:xfrm>
        </p:grpSpPr>
        <p:pic>
          <p:nvPicPr>
            <p:cNvPr id="4" name="Picture 8" descr="123Tagged.Com">
              <a:hlinkClick r:id="rId2" tooltip="123Tagged.com Flowers Wishes Comments"/>
            </p:cNvPr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185647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4" descr="http://magiaenelcamino.com.ar/wp-content/2012/03/MG_00281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094"/>
            <a:stretch/>
          </p:blipFill>
          <p:spPr bwMode="auto">
            <a:xfrm>
              <a:off x="6257134" y="1"/>
              <a:ext cx="5926892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Rectángulo 8"/>
          <p:cNvSpPr/>
          <p:nvPr/>
        </p:nvSpPr>
        <p:spPr>
          <a:xfrm rot="20836503">
            <a:off x="210775" y="5295334"/>
            <a:ext cx="50195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Para ti mujer, </a:t>
            </a:r>
            <a:r>
              <a:rPr lang="es-ES" sz="36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va </a:t>
            </a:r>
            <a:r>
              <a:rPr lang="es-ES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hoy </a:t>
            </a:r>
            <a:endParaRPr lang="es-ES" sz="3600" b="1" dirty="0" smtClean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6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          esta </a:t>
            </a:r>
            <a:r>
              <a:rPr lang="es-ES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flor  </a:t>
            </a:r>
            <a:r>
              <a:rPr lang="es-ES" sz="36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y mi </a:t>
            </a:r>
            <a:r>
              <a:rPr lang="es-ES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canción</a:t>
            </a:r>
          </a:p>
        </p:txBody>
      </p:sp>
      <p:pic>
        <p:nvPicPr>
          <p:cNvPr id="5" name="Picture 8" descr="http://s3.argim.net/files/s/notas_musicales_y_flore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655" y="108960"/>
            <a:ext cx="1816378" cy="179714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s://musicameruelo.files.wordpress.com/2011/04/gifs-instrumentos-musicales-piano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074" y="1491627"/>
            <a:ext cx="1575654" cy="1434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828" y="-18661"/>
            <a:ext cx="6228532" cy="6895322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86672" y="-18661"/>
            <a:ext cx="6201259" cy="6876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71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magiaenelcamino.com.ar/wp-content/2012/03/MG_05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 rot="19348966">
            <a:off x="6429374" y="781099"/>
            <a:ext cx="351155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Para ti, dulce, tenaz y </a:t>
            </a:r>
            <a:endParaRPr lang="es-ES" sz="3200" b="1" dirty="0" smtClean="0">
              <a:solidFill>
                <a:schemeClr val="accent1">
                  <a:lumMod val="40000"/>
                  <a:lumOff val="6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sacrificada luchadora</a:t>
            </a:r>
            <a:endParaRPr lang="es-ES" sz="32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14" descr="http://h6.tagstat.com/image03/b/d50f/003y0522Zkf.jpg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9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687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magiaenelcamino.com.ar/wp-content/2012/03/MG_00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070" y="0"/>
            <a:ext cx="61139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magiaenelcamino.com.ar/wp-content/2012/03/MG_01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07807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 rot="19749572">
            <a:off x="-34315" y="1012315"/>
            <a:ext cx="372187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Para ti, todo mi respeto </a:t>
            </a:r>
            <a:endParaRPr lang="es-ES" sz="3200" b="1" dirty="0" smtClean="0">
              <a:solidFill>
                <a:srgbClr val="FFC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y </a:t>
            </a:r>
            <a:r>
              <a:rPr lang="es-ES" sz="3200" b="1" dirty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toda mi </a:t>
            </a:r>
            <a:r>
              <a:rPr lang="es-ES" sz="3200" b="1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admiración</a:t>
            </a:r>
            <a:endParaRPr lang="es-ES" sz="3200" b="1" dirty="0">
              <a:solidFill>
                <a:srgbClr val="FFC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6105783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78070" y="-2"/>
            <a:ext cx="62012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37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14:ripple dir="lu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12760" t="-1" r="55408" b="48100"/>
          <a:stretch/>
        </p:blipFill>
        <p:spPr>
          <a:xfrm>
            <a:off x="1294574" y="-154701"/>
            <a:ext cx="9593820" cy="7163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12760" t="38752" r="55408" b="48100"/>
          <a:stretch/>
        </p:blipFill>
        <p:spPr>
          <a:xfrm rot="16200000" flipV="1">
            <a:off x="8017201" y="2683202"/>
            <a:ext cx="6893657" cy="145593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12760" t="38752" r="55408" b="48100"/>
          <a:stretch/>
        </p:blipFill>
        <p:spPr>
          <a:xfrm rot="16200000">
            <a:off x="-2913121" y="2585321"/>
            <a:ext cx="7163595" cy="16478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ángulo 2"/>
          <p:cNvSpPr/>
          <p:nvPr/>
        </p:nvSpPr>
        <p:spPr>
          <a:xfrm>
            <a:off x="1591237" y="5473005"/>
            <a:ext cx="884816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Los diarios nos mencionan a mujeres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famosas Nombres </a:t>
            </a:r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grabados a fuego y oro en la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historia.</a:t>
            </a:r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Cantan </a:t>
            </a:r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loas a sus logros, a sus grandes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cosas. Nos </a:t>
            </a:r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hablan de sus virtudes y de sus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memorias.</a:t>
            </a:r>
            <a:endParaRPr lang="es-ES" sz="2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Picture 9" descr="Upload Photos Comments Pics Photo Shari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273" y="-348742"/>
            <a:ext cx="12347273" cy="7357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540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agiaenelcamino.com.ar/wp-content/2012/03/MG_00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754" y="0"/>
            <a:ext cx="80547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8148917" y="3429000"/>
            <a:ext cx="378326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DE4AC2"/>
                </a:solidFill>
                <a:latin typeface="Monotype Corsiva" panose="03010101010201010101" pitchFamily="66" charset="0"/>
              </a:rPr>
              <a:t>Pero yo quiero cantarte a ti, silenciosa luchadora</a:t>
            </a:r>
            <a:br>
              <a:rPr lang="es-ES" sz="2800" b="1" dirty="0">
                <a:solidFill>
                  <a:srgbClr val="DE4AC2"/>
                </a:solidFill>
                <a:latin typeface="Monotype Corsiva" panose="03010101010201010101" pitchFamily="66" charset="0"/>
              </a:rPr>
            </a:br>
            <a:r>
              <a:rPr lang="es-ES" sz="2800" b="1" dirty="0">
                <a:solidFill>
                  <a:srgbClr val="DE4AC2"/>
                </a:solidFill>
                <a:latin typeface="Monotype Corsiva" panose="03010101010201010101" pitchFamily="66" charset="0"/>
              </a:rPr>
              <a:t>Que te levantas la primera, al atisbar los rayos del sol</a:t>
            </a:r>
            <a:br>
              <a:rPr lang="es-ES" sz="2800" b="1" dirty="0">
                <a:solidFill>
                  <a:srgbClr val="DE4AC2"/>
                </a:solidFill>
                <a:latin typeface="Monotype Corsiva" panose="03010101010201010101" pitchFamily="66" charset="0"/>
              </a:rPr>
            </a:br>
            <a:r>
              <a:rPr lang="es-ES" sz="2800" b="1" dirty="0">
                <a:solidFill>
                  <a:srgbClr val="DE4AC2"/>
                </a:solidFill>
                <a:latin typeface="Monotype Corsiva" panose="03010101010201010101" pitchFamily="66" charset="0"/>
              </a:rPr>
              <a:t>Mujer de mil nombres, de mil caras, de mil </a:t>
            </a:r>
            <a:r>
              <a:rPr lang="es-ES" sz="2800" b="1" dirty="0" smtClean="0">
                <a:solidFill>
                  <a:srgbClr val="DE4AC2"/>
                </a:solidFill>
                <a:latin typeface="Monotype Corsiva" panose="03010101010201010101" pitchFamily="66" charset="0"/>
              </a:rPr>
              <a:t>horas</a:t>
            </a:r>
            <a:r>
              <a:rPr lang="es-ES" sz="2800" b="1" dirty="0" smtClean="0">
                <a:solidFill>
                  <a:srgbClr val="C925AA"/>
                </a:solidFill>
                <a:latin typeface="Monotype Corsiva" panose="03010101010201010101" pitchFamily="66" charset="0"/>
              </a:rPr>
              <a:t>.</a:t>
            </a:r>
            <a:r>
              <a:rPr lang="es-ES" sz="2800" b="1" dirty="0">
                <a:solidFill>
                  <a:srgbClr val="C925AA"/>
                </a:solidFill>
                <a:latin typeface="Monotype Corsiva" panose="03010101010201010101" pitchFamily="66" charset="0"/>
              </a:rPr>
              <a:t/>
            </a:r>
            <a:br>
              <a:rPr lang="es-ES" sz="2800" b="1" dirty="0">
                <a:solidFill>
                  <a:srgbClr val="C925AA"/>
                </a:solidFill>
                <a:latin typeface="Monotype Corsiva" panose="03010101010201010101" pitchFamily="66" charset="0"/>
              </a:rPr>
            </a:br>
            <a:endParaRPr lang="es-ES" sz="2800" b="1" dirty="0">
              <a:solidFill>
                <a:srgbClr val="C925AA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https://encrypted-tbn1.gstatic.com/images?q=tbn:ANd9GcS3LtPiJIkfd3et9E0IUBTg6qHwZ5uWw3Xhy4YcezxFLV1l6rbi_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1" t="5688" r="5944" b="5311"/>
          <a:stretch/>
        </p:blipFill>
        <p:spPr bwMode="auto">
          <a:xfrm>
            <a:off x="8148917" y="235729"/>
            <a:ext cx="3913096" cy="2834498"/>
          </a:xfrm>
          <a:prstGeom prst="ellipse">
            <a:avLst/>
          </a:prstGeom>
          <a:ln w="63500" cap="rnd">
            <a:solidFill>
              <a:srgbClr val="C925AA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5754" y="0"/>
            <a:ext cx="6352096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36342" y="0"/>
            <a:ext cx="60556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86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/>
          <p:cNvGrpSpPr/>
          <p:nvPr/>
        </p:nvGrpSpPr>
        <p:grpSpPr>
          <a:xfrm>
            <a:off x="0" y="-26894"/>
            <a:ext cx="12192000" cy="6884894"/>
            <a:chOff x="0" y="-26894"/>
            <a:chExt cx="12192000" cy="6884894"/>
          </a:xfrm>
        </p:grpSpPr>
        <p:grpSp>
          <p:nvGrpSpPr>
            <p:cNvPr id="2" name="Grupo 1"/>
            <p:cNvGrpSpPr/>
            <p:nvPr/>
          </p:nvGrpSpPr>
          <p:grpSpPr>
            <a:xfrm>
              <a:off x="0" y="-26894"/>
              <a:ext cx="12192000" cy="3703887"/>
              <a:chOff x="0" y="-26894"/>
              <a:chExt cx="12192000" cy="3703887"/>
            </a:xfrm>
          </p:grpSpPr>
          <p:pic>
            <p:nvPicPr>
              <p:cNvPr id="5122" name="Picture 2" descr="http://imblog.aufeminin.com/blog/D20100329/328160_124431848_diamujer-de-toni2010_H225932_L.jpg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235" t="4990" r="5364" b="8605"/>
              <a:stretch/>
            </p:blipFill>
            <p:spPr bwMode="auto">
              <a:xfrm>
                <a:off x="0" y="-1"/>
                <a:ext cx="3127734" cy="367699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126" name="Picture 6" descr="http://2.bp.blogspot.com/-PYiWtEXs_n0/UMewpnGjX6I/AAAAAAAADfc/GY3DlkVLDm8/s640/SAM_0582.JP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27734" y="-26894"/>
                <a:ext cx="5370807" cy="370388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130" name="Picture 10" descr="https://encrypted-tbn0.gstatic.com/images?q=tbn:ANd9GcSY1V8u5RC4eC14mvojVJmy_OeAQ0L_hu7NMhXkpIkBlBgvPSfaBg"/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011"/>
              <a:stretch/>
            </p:blipFill>
            <p:spPr bwMode="auto">
              <a:xfrm>
                <a:off x="8498541" y="0"/>
                <a:ext cx="3693459" cy="30040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4"/>
            <p:cNvGrpSpPr/>
            <p:nvPr/>
          </p:nvGrpSpPr>
          <p:grpSpPr>
            <a:xfrm>
              <a:off x="53787" y="3004088"/>
              <a:ext cx="12138213" cy="3853912"/>
              <a:chOff x="53787" y="3004088"/>
              <a:chExt cx="12138213" cy="3853912"/>
            </a:xfrm>
          </p:grpSpPr>
          <p:pic>
            <p:nvPicPr>
              <p:cNvPr id="5132" name="Picture 12" descr="http://magiaenelcamino.com.ar/wp-content/2012/03/MG_0337.jp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81522" y="3676993"/>
                <a:ext cx="5317019" cy="318100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124" name="Picture 4" descr="https://encrypted-tbn0.gstatic.com/images?q=tbn:ANd9GcTQdzjwDRGlcCEaPBqIFOd_qBJ_gCUR0dadXrU_JHWl87o4yns_Uw"/>
              <p:cNvPicPr>
                <a:picLocks noChangeAspect="1" noChangeArrowheads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08" t="2590" r="4989" b="9371"/>
              <a:stretch/>
            </p:blipFill>
            <p:spPr bwMode="auto">
              <a:xfrm>
                <a:off x="8498541" y="3004088"/>
                <a:ext cx="3693459" cy="38270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128" name="Picture 8" descr="http://www.formacioncofrade.org/noticias-2012/2012-03-08_Dia_de_la_Mujer_Pastoral_Obrera/02.jpg"/>
              <p:cNvPicPr>
                <a:picLocks noChangeAspect="1" noChangeArrowheads="1"/>
              </p:cNvPicPr>
              <p:nvPr/>
            </p:nvPicPr>
            <p:blipFill>
              <a:blip r:embed="rId7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787" y="3650101"/>
                <a:ext cx="3127735" cy="31810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3" name="Rectángulo 2"/>
          <p:cNvSpPr/>
          <p:nvPr/>
        </p:nvSpPr>
        <p:spPr>
          <a:xfrm>
            <a:off x="3437017" y="5499316"/>
            <a:ext cx="42080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Compañera </a:t>
            </a:r>
            <a:r>
              <a:rPr lang="es-ES" sz="28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en la lucha y con tiempo aun para el amor</a:t>
            </a:r>
          </a:p>
        </p:txBody>
      </p:sp>
      <p:pic>
        <p:nvPicPr>
          <p:cNvPr id="13" name="Picture 4" descr="rosas.jpg rosas image by german_cv_solo_cristo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" t="2509" r="2610" b="2317"/>
          <a:stretch/>
        </p:blipFill>
        <p:spPr bwMode="auto">
          <a:xfrm>
            <a:off x="53787" y="-26894"/>
            <a:ext cx="12192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438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-8903" y="-1"/>
            <a:ext cx="12206195" cy="6858001"/>
            <a:chOff x="-8903" y="-1"/>
            <a:chExt cx="12206195" cy="6858001"/>
          </a:xfrm>
        </p:grpSpPr>
        <p:pic>
          <p:nvPicPr>
            <p:cNvPr id="7170" name="Picture 2" descr="https://acuarela.files.wordpress.com/2014/02/mujer1trabajo.jpg?w=54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29330" y="3678376"/>
              <a:ext cx="3467733" cy="31686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2" name="Picture 4" descr="https://encrypted-tbn1.gstatic.com/images?q=tbn:ANd9GcTUbWn9ab5zuGbRpKurLYP8Ne7Izo2uIrgcBAxZ0HHx2sUzsd5-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626"/>
            <a:stretch/>
          </p:blipFill>
          <p:spPr bwMode="auto">
            <a:xfrm>
              <a:off x="8538645" y="3689396"/>
              <a:ext cx="3658647" cy="31575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4" name="Picture 6" descr="http://fundacionannavazquez.files.wordpress.com/2009/04/doctora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8903" y="0"/>
              <a:ext cx="5138233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6" name="Picture 8" descr="http://www.asesorseguros.com/css/images/noticias/mujer-trabajando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29330" y="-1"/>
              <a:ext cx="7067962" cy="36893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Rectángulo 1"/>
          <p:cNvSpPr/>
          <p:nvPr/>
        </p:nvSpPr>
        <p:spPr>
          <a:xfrm>
            <a:off x="85459" y="5328028"/>
            <a:ext cx="49266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</a:rPr>
              <a:t>A ti, que día tras día vas al hospital, a la </a:t>
            </a:r>
            <a:r>
              <a:rPr lang="es-ES" sz="2800" b="1" dirty="0" smtClean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</a:rPr>
              <a:t>oficina </a:t>
            </a:r>
            <a:r>
              <a:rPr lang="es-ES" sz="2800" b="1" dirty="0" smtClean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</a:rPr>
              <a:t>,al </a:t>
            </a:r>
            <a:r>
              <a:rPr lang="es-ES" sz="2800" b="1" dirty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</a:rPr>
              <a:t>campo, a la fábrica, a la calle, al mundo a </a:t>
            </a:r>
            <a:r>
              <a:rPr lang="es-ES" sz="2800" b="1" dirty="0" smtClean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</a:rPr>
              <a:t>remar.</a:t>
            </a:r>
            <a:endParaRPr lang="es-ES" sz="2800" b="1" dirty="0">
              <a:solidFill>
                <a:schemeClr val="accent4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447" y="0"/>
            <a:ext cx="6207998" cy="6967809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63196" y="1"/>
            <a:ext cx="6036490" cy="696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28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5345723" y="3718731"/>
            <a:ext cx="29620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A ti, que aunque llegas a casa extenuada, rendida</a:t>
            </a:r>
            <a:br>
              <a:rPr lang="es-ES" sz="2800" b="1" dirty="0">
                <a:solidFill>
                  <a:srgbClr val="FFFF00"/>
                </a:solidFill>
                <a:latin typeface="Monotype Corsiva" panose="03010101010201010101" pitchFamily="66" charset="0"/>
              </a:rPr>
            </a:br>
            <a:r>
              <a:rPr lang="es-ES" sz="28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Todavía guardas una sonrisa y reservas para amar</a:t>
            </a:r>
          </a:p>
        </p:txBody>
      </p:sp>
      <p:grpSp>
        <p:nvGrpSpPr>
          <p:cNvPr id="2" name="Grupo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194" name="Picture 2" descr="http://www.intipucacity.com/public/img/thumb_articulo/thumb_300x300_27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867"/>
            <a:stretch/>
          </p:blipFill>
          <p:spPr bwMode="auto">
            <a:xfrm>
              <a:off x="5458265" y="280274"/>
              <a:ext cx="6733735" cy="3590926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6" name="Picture 4" descr="http://uy.emedemujer.com/site/wp-content/uploads/2014/12/Razones-por-las-cuales-siempre-estas-cansada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72"/>
            <a:stretch/>
          </p:blipFill>
          <p:spPr bwMode="auto">
            <a:xfrm>
              <a:off x="0" y="0"/>
              <a:ext cx="5345723" cy="35270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8" name="Picture 6" descr="http://static.betazeta.com/www.belelu.com/up/2013/03/cansada-960x623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527024"/>
              <a:ext cx="5345723" cy="33309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4" name="Picture 2" descr="https://encrypted-tbn2.gstatic.com/images?q=tbn:ANd9GcQJgjpbBm2OPodYxUdO0F9kngkLzJ9DlzuQgAT89porpKVjirjEs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7157" y="3718731"/>
              <a:ext cx="4074843" cy="3122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15" descr="mkzym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753"/>
            <a:ext cx="12299576" cy="7091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1702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2232212" y="0"/>
            <a:ext cx="9959788" cy="6858000"/>
            <a:chOff x="2232212" y="0"/>
            <a:chExt cx="9959788" cy="6858000"/>
          </a:xfrm>
        </p:grpSpPr>
        <p:pic>
          <p:nvPicPr>
            <p:cNvPr id="2050" name="Picture 2" descr="http://blogemaus.files.wordpress.com/2013/03/mujer-y-lirios-wallpapers_8857_1600x1200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2212" y="0"/>
              <a:ext cx="9959788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 descr="http://www.fonditos.com/includes/imagen.php?ruta=/wallpapers/1024x768/11734.jpg&amp;nombre=rostro_naturaleza-1024x768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760" r="13990"/>
            <a:stretch/>
          </p:blipFill>
          <p:spPr bwMode="auto">
            <a:xfrm>
              <a:off x="6118411" y="98474"/>
              <a:ext cx="4147205" cy="4879833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Rectángulo 3"/>
          <p:cNvSpPr/>
          <p:nvPr/>
        </p:nvSpPr>
        <p:spPr>
          <a:xfrm>
            <a:off x="147920" y="487025"/>
            <a:ext cx="208429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2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Me viene este canto de lo más profundo de la vida</a:t>
            </a:r>
            <a:br>
              <a:rPr lang="es-ES" sz="2400" b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es-ES" sz="2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Acumulado estaba el homenaje a tan maravilloso ser</a:t>
            </a:r>
            <a:br>
              <a:rPr lang="es-ES" sz="2400" b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es-ES" sz="2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Muchos versos había escrito, pero a ti te lo debía</a:t>
            </a:r>
            <a:br>
              <a:rPr lang="es-ES" sz="2400" b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es-ES" sz="2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Madre, hermana, esposa, hija, compañera… </a:t>
            </a:r>
            <a:r>
              <a:rPr lang="es-ES" sz="2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MUJER.</a:t>
            </a:r>
            <a:endParaRPr lang="es-ES" sz="24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pPr algn="ctr" fontAlgn="base"/>
            <a:r>
              <a:rPr lang="es-ES" sz="2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 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66329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66329" y="0"/>
            <a:ext cx="59962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46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/>
    </mc:Choice>
    <mc:Fallback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887506" y="1492624"/>
            <a:ext cx="17346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/>
              <a:t>poesia</a:t>
            </a:r>
            <a:endParaRPr lang="es-ES" dirty="0"/>
          </a:p>
        </p:txBody>
      </p:sp>
      <p:pic>
        <p:nvPicPr>
          <p:cNvPr id="6146" name="Picture 2" descr="http://imblog.aufeminin.com/blog/D20100210/440536_556240558_mujer-y-flores_H213248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6646" y="-13240"/>
            <a:ext cx="5055354" cy="6871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imblog.aufeminin.com/blog/D20100210/440536_556240558_mujer-y-flores_H213248_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87"/>
          <a:stretch/>
        </p:blipFill>
        <p:spPr bwMode="auto">
          <a:xfrm flipH="1">
            <a:off x="5363306" y="-13240"/>
            <a:ext cx="2237553" cy="6871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blog.aufeminin.com/blog/D20100210/440536_556240558_mujer-y-flores_H213248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53633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6194814" y="221985"/>
            <a:ext cx="2757004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es-ES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Mujer de mil nombres, de mil caras, de mil </a:t>
            </a:r>
            <a:r>
              <a:rPr lang="es-ES" sz="1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horas</a:t>
            </a: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Compañera en la lucha y con tiempo aun para el </a:t>
            </a:r>
            <a:r>
              <a:rPr lang="es-ES" sz="1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amor.</a:t>
            </a: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A ti, que día tras día vas al hospital, a la oficina</a:t>
            </a:r>
            <a:b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Al campo, a la fábrica, a la calle, al mundo a </a:t>
            </a:r>
            <a:r>
              <a:rPr lang="es-ES" sz="1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remar.</a:t>
            </a:r>
          </a:p>
          <a:p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A ti, que aunque llegas a casa extenuada, rendida</a:t>
            </a:r>
            <a:b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Todavía guardas una sonrisa y reservas para </a:t>
            </a:r>
            <a:r>
              <a:rPr lang="es-ES" sz="1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amar.</a:t>
            </a:r>
          </a:p>
          <a:p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Me viene este canto de lo más profundo de la vida</a:t>
            </a:r>
            <a:b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Acumulado estaba el homenaje a tan maravilloso </a:t>
            </a:r>
            <a:r>
              <a:rPr lang="es-ES" sz="1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ser. </a:t>
            </a:r>
          </a:p>
          <a:p>
            <a:endParaRPr lang="es-ES" sz="16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es-ES" sz="1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Muchos  versos</a:t>
            </a: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es-ES" sz="1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había </a:t>
            </a: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escrito, </a:t>
            </a:r>
            <a:r>
              <a:rPr lang="es-ES" sz="1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pero ti </a:t>
            </a: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te lo </a:t>
            </a:r>
            <a:r>
              <a:rPr lang="es-ES" sz="1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debía Madre</a:t>
            </a: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, hermana, esposa, hija, compañera… </a:t>
            </a:r>
            <a:r>
              <a:rPr lang="es-ES" sz="1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MUJER</a:t>
            </a:r>
            <a:endParaRPr lang="es-ES" sz="16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3721016" y="519472"/>
            <a:ext cx="24488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Para ti, mujer abnegada, </a:t>
            </a:r>
            <a:endParaRPr lang="es-ES" sz="16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es-ES" sz="1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mujer trabajadora.</a:t>
            </a: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Para ti mujer, va hoy esta flor y mi canción</a:t>
            </a:r>
            <a:b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Para ti, dulce, tenaz y sacrificada luchadora</a:t>
            </a:r>
            <a:b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Para ti, todo mi respeto y toda mi admiración</a:t>
            </a:r>
            <a:endParaRPr lang="es-ES" sz="1600" b="1" dirty="0">
              <a:solidFill>
                <a:schemeClr val="bg1"/>
              </a:solidFill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696051" y="2581575"/>
            <a:ext cx="226425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Los diarios nos mencionan a mujeres famosas</a:t>
            </a:r>
            <a:b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Nombres grabados a fuego y oro en la historia</a:t>
            </a:r>
            <a:b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Cantan loas a sus logros, a sus grandes cosas</a:t>
            </a:r>
            <a:b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Nos hablan de sus virtudes y de sus memorias</a:t>
            </a:r>
            <a:b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endParaRPr lang="es-ES" sz="1600" b="1" dirty="0">
              <a:solidFill>
                <a:schemeClr val="bg1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699768" y="4622986"/>
            <a:ext cx="236860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Pero yo quiero cantarte </a:t>
            </a:r>
          </a:p>
          <a:p>
            <a:pPr defTabSz="901700">
              <a:tabLst>
                <a:tab pos="1169988" algn="l"/>
              </a:tabLst>
            </a:pP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a ti, silenciosa luchadora</a:t>
            </a:r>
            <a:b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Que te levantas la primera, al </a:t>
            </a:r>
            <a:r>
              <a:rPr lang="es-ES" sz="1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 atisbar  los rayos del sol.                                                                       </a:t>
            </a:r>
            <a:endParaRPr lang="es-ES" sz="16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3714641" y="5700204"/>
            <a:ext cx="25294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Mujer de mil nombres, de mil caras, de mil horas</a:t>
            </a:r>
            <a:b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Compañera en la lucha y con tiempo aun para el amor.</a:t>
            </a:r>
            <a:br>
              <a:rPr lang="es-ES" sz="1600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endParaRPr lang="es-ES" sz="1600" dirty="0"/>
          </a:p>
        </p:txBody>
      </p:sp>
      <p:sp>
        <p:nvSpPr>
          <p:cNvPr id="11" name="Rectángulo 10"/>
          <p:cNvSpPr/>
          <p:nvPr/>
        </p:nvSpPr>
        <p:spPr>
          <a:xfrm>
            <a:off x="4611813" y="46052"/>
            <a:ext cx="504966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Para </a:t>
            </a:r>
            <a:r>
              <a:rPr lang="es-ES" sz="2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Ti</a:t>
            </a:r>
            <a:r>
              <a:rPr lang="es-ES" sz="20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, </a:t>
            </a:r>
            <a:r>
              <a:rPr lang="es-ES" sz="2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Mujer Trabajadora</a:t>
            </a:r>
            <a:r>
              <a:rPr lang="es-ES" sz="1400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/>
            </a:r>
            <a:br>
              <a:rPr lang="es-ES" sz="1400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</a:br>
            <a:r>
              <a:rPr lang="es-ES" sz="14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(Letra: Julio César </a:t>
            </a:r>
            <a:r>
              <a:rPr lang="es-ES" sz="1400" b="1" i="1" dirty="0" err="1">
                <a:solidFill>
                  <a:srgbClr val="FF0000"/>
                </a:solidFill>
                <a:latin typeface="Monotype Corsiva" panose="03010101010201010101" pitchFamily="66" charset="0"/>
              </a:rPr>
              <a:t>Pavanetti</a:t>
            </a:r>
            <a:r>
              <a:rPr lang="es-ES" sz="14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 Gutiérrez</a:t>
            </a:r>
            <a:r>
              <a:rPr lang="es-ES" sz="14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)</a:t>
            </a:r>
            <a:endParaRPr lang="es-ES" sz="1400" b="1" dirty="0"/>
          </a:p>
        </p:txBody>
      </p:sp>
      <p:pic>
        <p:nvPicPr>
          <p:cNvPr id="13" name="Picture 16" descr="00bO053sns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620"/>
            <a:ext cx="12247117" cy="6871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4536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000"/>
    </mc:Choice>
    <mc:Fallback>
      <p:transition spd="slow" advTm="3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828" y="129662"/>
            <a:ext cx="3587454" cy="3609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4573" y="32402"/>
            <a:ext cx="1482461" cy="1596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498" y="1118603"/>
            <a:ext cx="1546453" cy="166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11000517" y="5450991"/>
            <a:ext cx="1191483" cy="1407009"/>
            <a:chOff x="8054116" y="4550394"/>
            <a:chExt cx="1485118" cy="1980158"/>
          </a:xfrm>
        </p:grpSpPr>
        <p:pic>
          <p:nvPicPr>
            <p:cNvPr id="9" name="Picture 4" descr="http://www.drogbaster.it/Gif_glitter_amore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4116" y="4550394"/>
              <a:ext cx="1485118" cy="19801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CuadroTexto 9"/>
            <p:cNvSpPr txBox="1"/>
            <p:nvPr/>
          </p:nvSpPr>
          <p:spPr>
            <a:xfrm rot="19594092">
              <a:off x="8333974" y="5345554"/>
              <a:ext cx="925399" cy="389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dirty="0">
                  <a:solidFill>
                    <a:srgbClr val="FFFF00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sp>
        <p:nvSpPr>
          <p:cNvPr id="11" name="Rectángulo 10"/>
          <p:cNvSpPr/>
          <p:nvPr/>
        </p:nvSpPr>
        <p:spPr>
          <a:xfrm>
            <a:off x="8862022" y="1628445"/>
            <a:ext cx="273423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A las mujeres de todas las edades, naciones, razas, clases, credos y costumbres, </a:t>
            </a:r>
            <a:br>
              <a:rPr lang="es-ES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</a:br>
            <a:r>
              <a:rPr lang="es-ES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y en especial a ti: </a:t>
            </a:r>
            <a:br>
              <a:rPr lang="es-ES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</a:br>
            <a:r>
              <a:rPr lang="es-E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Feliz Día Internacional De La Mujer</a:t>
            </a:r>
            <a:endParaRPr lang="es-ES" sz="2400" b="1" dirty="0">
              <a:solidFill>
                <a:schemeClr val="accent1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4450976" y="3738905"/>
            <a:ext cx="3213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ED9DDE"/>
                </a:solidFill>
                <a:latin typeface="Monotype Corsiva" panose="03010101010201010101" pitchFamily="66" charset="0"/>
              </a:rPr>
              <a:t>Diseño: </a:t>
            </a:r>
            <a:r>
              <a:rPr lang="es-ES" b="1" dirty="0" err="1" smtClean="0">
                <a:solidFill>
                  <a:srgbClr val="ED9DDE"/>
                </a:solidFill>
                <a:latin typeface="Monotype Corsiva" panose="03010101010201010101" pitchFamily="66" charset="0"/>
              </a:rPr>
              <a:t>Amore</a:t>
            </a:r>
            <a:endParaRPr lang="es-ES" b="1" dirty="0" smtClean="0">
              <a:solidFill>
                <a:srgbClr val="ED9DDE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ED9DDE"/>
                </a:solidFill>
                <a:latin typeface="Monotype Corsiva" panose="03010101010201010101" pitchFamily="66" charset="0"/>
              </a:rPr>
              <a:t>Tema: Para </a:t>
            </a:r>
            <a:r>
              <a:rPr lang="es-ES" b="1" dirty="0" err="1" smtClean="0">
                <a:solidFill>
                  <a:srgbClr val="ED9DDE"/>
                </a:solidFill>
                <a:latin typeface="Monotype Corsiva" panose="03010101010201010101" pitchFamily="66" charset="0"/>
              </a:rPr>
              <a:t>Tí</a:t>
            </a:r>
            <a:r>
              <a:rPr lang="es-ES" b="1" dirty="0" smtClean="0">
                <a:solidFill>
                  <a:srgbClr val="ED9DDE"/>
                </a:solidFill>
                <a:latin typeface="Monotype Corsiva" panose="03010101010201010101" pitchFamily="66" charset="0"/>
              </a:rPr>
              <a:t> Mujer Trabajadora</a:t>
            </a:r>
          </a:p>
          <a:p>
            <a:r>
              <a:rPr lang="es-ES" b="1" dirty="0">
                <a:solidFill>
                  <a:srgbClr val="ED9DDE"/>
                </a:solidFill>
                <a:latin typeface="Monotype Corsiva" panose="03010101010201010101" pitchFamily="66" charset="0"/>
              </a:rPr>
              <a:t>Música </a:t>
            </a:r>
            <a:r>
              <a:rPr lang="es-ES" b="1" dirty="0" smtClean="0">
                <a:solidFill>
                  <a:srgbClr val="ED9DDE"/>
                </a:solidFill>
                <a:latin typeface="Monotype Corsiva" panose="03010101010201010101" pitchFamily="66" charset="0"/>
              </a:rPr>
              <a:t>: </a:t>
            </a:r>
            <a:r>
              <a:rPr lang="es-ES" b="1" dirty="0">
                <a:solidFill>
                  <a:srgbClr val="ED9DDE"/>
                </a:solidFill>
                <a:latin typeface="Monotype Corsiva" panose="03010101010201010101" pitchFamily="66" charset="0"/>
              </a:rPr>
              <a:t>Precioso (</a:t>
            </a:r>
            <a:r>
              <a:rPr lang="es-ES" b="1" dirty="0" err="1">
                <a:solidFill>
                  <a:srgbClr val="ED9DDE"/>
                </a:solidFill>
                <a:latin typeface="Monotype Corsiva" panose="03010101010201010101" pitchFamily="66" charset="0"/>
              </a:rPr>
              <a:t>Beautiful</a:t>
            </a:r>
            <a:r>
              <a:rPr lang="es-ES" b="1" dirty="0">
                <a:solidFill>
                  <a:srgbClr val="ED9DDE"/>
                </a:solidFill>
                <a:latin typeface="Monotype Corsiva" panose="03010101010201010101" pitchFamily="66" charset="0"/>
              </a:rPr>
              <a:t>)</a:t>
            </a:r>
          </a:p>
          <a:p>
            <a:r>
              <a:rPr lang="es-ES" b="1" dirty="0" smtClean="0">
                <a:solidFill>
                  <a:srgbClr val="ED9DDE"/>
                </a:solidFill>
                <a:latin typeface="Monotype Corsiva" panose="03010101010201010101" pitchFamily="66" charset="0"/>
              </a:rPr>
              <a:t>Interprete. Ernesto </a:t>
            </a:r>
            <a:r>
              <a:rPr lang="es-ES" b="1" dirty="0" err="1" smtClean="0">
                <a:solidFill>
                  <a:srgbClr val="ED9DDE"/>
                </a:solidFill>
                <a:latin typeface="Monotype Corsiva" panose="03010101010201010101" pitchFamily="66" charset="0"/>
              </a:rPr>
              <a:t>Cortazar</a:t>
            </a:r>
            <a:endParaRPr lang="es-ES" b="1" dirty="0">
              <a:solidFill>
                <a:srgbClr val="ED9DDE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606323" y="5647070"/>
            <a:ext cx="1042944" cy="374642"/>
          </a:xfrm>
        </p:spPr>
        <p:txBody>
          <a:bodyPr/>
          <a:lstStyle/>
          <a:p>
            <a:fld id="{4E6DDCE9-AE4A-4B82-B693-7AAA9AC1C57E}" type="datetime1">
              <a:rPr lang="es-ES" sz="1600" b="1" smtClean="0">
                <a:solidFill>
                  <a:schemeClr val="tx1"/>
                </a:solidFill>
                <a:latin typeface="Monotype Corsiva" panose="03010101010201010101" pitchFamily="66" charset="0"/>
              </a:rPr>
              <a:t>07/03/2015</a:t>
            </a:fld>
            <a:endParaRPr lang="es-ES" sz="1600" b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9455933" y="6289932"/>
            <a:ext cx="1546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atin typeface="Monotype Corsiva" panose="03010101010201010101" pitchFamily="66" charset="0"/>
              </a:rPr>
              <a:t>Yolanda violeta</a:t>
            </a:r>
            <a:endParaRPr lang="es-ES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47244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Estela de condensació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1269</TotalTime>
  <Words>260</Words>
  <Application>Microsoft Office PowerPoint</Application>
  <PresentationFormat>Panorámica</PresentationFormat>
  <Paragraphs>41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14</vt:i4>
      </vt:variant>
    </vt:vector>
  </HeadingPairs>
  <TitlesOfParts>
    <vt:vector size="23" baseType="lpstr">
      <vt:lpstr>Arial</vt:lpstr>
      <vt:lpstr>Calibri</vt:lpstr>
      <vt:lpstr>Calibri Light</vt:lpstr>
      <vt:lpstr>Century Gothic</vt:lpstr>
      <vt:lpstr>Kristen ITC</vt:lpstr>
      <vt:lpstr>Monotype Corsiva</vt:lpstr>
      <vt:lpstr>Office Theme</vt:lpstr>
      <vt:lpstr>Diseño predeterminado</vt:lpstr>
      <vt:lpstr>Estela de condensación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99</cp:revision>
  <dcterms:created xsi:type="dcterms:W3CDTF">2015-03-03T02:02:34Z</dcterms:created>
  <dcterms:modified xsi:type="dcterms:W3CDTF">2015-03-07T16:16:39Z</dcterms:modified>
</cp:coreProperties>
</file>