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7" r:id="rId2"/>
  </p:sldMasterIdLst>
  <p:sldIdLst>
    <p:sldId id="316" r:id="rId3"/>
    <p:sldId id="271" r:id="rId4"/>
    <p:sldId id="273" r:id="rId5"/>
    <p:sldId id="317" r:id="rId6"/>
    <p:sldId id="257" r:id="rId7"/>
    <p:sldId id="256" r:id="rId8"/>
    <p:sldId id="264" r:id="rId9"/>
    <p:sldId id="277" r:id="rId10"/>
    <p:sldId id="279" r:id="rId11"/>
    <p:sldId id="283" r:id="rId12"/>
    <p:sldId id="297" r:id="rId13"/>
    <p:sldId id="270" r:id="rId14"/>
    <p:sldId id="263" r:id="rId15"/>
    <p:sldId id="311" r:id="rId16"/>
    <p:sldId id="318" r:id="rId17"/>
    <p:sldId id="319" r:id="rId18"/>
    <p:sldId id="274" r:id="rId19"/>
    <p:sldId id="310" r:id="rId20"/>
    <p:sldId id="320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C3mMqq155hROo6Zv8dZlg==" hashData="0qFUuIIJ+pr7BDvbpnYbxvPFh4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92" y="-6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44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781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37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129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824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0218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08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29B1507-216D-490D-847C-B2B7A4FB27A2}" type="datetimeFigureOut">
              <a:rPr lang="es-ES" smtClean="0"/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091D365-0016-4099-AE81-684BC8060C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172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64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492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731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8221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7143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5170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169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7644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3531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1801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348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leni\Desktop\ultimo escritorio\bellisima\002.jpg"/>
          <p:cNvPicPr>
            <a:picLocks noChangeAspect="1" noChangeArrowheads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-9525"/>
            <a:ext cx="9226453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embroideries.com.au/prodimages/name-helen-floral-70.JPG"/>
          <p:cNvPicPr>
            <a:picLocks noChangeAspect="1" noChangeArrowheads="1"/>
          </p:cNvPicPr>
          <p:nvPr userDrawn="1"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1915" y="5445224"/>
            <a:ext cx="1667182" cy="166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530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mc:AlternateContent xmlns:mc="http://schemas.openxmlformats.org/markup-compatibility/2006" xmlns:p14="http://schemas.microsoft.com/office/powerpoint/2010/main">
    <mc:Choice Requires="p14">
      <p:transition spd="slow" p14:dur="6000">
        <p14:ferris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404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3.jpeg"/><Relationship Id="rId7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0 Grupo"/>
          <p:cNvGrpSpPr/>
          <p:nvPr/>
        </p:nvGrpSpPr>
        <p:grpSpPr>
          <a:xfrm>
            <a:off x="-252536" y="-171400"/>
            <a:ext cx="9865096" cy="7297045"/>
            <a:chOff x="-252536" y="-171400"/>
            <a:chExt cx="9865096" cy="7297045"/>
          </a:xfrm>
        </p:grpSpPr>
        <p:pic>
          <p:nvPicPr>
            <p:cNvPr id="3" name="Picture 2" descr=" photo DIADELPADRE-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2536" y="-171400"/>
              <a:ext cx="9549685" cy="70229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 photo GIF008.gi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76848">
              <a:off x="5913030" y="4053657"/>
              <a:ext cx="3699530" cy="30719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http://www.embroideries.com.au/prodimages/name-helen-floral-70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319546">
              <a:off x="6937769" y="4614392"/>
              <a:ext cx="1650053" cy="16179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27" descr="C:\Users\Eleni\Desktop\Te quiero papi\Diapositiva4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7" y="-171400"/>
            <a:ext cx="9540939" cy="702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539552" y="46750"/>
            <a:ext cx="525658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88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Papa    </a:t>
            </a:r>
            <a:endParaRPr lang="es-ES" sz="88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669727" y="568019"/>
            <a:ext cx="4032448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88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</a:t>
            </a:r>
            <a:endParaRPr lang="es-ES" sz="88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256423" y="1628800"/>
            <a:ext cx="5814833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88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Decirte …</a:t>
            </a:r>
            <a:endParaRPr lang="es-ES" sz="88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14036" y="6246290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</a:t>
            </a:r>
            <a:r>
              <a:rPr lang="es-ES" sz="2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creado por </a:t>
            </a:r>
            <a:r>
              <a:rPr lang="es-ES" sz="2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s-ES" sz="2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elen    </a:t>
            </a:r>
            <a:endParaRPr lang="es-ES" sz="2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283968" y="6246290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  </a:t>
            </a:r>
            <a:endParaRPr lang="es-ES" sz="2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322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erris dir="l"/>
        <p:sndAc>
          <p:stSnd loop="1">
            <p:snd r:embed="rId2" name="Papa quiero decirte.wav"/>
          </p:stSnd>
        </p:sndAc>
      </p:transition>
    </mc:Choice>
    <mc:Fallback xmlns="">
      <p:transition spd="slow" advTm="15000">
        <p:fade/>
        <p:sndAc>
          <p:stSnd loop="1">
            <p:snd r:embed="rId8" name="Papa quiero decir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Te quiero papi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735" y="-171400"/>
            <a:ext cx="9335255" cy="721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Te quiero papi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734" y="-171400"/>
            <a:ext cx="9335254" cy="721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283968" y="0"/>
            <a:ext cx="6645483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3175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Tu que juegas conmigo</a:t>
            </a:r>
            <a:endParaRPr lang="es-ES" sz="2400" b="1" dirty="0">
              <a:ln w="3175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46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1000">
        <p14:ferris dir="l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Te quiero papi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57706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Te quiero papi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446" y="-11410"/>
            <a:ext cx="9597974" cy="6869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95536" y="5718828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Tu que me amas</a:t>
            </a:r>
            <a:endParaRPr lang="es-ES" sz="2400" b="1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0673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000">
        <p14:ferris dir="l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Te quiero papi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99392"/>
            <a:ext cx="950505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5" descr="C:\Users\Eleni\Desktop\Te quiero papi\Diapositiva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89842"/>
            <a:ext cx="9505056" cy="6947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Te quiero papi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99392"/>
            <a:ext cx="9505056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45096" y="398562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Tu que me quieres</a:t>
            </a:r>
            <a:endParaRPr lang="es-ES" sz="2400" b="1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550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7000">
        <p14:ferris dir="l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Te quiero papi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1714"/>
            <a:ext cx="9433048" cy="706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8" descr="C:\Users\Eleni\Desktop\Te quiero papi\Diapositiva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250" y="-31715"/>
            <a:ext cx="9457778" cy="706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Te quiero papi\Diapositiva4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042" y="-31714"/>
            <a:ext cx="9490570" cy="706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39552" y="607844"/>
            <a:ext cx="3410045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Tu que me enseñas</a:t>
            </a:r>
            <a:endParaRPr lang="es-ES" sz="2400" b="1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99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6000">
        <p14:ferris dir="l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leni\Desktop\Te quiero papi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1714"/>
            <a:ext cx="9433048" cy="706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C:\Users\Eleni\Desktop\Te quiero papi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78252"/>
            <a:ext cx="9433048" cy="710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Eleni\Desktop\Te quiero papi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448" y="-72002"/>
            <a:ext cx="9427975" cy="7101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660282" y="3013908"/>
            <a:ext cx="2483768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Tu que me cuidas</a:t>
            </a:r>
            <a:endParaRPr lang="es-ES" sz="2400" b="1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73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7000">
        <p14:ferris dir="l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Eleni\Desktop\Te quiero papi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736" y="-135952"/>
            <a:ext cx="9516578" cy="7165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8" descr="C:\Users\Eleni\Desktop\Te quiero papi\Diapositiva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736" y="-124120"/>
            <a:ext cx="9516578" cy="715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827584" y="332654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Tu que me educas</a:t>
            </a:r>
            <a:endParaRPr lang="es-ES" sz="2400" b="1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42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9880">
        <p14:ferris dir="l"/>
        <p:sndAc>
          <p:stSnd loop="1">
            <p:snd r:embed="rId2" name="Papa quiero decirte.wav"/>
          </p:stSnd>
        </p:sndAc>
      </p:transition>
    </mc:Choice>
    <mc:Fallback xmlns="">
      <p:transition spd="slow" advTm="19880">
        <p:fade/>
        <p:sndAc>
          <p:stSnd loop="1">
            <p:snd r:embed="rId5" name="Papa quiero decir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9" descr="C:\Users\Eleni\Desktop\Te quiero papi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01555"/>
            <a:ext cx="9268362" cy="6959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Eleni\Desktop\Te quiero papi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52400"/>
            <a:ext cx="9433048" cy="701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611560" y="754771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Tu que me haces  </a:t>
            </a:r>
            <a:r>
              <a:rPr lang="es-ES" sz="2400" b="1" dirty="0" err="1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reir</a:t>
            </a:r>
            <a:endParaRPr lang="es-ES" sz="2400" b="1" dirty="0">
              <a:ln w="11430">
                <a:solidFill>
                  <a:srgbClr val="FFFF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17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1398">
        <p14:ferris dir="l"/>
      </p:transition>
    </mc:Choice>
    <mc:Fallback xmlns="">
      <p:transition spd="slow" advTm="213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quo.es/var/quo/storage/images/salud/la-ciencia-del-padre/687665-1-esl-ES/la-ciencia-del-padre_ampliac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568" y="-22740"/>
            <a:ext cx="9484096" cy="6880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1" descr="C:\Users\Eleni\Desktop\Te quiero papi\Diapositiva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220" y="-22740"/>
            <a:ext cx="9499748" cy="688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788024" y="476672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Tu que trabajas para que yo pueda vivir</a:t>
            </a:r>
            <a:endParaRPr lang="es-ES" sz="2400" b="1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95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875">
        <p14:ferris dir="l"/>
      </p:transition>
    </mc:Choice>
    <mc:Fallback xmlns="">
      <p:transition spd="slow" advTm="208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Te quiero papi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43304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0" descr="C:\Users\Eleni\Desktop\Te quiero papi\Diapositiva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43304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95536" y="673339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Tu que me llevas a sitios nuevos</a:t>
            </a:r>
            <a:endParaRPr lang="es-ES" sz="2400" b="1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54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3359">
        <p14:ferris dir="l"/>
      </p:transition>
    </mc:Choice>
    <mc:Fallback xmlns="">
      <p:transition spd="slow" advTm="233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5" descr="C:\Users\Eleni\Desktop\Te quiero papi\Diapositiva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1886"/>
            <a:ext cx="9433048" cy="6879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Te quiero papi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826" y="-21886"/>
            <a:ext cx="9451354" cy="6879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491880" y="317847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Tu que me ayudas</a:t>
            </a:r>
            <a:endParaRPr lang="es-ES" sz="2400" b="1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56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3549">
        <p14:ferris dir="l"/>
      </p:transition>
    </mc:Choice>
    <mc:Fallback xmlns="">
      <p:transition spd="slow" advTm="235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4" descr="C:\Users\Eleni\Desktop\Te quiero papi\Diapositiva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33638"/>
            <a:ext cx="9412378" cy="689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1" descr="C:\Users\Eleni\Desktop\Te quiero papi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33638"/>
            <a:ext cx="9412378" cy="689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23528" y="399594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Tu que me diviertes</a:t>
            </a:r>
            <a:endParaRPr lang="es-ES" sz="2400" b="1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1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1598">
        <p14:ferris dir="l"/>
      </p:transition>
    </mc:Choice>
    <mc:Fallback xmlns="">
      <p:transition spd="slow" advTm="215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Te quiero papi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1714"/>
            <a:ext cx="9268362" cy="706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Te quiero papi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070" y="-31714"/>
            <a:ext cx="9296912" cy="706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95536" y="373651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Tu que eres  mi mejor amigo</a:t>
            </a:r>
            <a:endParaRPr lang="es-ES" sz="2400" b="1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214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erris dir="l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9" name="Picture 2" descr="C:\Users\Eleni\Desktop\Te quiero papi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226" y="-25152"/>
            <a:ext cx="9324528" cy="688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Eleni\Desktop\ultimo escritorio\bellisima\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0" y="-25152"/>
            <a:ext cx="9334500" cy="688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leni\Desktop\ultimo escritorio\bellisima\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40750"/>
            <a:ext cx="9491786" cy="689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05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3022">
        <p14:ferris dir="l"/>
        <p:sndAc>
          <p:stSnd loop="1">
            <p:snd r:embed="rId2" name="Papa quiero decirte.wav"/>
          </p:stSnd>
        </p:sndAc>
      </p:transition>
    </mc:Choice>
    <mc:Fallback xmlns="">
      <p:transition spd="slow" advTm="23022">
        <p:fade/>
        <p:sndAc>
          <p:stSnd loop="1">
            <p:snd r:embed="rId6" name="Papa quiero decir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" descr="C:\Users\Eleni\Desktop\Te quiero papi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401"/>
            <a:ext cx="9433048" cy="702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Eleni\Desktop\ultimo escritorio\bellisima\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064" y="-171401"/>
            <a:ext cx="9466584" cy="702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943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751">
        <p14:ferris dir="l"/>
      </p:transition>
    </mc:Choice>
    <mc:Fallback xmlns="">
      <p:transition spd="slow" advTm="227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6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28 fotograf&amp;iacute;as incre&amp;iacute;blemente conmovedoras de padres cuando ven a sus beb&amp;eacute;s por primera vez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361040" cy="687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467544" y="566124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Ppsx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Helen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266" name="Picture 2" descr="C:\Users\Eleni\Desktop\ultimo escritorio\bellisima\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950" y="-1"/>
            <a:ext cx="9369469" cy="6877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544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480">
        <p14:ferris dir="l"/>
      </p:transition>
    </mc:Choice>
    <mc:Fallback xmlns="">
      <p:transition spd="slow" advTm="174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-180528" y="-31714"/>
            <a:ext cx="9340370" cy="7061113"/>
            <a:chOff x="-180528" y="-31714"/>
            <a:chExt cx="9340370" cy="7061113"/>
          </a:xfrm>
        </p:grpSpPr>
        <p:pic>
          <p:nvPicPr>
            <p:cNvPr id="2" name="Picture 6" descr="C:\Users\Eleni\Desktop\Te quiero papi\Diapositiva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31714"/>
              <a:ext cx="9340370" cy="70611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CuadroTexto"/>
            <p:cNvSpPr txBox="1"/>
            <p:nvPr/>
          </p:nvSpPr>
          <p:spPr>
            <a:xfrm>
              <a:off x="6300192" y="692696"/>
              <a:ext cx="244827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es-ES" sz="24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Baskerville Old Face" panose="02020602080505020303" pitchFamily="18" charset="0"/>
                </a:rPr>
                <a:t>Estas flores son para ti</a:t>
              </a:r>
              <a:endParaRPr lang="es-ES" sz="2400" b="1" dirty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endParaRPr>
            </a:p>
          </p:txBody>
        </p:sp>
      </p:grpSp>
      <p:grpSp>
        <p:nvGrpSpPr>
          <p:cNvPr id="4" name="3 Grupo"/>
          <p:cNvGrpSpPr/>
          <p:nvPr/>
        </p:nvGrpSpPr>
        <p:grpSpPr>
          <a:xfrm>
            <a:off x="-324544" y="-243408"/>
            <a:ext cx="9721080" cy="7272807"/>
            <a:chOff x="-108520" y="-31714"/>
            <a:chExt cx="9268362" cy="7061113"/>
          </a:xfrm>
        </p:grpSpPr>
        <p:pic>
          <p:nvPicPr>
            <p:cNvPr id="5" name="Picture 7" descr="C:\Users\Eleni\Desktop\Te quiero papi\Diapositiva6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-31714"/>
              <a:ext cx="9268362" cy="70611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CuadroTexto"/>
            <p:cNvSpPr txBox="1"/>
            <p:nvPr/>
          </p:nvSpPr>
          <p:spPr>
            <a:xfrm>
              <a:off x="5364088" y="4667944"/>
              <a:ext cx="28803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es-ES" sz="2400" b="1" dirty="0" smtClean="0">
                  <a:ln w="11430">
                    <a:solidFill>
                      <a:srgbClr val="FFFF00"/>
                    </a:solidFill>
                  </a:ln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Baskerville Old Face" panose="02020602080505020303" pitchFamily="18" charset="0"/>
                </a:rPr>
                <a:t>Te Quiero Papi</a:t>
              </a:r>
              <a:endParaRPr lang="es-ES" sz="2400" b="1" dirty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355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9810">
        <p14:ferris dir="l"/>
      </p:transition>
    </mc:Choice>
    <mc:Fallback xmlns="">
      <p:transition spd="slow" advTm="198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ultimo escritorio\bellisima\2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0"/>
            <a:ext cx="9172575" cy="683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085184"/>
            <a:ext cx="1475656" cy="122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4" descr="C:\Users\Eleni\Desktop\Te quiero papi\Diapositiva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-96916"/>
            <a:ext cx="9281095" cy="695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30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4010">
        <p14:ferris dir="l"/>
      </p:transition>
    </mc:Choice>
    <mc:Fallback xmlns="">
      <p:transition spd="slow" advTm="240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166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ferris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94</Words>
  <Application>Microsoft Office PowerPoint</Application>
  <PresentationFormat>Presentación en pantalla (4:3)</PresentationFormat>
  <Paragraphs>23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53</cp:revision>
  <dcterms:created xsi:type="dcterms:W3CDTF">2015-03-15T18:58:07Z</dcterms:created>
  <dcterms:modified xsi:type="dcterms:W3CDTF">2015-03-16T17:56:47Z</dcterms:modified>
</cp:coreProperties>
</file>