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6"/>
  </p:notesMasterIdLst>
  <p:sldIdLst>
    <p:sldId id="256" r:id="rId4"/>
    <p:sldId id="257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5" r:id="rId14"/>
    <p:sldId id="266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7DmYw4kyQfJgwDc2c1cJA==" hashData="GdUk6FknGbHEsC8+OBKDjfg2RQc1+91lUCHoeBGzQAzyHfi9knzWToYlL2VN7zZqv3YBP4y05gl5HYxMy7vU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FF"/>
    <a:srgbClr val="FF0000"/>
    <a:srgbClr val="7B0733"/>
    <a:srgbClr val="0000FF"/>
    <a:srgbClr val="FF0066"/>
    <a:srgbClr val="24A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3C85B3-1D93-46B2-9AC8-1B4474858475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0EB1B2-E5E1-4B01-B217-96D06F27AA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9619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0EB1B2-E5E1-4B01-B217-96D06F27AA73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913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4715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266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908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80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6147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67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5446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9497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052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9685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6757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704F6-0053-4B77-A898-7EE7E13ACB5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D0D3-D246-45E5-A201-4FADE33F3E5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536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570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F9E71-1371-4D02-A67B-94B041DEE492}" type="datetimeFigureOut">
              <a:rPr lang="es-ES" smtClean="0"/>
              <a:t>07/06/2015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DAC45-9018-4079-9D23-C2E01312A8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9139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704F6-0053-4B77-A898-7EE7E13ACB5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ED0D3-D246-45E5-A201-4FADE33F3E5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242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173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2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www.hoy.com.ni/wp-content/uploads/sites/51/2015/03/ScreenShot02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7867427" y="0"/>
            <a:ext cx="422102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6000" b="1" cap="none" spc="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Papá</a:t>
            </a:r>
            <a:r>
              <a:rPr lang="es-ES" sz="6000" b="1" cap="none" spc="0" dirty="0" smtClean="0">
                <a:ln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6000" b="1" cap="none" spc="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Palabra </a:t>
            </a:r>
          </a:p>
          <a:p>
            <a:pPr algn="ctr"/>
            <a:r>
              <a:rPr lang="es-ES" sz="6000" b="1" cap="none" spc="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Tan Corta </a:t>
            </a:r>
          </a:p>
          <a:p>
            <a:pPr algn="ctr"/>
            <a:r>
              <a:rPr lang="es-ES" sz="6000" b="1" cap="none" spc="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y  Tan Grande</a:t>
            </a:r>
            <a:endParaRPr lang="es-ES" sz="6000" b="1" cap="none" spc="0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53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ndAc>
          <p:stSnd>
            <p:snd r:embed="rId2" name="08_Mi Querido Cascarrabias - Vicente Fernandez.wav"/>
          </p:stSnd>
        </p:sndAc>
      </p:transition>
    </mc:Choice>
    <mc:Fallback xmlns="">
      <p:transition spd="slow" advTm="10000">
        <p:sndAc>
          <p:stSnd>
            <p:snd r:embed="rId4" name="08_Mi Querido Cascarrabias - Vicente Fernande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todoconsejo.com/wp-content/uploads/2011/09/pad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31694" y="504885"/>
            <a:ext cx="6096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palabra tan corta</a:t>
            </a:r>
            <a:b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significado tan grande</a:t>
            </a:r>
            <a:b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palabra fácil de escribir</a:t>
            </a:r>
            <a:b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tan difícil de explicar</a:t>
            </a:r>
            <a:r>
              <a:rPr lang="es-ES" sz="2800" b="0" i="0" dirty="0" smtClean="0">
                <a:solidFill>
                  <a:srgbClr val="800080"/>
                </a:solidFill>
                <a:effectLst/>
                <a:latin typeface="Monotype Corsiva" panose="03010101010201010101" pitchFamily="66" charset="0"/>
              </a:rPr>
              <a:t/>
            </a:r>
            <a:br>
              <a:rPr lang="es-ES" sz="2800" b="0" i="0" dirty="0" smtClean="0">
                <a:solidFill>
                  <a:srgbClr val="800080"/>
                </a:solidFill>
                <a:effectLst/>
                <a:latin typeface="Monotype Corsiva" panose="03010101010201010101" pitchFamily="66" charset="0"/>
              </a:rPr>
            </a:br>
            <a:r>
              <a:rPr lang="es-ES" sz="2800" b="0" i="0" dirty="0" smtClean="0">
                <a:solidFill>
                  <a:srgbClr val="800080"/>
                </a:solidFill>
                <a:effectLst/>
                <a:latin typeface="Monotype Corsiva" panose="03010101010201010101" pitchFamily="66" charset="0"/>
              </a:rPr>
              <a:t/>
            </a:r>
            <a:br>
              <a:rPr lang="es-ES" sz="2800" b="0" i="0" dirty="0" smtClean="0">
                <a:solidFill>
                  <a:srgbClr val="800080"/>
                </a:solidFill>
                <a:effectLst/>
                <a:latin typeface="Monotype Corsiva" panose="03010101010201010101" pitchFamily="66" charset="0"/>
              </a:rPr>
            </a:br>
            <a:r>
              <a:rPr lang="es-ES" b="0" i="0" dirty="0" smtClean="0">
                <a:solidFill>
                  <a:srgbClr val="800080"/>
                </a:solidFill>
                <a:effectLst/>
                <a:latin typeface="lucida grande"/>
              </a:rPr>
              <a:t/>
            </a:r>
            <a:br>
              <a:rPr lang="es-ES" b="0" i="0" dirty="0" smtClean="0">
                <a:solidFill>
                  <a:srgbClr val="800080"/>
                </a:solidFill>
                <a:effectLst/>
                <a:latin typeface="lucida grande"/>
              </a:rPr>
            </a:br>
            <a:r>
              <a:rPr lang="es-ES" b="0" i="0" dirty="0" smtClean="0">
                <a:solidFill>
                  <a:srgbClr val="800080"/>
                </a:solidFill>
                <a:effectLst/>
                <a:latin typeface="lucida grande"/>
              </a:rPr>
              <a:t/>
            </a:r>
            <a:br>
              <a:rPr lang="es-ES" b="0" i="0" dirty="0" smtClean="0">
                <a:solidFill>
                  <a:srgbClr val="800080"/>
                </a:solidFill>
                <a:effectLst/>
                <a:latin typeface="lucida grande"/>
              </a:rPr>
            </a:br>
            <a:r>
              <a:rPr lang="es-ES" b="0" i="0" dirty="0" smtClean="0">
                <a:solidFill>
                  <a:srgbClr val="800080"/>
                </a:solidFill>
                <a:effectLst/>
                <a:latin typeface="lucida grande"/>
              </a:rPr>
              <a:t>.</a:t>
            </a:r>
            <a:endParaRPr lang="es-ES" b="1" i="0" dirty="0">
              <a:solidFill>
                <a:srgbClr val="F7F2F4"/>
              </a:solidFill>
              <a:effectLst/>
              <a:latin typeface="Lucida Grande"/>
            </a:endParaRPr>
          </a:p>
        </p:txBody>
      </p:sp>
      <p:pic>
        <p:nvPicPr>
          <p:cNvPr id="15" name="Picture 2" descr="http://u.jimdo.com/www64/o/sb6592d9cfdcf525f/img/i075ce81c2edaca82/1395305359/std/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" y="0"/>
            <a:ext cx="62011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u.jimdo.com/www64/o/sb6592d9cfdcf525f/img/i075ce81c2edaca82/1395305359/std/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188" y="0"/>
            <a:ext cx="60216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175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crush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t2.uccdn.com/images/6/9/5/img_que_regalar_a_mi_padre_en_navidad_3596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16540" y="0"/>
            <a:ext cx="83416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Alguien tan especial , con sus virtudes </a:t>
            </a:r>
          </a:p>
          <a:p>
            <a:r>
              <a:rPr lang="es-ES" sz="28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 defectos, alguien tan grande</a:t>
            </a:r>
            <a:br>
              <a:rPr lang="es-ES" sz="28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28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con un corazón inmenso</a:t>
            </a:r>
            <a:endParaRPr lang="es-ES" sz="2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Picture 2" descr="http://www.datosgratis.net/wp-content/uploads/2013/06/increibles-mensajes-por-el-dia-del-padre-para-un-ami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597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datosgratis.net/wp-content/uploads/2013/06/increibles-mensajes-por-el-dia-del-padre-para-un-ami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745" y="0"/>
            <a:ext cx="59322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985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bc.es/Media/201302/21/adoles715_Subscription_Monthly_XL--478x27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4" r="12916"/>
          <a:stretch/>
        </p:blipFill>
        <p:spPr bwMode="auto">
          <a:xfrm>
            <a:off x="0" y="147919"/>
            <a:ext cx="12192000" cy="667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29988" y="0"/>
            <a:ext cx="710452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siempre está para lo que necesites</a:t>
            </a:r>
            <a:b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Desde niño hasta adulto</a:t>
            </a:r>
            <a:b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Desde día hasta noche</a:t>
            </a:r>
            <a:b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b="0" i="0" dirty="0" smtClean="0">
                <a:solidFill>
                  <a:srgbClr val="800080"/>
                </a:solidFill>
                <a:effectLst/>
                <a:latin typeface="lucida grande"/>
              </a:rPr>
              <a:t/>
            </a:r>
            <a:br>
              <a:rPr lang="es-ES" b="0" i="0" dirty="0" smtClean="0">
                <a:solidFill>
                  <a:srgbClr val="800080"/>
                </a:solidFill>
                <a:effectLst/>
                <a:latin typeface="lucida grande"/>
              </a:rPr>
            </a:br>
            <a:endParaRPr lang="es-ES" dirty="0"/>
          </a:p>
        </p:txBody>
      </p:sp>
      <p:pic>
        <p:nvPicPr>
          <p:cNvPr id="8" name="Picture 2" descr="http://assets.archivhadas.es/system/images/attachments/45927/big_album1.jpg?13620463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52882" y="0"/>
            <a:ext cx="5939118" cy="692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assets.archivhadas.es/system/images/attachments/45927/big_album1.jpg?13620463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252882" cy="692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490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uofmchildrenshospital.org/fv/groups/public/documents/images/273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129"/>
            <a:ext cx="12192000" cy="6815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387788" y="9412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te cuida cuando estás enfermo,</a:t>
            </a:r>
            <a:b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te consuela cuando estás triste</a:t>
            </a:r>
            <a:b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te ayuda cuando lo necesitas</a:t>
            </a:r>
            <a:b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i="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comparte tu vida a diario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Picture 4" descr="http://thumbs.dreamstime.com/z/feliz-dia-del-padre-da-de-padres-feliz-escrito-en-espaol-2935092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25"/>
          <a:stretch/>
        </p:blipFill>
        <p:spPr bwMode="auto">
          <a:xfrm>
            <a:off x="6070730" y="2414"/>
            <a:ext cx="6121270" cy="690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thumbs.dreamstime.com/z/feliz-dia-del-padre-da-de-padres-feliz-escrito-en-espaol-2935092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25"/>
          <a:stretch/>
        </p:blipFill>
        <p:spPr bwMode="auto">
          <a:xfrm>
            <a:off x="0" y="0"/>
            <a:ext cx="6070729" cy="690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931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pulsoinformativo.net/wp-content/uploads/2015/05/pad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704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10670" y="5780782"/>
            <a:ext cx="113269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0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te enseña cuando no sabes, te corrige cuando estás equivocado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 el que </a:t>
            </a:r>
            <a:r>
              <a:rPr lang="es-ES" sz="3200" b="1" i="0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/>
            </a:r>
            <a:br>
              <a:rPr lang="es-ES" sz="3200" b="1" i="0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i="0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te felicita cuando no lo estás, el que aprende de ti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2" descr="http://www.decoralia.es/wp-content/uploads/regalos-dia-del-padre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334" y="0"/>
            <a:ext cx="6225988" cy="704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decoralia.es/wp-content/uploads/regalos-dia-del-padre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322" y="-1"/>
            <a:ext cx="5966012" cy="704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04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000">
        <p15:prstTrans prst="peelOff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www.nontiendo.com/wp-content/uploads/2015/04/cosas-que-un-pap%C3%A1-debe-hacer-con-sus-hijas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1468" cy="69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041776" y="0"/>
            <a:ext cx="48319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daría la vida por ti sin pensar,</a:t>
            </a:r>
            <a:b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que piensa en ti cuando dice vida</a:t>
            </a:r>
            <a:b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no tendría vida sin ti</a:t>
            </a:r>
            <a:b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daría su vida por tenerte a ti.</a:t>
            </a:r>
          </a:p>
        </p:txBody>
      </p:sp>
      <p:pic>
        <p:nvPicPr>
          <p:cNvPr id="11" name="Picture 2" descr="http://www.decoralia.es/wp-content/uploads/regalos-dia-del-padr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95"/>
          <a:stretch/>
        </p:blipFill>
        <p:spPr bwMode="auto">
          <a:xfrm>
            <a:off x="0" y="0"/>
            <a:ext cx="6391836" cy="69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decoralia.es/wp-content/uploads/regalos-dia-del-padr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95"/>
          <a:stretch/>
        </p:blipFill>
        <p:spPr bwMode="auto">
          <a:xfrm flipH="1">
            <a:off x="6293223" y="1"/>
            <a:ext cx="5918245" cy="69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131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8000">
        <p15:prstTrans prst="airplan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849470" y="382012"/>
            <a:ext cx="57553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Los buenos padres dan a sus hijos raíces y alas, </a:t>
            </a:r>
          </a:p>
          <a:p>
            <a:pPr algn="ctr"/>
            <a:r>
              <a:rPr lang="es-ES" sz="32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Raíces para saber dónde está su casa. Alas para volar y poner en práctica lo que se les  enseñaron.</a:t>
            </a:r>
          </a:p>
          <a:p>
            <a:pPr algn="ctr"/>
            <a:r>
              <a:rPr lang="es-ES" sz="3200" b="1" dirty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                                                             </a:t>
            </a:r>
            <a:r>
              <a:rPr lang="es-ES" sz="3200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             </a:t>
            </a:r>
            <a:endParaRPr lang="es-ES" sz="3200" dirty="0">
              <a:solidFill>
                <a:srgbClr val="00FF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s://encrypted-tbn1.gstatic.com/images?q=tbn:ANd9GcTSb2jhEapFM4PQP0pv6-oRwnXs5B_fP6iHCeFxaygIhdJokh9u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897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encrypted-tbn1.gstatic.com/images?q=tbn:ANd9GcTSb2jhEapFM4PQP0pv6-oRwnXs5B_fP6iHCeFxaygIhdJokh9u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784" y="0"/>
            <a:ext cx="60022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596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Tm="16000">
        <p15:prstTrans prst="origami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1520" t="12582" r="10298" b="133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8337177" y="188259"/>
            <a:ext cx="35634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00"/>
                </a:solidFill>
                <a:effectLst/>
                <a:latin typeface="Monotype Corsiva" panose="03010101010201010101" pitchFamily="66" charset="0"/>
              </a:rPr>
              <a:t>A todos mis amigos que son padres les deseo un feliz día  que Dios llene sus vidas de sabiduría para guiar a los hijos con su ejemplo y dedicación, les de mucho amor para que siembren semillas de esperanzas en ellos.</a:t>
            </a:r>
            <a:endParaRPr lang="es-ES" sz="3200" b="1" dirty="0">
              <a:solidFill>
                <a:srgbClr val="00FF0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8" name="Picture 6" descr="http://imagenesyfrasesparafacebook.com/wp-content/uploads/2014/05/Feliz-d%C3%ADa-Pap%C3%A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365"/>
          <a:stretch/>
        </p:blipFill>
        <p:spPr bwMode="auto">
          <a:xfrm>
            <a:off x="0" y="0"/>
            <a:ext cx="62975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agenesyfrasesparafacebook.com/wp-content/uploads/2014/05/Feliz-d%C3%ADa-Pap%C3%A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27"/>
          <a:stretch/>
        </p:blipFill>
        <p:spPr bwMode="auto">
          <a:xfrm>
            <a:off x="6297572" y="0"/>
            <a:ext cx="58944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442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16000">
        <p15:prstTrans prst="prestig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scrapear.com/wp-content/uploads/2009/06/animacion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39"/>
            <a:ext cx="12168371" cy="6852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7893424" y="4794775"/>
            <a:ext cx="4639235" cy="1265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apito te suelen llamar en ocasiones</a:t>
            </a:r>
          </a:p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rgbClr val="FF0066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celerado se pone tu corazón cuando te </a:t>
            </a:r>
          </a:p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ice algún hijo: Te Amo”</a:t>
            </a:r>
          </a:p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rgbClr val="24A43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íes, bailas y gozas tanta ternura que </a:t>
            </a:r>
          </a:p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rgbClr val="FF0066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stremece tu ser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911178" y="1858764"/>
            <a:ext cx="4007834" cy="1082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elices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los hombre cuando</a:t>
            </a:r>
          </a:p>
          <a:p>
            <a:pPr>
              <a:lnSpc>
                <a:spcPts val="1500"/>
              </a:lnSpc>
            </a:pPr>
            <a:r>
              <a:rPr lang="es-ES" sz="2000" b="1" dirty="0" smtClean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momento de la vida</a:t>
            </a:r>
          </a:p>
          <a:p>
            <a:pPr>
              <a:lnSpc>
                <a:spcPts val="1500"/>
              </a:lnSpc>
            </a:pPr>
            <a:r>
              <a:rPr lang="es-ES" sz="2000" b="1" dirty="0" smtClean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ogran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realizarse como tal</a:t>
            </a:r>
          </a:p>
          <a:p>
            <a:pPr>
              <a:lnSpc>
                <a:spcPts val="1500"/>
              </a:lnSpc>
            </a:pP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I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ncalculable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 el gozo que sienten al ser el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z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ahorí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sus hijos e hijas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705166" y="2912899"/>
            <a:ext cx="393998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efinitivamente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son</a:t>
            </a:r>
          </a:p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I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nteligentes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que</a:t>
            </a:r>
          </a:p>
          <a:p>
            <a:pPr>
              <a:lnSpc>
                <a:spcPts val="1800"/>
              </a:lnSpc>
            </a:pPr>
            <a:r>
              <a:rPr lang="es-ES" sz="2000" b="1" dirty="0" smtClean="0">
                <a:solidFill>
                  <a:srgbClr val="00B0F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barcan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sobremanera su gran facultad</a:t>
            </a:r>
            <a:endParaRPr lang="es-ES" sz="20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8212943" y="3967034"/>
            <a:ext cx="3112689" cy="76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ios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los bendiga en este día tan </a:t>
            </a:r>
          </a:p>
          <a:p>
            <a:pPr>
              <a:lnSpc>
                <a:spcPts val="1700"/>
              </a:lnSpc>
            </a:pP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special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los </a:t>
            </a:r>
          </a:p>
          <a:p>
            <a:pPr>
              <a:lnSpc>
                <a:spcPts val="1700"/>
              </a:lnSpc>
            </a:pPr>
            <a:r>
              <a:rPr lang="es-ES" sz="2000" b="1" dirty="0" smtClean="0">
                <a:solidFill>
                  <a:srgbClr val="7B073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Ll </a:t>
            </a:r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ene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dicha y felicidad</a:t>
            </a:r>
          </a:p>
        </p:txBody>
      </p:sp>
    </p:spTree>
    <p:extLst>
      <p:ext uri="{BB962C8B-B14F-4D97-AF65-F5344CB8AC3E}">
        <p14:creationId xmlns:p14="http://schemas.microsoft.com/office/powerpoint/2010/main" val="31099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4000">
        <p14:ripple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00189" y="-158239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9350" y="624768"/>
              <a:ext cx="3225053" cy="3244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5828" y="1619009"/>
              <a:ext cx="1459766" cy="1571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6" y="1643622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CuadroTexto 15"/>
            <p:cNvSpPr txBox="1"/>
            <p:nvPr/>
          </p:nvSpPr>
          <p:spPr>
            <a:xfrm rot="19594092">
              <a:off x="9644497" y="4875843"/>
              <a:ext cx="7424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9285828" y="4443412"/>
            <a:ext cx="1459766" cy="1331511"/>
            <a:chOff x="4807786" y="4697173"/>
            <a:chExt cx="1345041" cy="1006379"/>
          </a:xfrm>
        </p:grpSpPr>
        <p:pic>
          <p:nvPicPr>
            <p:cNvPr id="19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CuadroTexto 19"/>
            <p:cNvSpPr txBox="1"/>
            <p:nvPr/>
          </p:nvSpPr>
          <p:spPr>
            <a:xfrm rot="937010">
              <a:off x="5137997" y="4823491"/>
              <a:ext cx="704522" cy="264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b="1" dirty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pic>
        <p:nvPicPr>
          <p:cNvPr id="21" name="Picture 2" descr="http://1.bp.blogspot.com/-FY83tRtTEqo/TiTPbKyR-cI/AAAAAAAAFRE/FHMjlB5JVBI/s1600/gracias1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198" y="4813360"/>
            <a:ext cx="1603094" cy="106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Imagen 21" descr="http://api.ning.com/files/kbqfPOG1yimw4qEeIs0aYVmyiBfpzJSt31HPM*x-FChHB*gayaM0WzBGdfYjuSmFA1l*5Nixo0CQwoUsgnqkeul72rLOCOYp/Las_Mejores_Frases_por_el_D_a_del_Padre_para_Facebook.jp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392" y="4181081"/>
            <a:ext cx="1592264" cy="177799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ED2FA-D90E-4266-8E14-3DA5C6998A86}" type="datetime1">
              <a:rPr lang="es-ES" sz="1600" b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07/06/2015</a:t>
            </a:fld>
            <a:endParaRPr lang="es-ES" sz="16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434205" y="3707047"/>
            <a:ext cx="42431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Diseño:Amore</a:t>
            </a:r>
          </a:p>
          <a:p>
            <a:r>
              <a:rPr lang="es-ES" sz="20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Tema: Papá Palabra Tan corta y Tan Grande</a:t>
            </a:r>
          </a:p>
          <a:p>
            <a:r>
              <a:rPr lang="es-ES" sz="20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Música: Mi Querido Cascarrabias</a:t>
            </a:r>
          </a:p>
          <a:p>
            <a:r>
              <a:rPr lang="es-ES" sz="20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Interprete: Vicente Fernández </a:t>
            </a:r>
            <a:endParaRPr lang="es-ES" sz="20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571625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371600" y="197352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2653</TotalTime>
  <Words>281</Words>
  <Application>Microsoft Office PowerPoint</Application>
  <PresentationFormat>Panorámica</PresentationFormat>
  <Paragraphs>39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Kristen ITC</vt:lpstr>
      <vt:lpstr>lucida grande</vt:lpstr>
      <vt:lpstr>lucida grande</vt:lpstr>
      <vt:lpstr>Monotype Corsiva</vt:lpstr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76</cp:revision>
  <dcterms:created xsi:type="dcterms:W3CDTF">2015-05-22T19:33:01Z</dcterms:created>
  <dcterms:modified xsi:type="dcterms:W3CDTF">2015-06-08T00:13:36Z</dcterms:modified>
</cp:coreProperties>
</file>