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77" r:id="rId3"/>
    <p:sldId id="257" r:id="rId4"/>
    <p:sldId id="278" r:id="rId5"/>
    <p:sldId id="283" r:id="rId6"/>
    <p:sldId id="266" r:id="rId7"/>
    <p:sldId id="267" r:id="rId8"/>
    <p:sldId id="256" r:id="rId9"/>
    <p:sldId id="271" r:id="rId10"/>
    <p:sldId id="269" r:id="rId11"/>
    <p:sldId id="273" r:id="rId12"/>
    <p:sldId id="270" r:id="rId13"/>
    <p:sldId id="274" r:id="rId14"/>
    <p:sldId id="260" r:id="rId15"/>
    <p:sldId id="259" r:id="rId16"/>
    <p:sldId id="262" r:id="rId17"/>
    <p:sldId id="268" r:id="rId18"/>
    <p:sldId id="261" r:id="rId19"/>
    <p:sldId id="280" r:id="rId20"/>
    <p:sldId id="272" r:id="rId21"/>
    <p:sldId id="275" r:id="rId22"/>
    <p:sldId id="263" r:id="rId23"/>
    <p:sldId id="281" r:id="rId24"/>
    <p:sldId id="282" r:id="rId2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hzYt7xFyI4jyyErHQM9Lw==" hashData="5DLalXGZTqv/ASDEOkqCDdO0XOdKtFUUcnUcMj5D9qEtcZq6MKeaQl34MLUkCxHdIHs7iAWGkGkswSOqbdPtm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FF"/>
    <a:srgbClr val="00FF00"/>
    <a:srgbClr val="FA2F06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E15556-4CC5-4F9F-89A2-0A4170E3180E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09DA64-4868-4F69-AC6C-428FCB2F36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23862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9DA64-4868-4F69-AC6C-428FCB2F36C2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93103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9DA64-4868-4F69-AC6C-428FCB2F36C2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2042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9DA64-4868-4F69-AC6C-428FCB2F36C2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63794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9DA64-4868-4F69-AC6C-428FCB2F36C2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77129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9DA64-4868-4F69-AC6C-428FCB2F36C2}" type="slidenum">
              <a:rPr lang="es-ES" smtClean="0"/>
              <a:t>18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61043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9DA64-4868-4F69-AC6C-428FCB2F36C2}" type="slidenum">
              <a:rPr lang="es-ES" smtClean="0"/>
              <a:t>22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3673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B26BB-BA2D-4B34-8AE8-03934B07717F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FBF7F-98BA-478D-A1AC-C128728ABD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982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B26BB-BA2D-4B34-8AE8-03934B07717F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FBF7F-98BA-478D-A1AC-C128728ABD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712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B26BB-BA2D-4B34-8AE8-03934B07717F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FBF7F-98BA-478D-A1AC-C128728ABD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876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B26BB-BA2D-4B34-8AE8-03934B07717F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FBF7F-98BA-478D-A1AC-C128728ABD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516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B26BB-BA2D-4B34-8AE8-03934B07717F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FBF7F-98BA-478D-A1AC-C128728ABD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639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B26BB-BA2D-4B34-8AE8-03934B07717F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FBF7F-98BA-478D-A1AC-C128728ABD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4267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B26BB-BA2D-4B34-8AE8-03934B07717F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FBF7F-98BA-478D-A1AC-C128728ABD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701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B26BB-BA2D-4B34-8AE8-03934B07717F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FBF7F-98BA-478D-A1AC-C128728ABD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530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B26BB-BA2D-4B34-8AE8-03934B07717F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FBF7F-98BA-478D-A1AC-C128728ABD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4539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B26BB-BA2D-4B34-8AE8-03934B07717F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FBF7F-98BA-478D-A1AC-C128728ABD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754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B26BB-BA2D-4B34-8AE8-03934B07717F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FBF7F-98BA-478D-A1AC-C128728ABD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702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80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B26BB-BA2D-4B34-8AE8-03934B07717F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FBF7F-98BA-478D-A1AC-C128728ABD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95972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797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noticias.lainformacion.com/friedrich-schiller/P_KC9UsPuFwN89bRjsbMDcw/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pt-br.tinypic.com/" TargetMode="External"/><Relationship Id="rId7" Type="http://schemas.openxmlformats.org/officeDocument/2006/relationships/image" Target="../media/image35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api.ning.com/files/qHbNptz9PsGbawhfJldGUf7jKOAEmmoOO6tvPYt6TbiRI3fp1Aen8YNvhdln*fasYHipZA3moEsVYcV69y9B2oBkfsyU7cFu/elviejo.jg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 rot="20101667">
            <a:off x="284133" y="1516706"/>
            <a:ext cx="667522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Padre En Tu Día </a:t>
            </a:r>
            <a:endParaRPr lang="es-ES" sz="8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7365070"/>
      </p:ext>
    </p:extLst>
  </p:cSld>
  <p:clrMapOvr>
    <a:masterClrMapping/>
  </p:clrMapOvr>
  <p:transition spd="med" advTm="6000">
    <p:sndAc>
      <p:stSnd>
        <p:snd r:embed="rId2" name="08_Viejo mi querido viejo  - Pi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http://photos1.blogger.com/blogger/2586/1667/1600/7bultos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20922" y="163127"/>
            <a:ext cx="2171428" cy="131428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ángulo 7"/>
          <p:cNvSpPr/>
          <p:nvPr/>
        </p:nvSpPr>
        <p:spPr>
          <a:xfrm>
            <a:off x="142875" y="5903892"/>
            <a:ext cx="120491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501188" indent="-9501188" algn="just"/>
            <a:r>
              <a:rPr lang="es-ES" sz="2800" b="1" i="1" dirty="0" smtClean="0">
                <a:solidFill>
                  <a:srgbClr val="00206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Ser padre es la única profesión en la que primero se otorga el título y luego se cursa la carrera.                                </a:t>
            </a:r>
            <a:endParaRPr lang="es-ES" sz="1400" b="1" dirty="0">
              <a:solidFill>
                <a:srgbClr val="002060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378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us.123rf.com/400wm/400/400/anitabonita/anitabonita0909/anitabonita090900087/5611188-retrato-del-viejo-hombre-pensativo-pensan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19087" y="5696248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Bendito es el hombre que oye muchas voces tiernas llamándolo padre. </a:t>
            </a:r>
            <a:br>
              <a:rPr lang="es-ES" sz="28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endParaRPr lang="es-ES" sz="28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56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7" t="3125" r="35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19064" y="5663297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i="0" dirty="0" smtClean="0">
                <a:solidFill>
                  <a:schemeClr val="accent4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“¡Cuán grande riqueza es, aun entre los pobres, ser hijo de buen padre!”</a:t>
            </a:r>
            <a:endParaRPr lang="es-ES" sz="3200" b="1" dirty="0">
              <a:solidFill>
                <a:schemeClr val="accent4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310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9989" y="4904081"/>
            <a:ext cx="645458" cy="819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64424" y="5146937"/>
            <a:ext cx="569257" cy="576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1483" y="5018367"/>
            <a:ext cx="509014" cy="786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714"/>
          <a:stretch/>
        </p:blipFill>
        <p:spPr>
          <a:xfrm>
            <a:off x="0" y="0"/>
            <a:ext cx="12192000" cy="7240275"/>
          </a:xfrm>
          <a:prstGeom prst="rect">
            <a:avLst/>
          </a:prstGeom>
        </p:spPr>
      </p:pic>
      <p:sp>
        <p:nvSpPr>
          <p:cNvPr id="23" name="Rectángulo 22"/>
          <p:cNvSpPr/>
          <p:nvPr/>
        </p:nvSpPr>
        <p:spPr>
          <a:xfrm>
            <a:off x="272510" y="5921355"/>
            <a:ext cx="862587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186488" indent="-6186488"/>
            <a:r>
              <a:rPr lang="es-ES" sz="2800" b="1" i="1" dirty="0" smtClean="0">
                <a:solidFill>
                  <a:srgbClr val="00FFFF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No hay palabra ni pincel que llegue a manifestar amor de padre.  </a:t>
            </a:r>
            <a:br>
              <a:rPr lang="es-ES" sz="2800" b="1" i="1" dirty="0" smtClean="0">
                <a:solidFill>
                  <a:srgbClr val="00FFFF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endParaRPr lang="es-ES" sz="2800" b="1" dirty="0">
              <a:solidFill>
                <a:srgbClr val="00FFFF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37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/>
          <a:srcRect l="1094" r="1031" b="1408"/>
          <a:stretch/>
        </p:blipFill>
        <p:spPr>
          <a:xfrm>
            <a:off x="-1" y="-142439"/>
            <a:ext cx="12201525" cy="7000439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532105" y="236389"/>
            <a:ext cx="68885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 importa quién fue mi padre, lo importante es quién recuerdo yo quién fuese. </a:t>
            </a:r>
            <a:r>
              <a:rPr lang="es-ES" sz="2800" i="1" dirty="0" smtClean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 </a:t>
            </a:r>
            <a:endParaRPr lang="es-ES" sz="2800" dirty="0"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301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psicoblog.com/wp-content/2011/02/depresion_en_la_tercera_eda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"/>
          <a:stretch/>
        </p:blipFill>
        <p:spPr bwMode="auto">
          <a:xfrm>
            <a:off x="1" y="1"/>
            <a:ext cx="12191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7262813" y="5258693"/>
            <a:ext cx="479583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solidFill>
                  <a:srgbClr val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Lo que un padre dice a sus hijos no lo oye el mundo, pero puede ser oído por la posteridad. </a:t>
            </a:r>
            <a:endParaRPr lang="es-ES" sz="2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056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2"/>
          <a:srcRect l="1600" t="1847" r="2057" b="164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Rectángulo 21"/>
          <p:cNvSpPr/>
          <p:nvPr/>
        </p:nvSpPr>
        <p:spPr>
          <a:xfrm>
            <a:off x="-1" y="6273225"/>
            <a:ext cx="121920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0" dirty="0" smtClean="0">
                <a:solidFill>
                  <a:srgbClr val="00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"</a:t>
            </a:r>
            <a:r>
              <a:rPr lang="es-ES" sz="3200" b="1" i="0" dirty="0" smtClean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No hay mejor homenaje a la memoria del padre que imitar noblemente sus virtudes"</a:t>
            </a:r>
            <a:endParaRPr lang="es-ES" sz="3200" b="1" dirty="0"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98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Mi viejo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49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04799" y="5949048"/>
            <a:ext cx="7239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0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"Espera de tu hijo lo mismo que has hecho con tu padre"</a:t>
            </a:r>
            <a:endParaRPr lang="es-ES" sz="28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4999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4.bp.blogspot.com/-XPKeaHd0GW8/T-9sCOWrF0I/AAAAAAAAABM/06BDK8aUfKU/s1600/La-ancianidad-ment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5322094" y="1129784"/>
            <a:ext cx="55787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Un buen padre vale por cien maestros</a:t>
            </a:r>
          </a:p>
        </p:txBody>
      </p:sp>
    </p:spTree>
    <p:extLst>
      <p:ext uri="{BB962C8B-B14F-4D97-AF65-F5344CB8AC3E}">
        <p14:creationId xmlns:p14="http://schemas.microsoft.com/office/powerpoint/2010/main" val="8206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>
        <p14:vortex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Mi viejo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17"/>
          <a:stretch/>
        </p:blipFill>
        <p:spPr bwMode="auto">
          <a:xfrm>
            <a:off x="0" y="2"/>
            <a:ext cx="12192000" cy="6857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780" y="4224415"/>
            <a:ext cx="1059670" cy="609524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5225854" y="6117000"/>
            <a:ext cx="68595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solidFill>
                  <a:srgbClr val="00FFFF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"Ser papá es un trabajo hecho con mucho amor"</a:t>
            </a:r>
          </a:p>
        </p:txBody>
      </p:sp>
    </p:spTree>
    <p:extLst>
      <p:ext uri="{BB962C8B-B14F-4D97-AF65-F5344CB8AC3E}">
        <p14:creationId xmlns:p14="http://schemas.microsoft.com/office/powerpoint/2010/main" val="101682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790825" y="4971770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0" i="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es-ES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"No es la carne y la sangre, sino el corazón, lo que nos hace padres e hijos" (</a:t>
            </a:r>
            <a:r>
              <a:rPr lang="es-ES" sz="2800" b="1" i="0" u="none" strike="noStrike" dirty="0" smtClean="0">
                <a:solidFill>
                  <a:srgbClr val="DCA80B"/>
                </a:solidFill>
                <a:effectLst/>
                <a:latin typeface="Monotype Corsiva" panose="03010101010201010101" pitchFamily="66" charset="0"/>
                <a:hlinkClick r:id="rId2" tooltip="Friedrich Schiller"/>
              </a:rPr>
              <a:t>Friedrich Schiller</a:t>
            </a:r>
            <a:endParaRPr lang="es-ES" sz="2800" dirty="0">
              <a:latin typeface="Monotype Corsiva" panose="03010101010201010101" pitchFamily="66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/>
          <a:srcRect l="1151"/>
          <a:stretch/>
        </p:blipFill>
        <p:spPr>
          <a:xfrm>
            <a:off x="-14288" y="0"/>
            <a:ext cx="12267816" cy="6858000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-728663" y="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i="0" dirty="0" smtClean="0">
                <a:solidFill>
                  <a:srgbClr val="00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“Es una gran riqueza</a:t>
            </a:r>
            <a:br>
              <a:rPr lang="es-ES" sz="3200" b="1" i="0" dirty="0" smtClean="0">
                <a:solidFill>
                  <a:srgbClr val="00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</a:br>
            <a:r>
              <a:rPr lang="es-ES" sz="3200" b="1" i="0" dirty="0" smtClean="0">
                <a:solidFill>
                  <a:srgbClr val="00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ser hijo de un buen padre</a:t>
            </a:r>
            <a:br>
              <a:rPr lang="es-ES" sz="3200" b="1" i="0" dirty="0" smtClean="0">
                <a:solidFill>
                  <a:srgbClr val="00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</a:br>
            <a:endParaRPr lang="es-ES" sz="3200" b="1" i="0" dirty="0">
              <a:solidFill>
                <a:srgbClr val="00FFFF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1404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.ytimg.com/vi/_5Ji6eMkXUg/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" t="5208" r="3672" b="4584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upload.wikimedia.org/wikipedia/commons/thumb/5/54/Carrosa_orfeo.png/360px-Carrosa_orfe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00525"/>
            <a:ext cx="4100513" cy="280035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cdn.larepublica.pe/sites/default/files/imagecache/img_noticia_640x384/imagen/2012/02/04/imagen-29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3976" y="3271838"/>
            <a:ext cx="3248024" cy="359819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5"/>
          <p:cNvSpPr/>
          <p:nvPr/>
        </p:nvSpPr>
        <p:spPr>
          <a:xfrm>
            <a:off x="6419850" y="13403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“El padre debe ser el amigo, el confidente, no el tirano de sus hijos”</a:t>
            </a:r>
          </a:p>
        </p:txBody>
      </p:sp>
    </p:spTree>
    <p:extLst>
      <p:ext uri="{BB962C8B-B14F-4D97-AF65-F5344CB8AC3E}">
        <p14:creationId xmlns:p14="http://schemas.microsoft.com/office/powerpoint/2010/main" val="248861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m1.paperblog.com/i/1/12892/observando-cine-argentino-parte-3-L-8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28613" y="114211"/>
            <a:ext cx="798671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33333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Un papá es ante todo un hombre con corazón, que sabe señalar el horizonte con optimismo y confianza</a:t>
            </a:r>
            <a:r>
              <a:rPr lang="es-ES" sz="3200" b="1" dirty="0" smtClean="0">
                <a:solidFill>
                  <a:srgbClr val="33333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  <a:endParaRPr lang="es-ES" sz="3200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2835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7043738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" y="3914329"/>
            <a:ext cx="81819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“</a:t>
            </a:r>
            <a:r>
              <a:rPr lang="es-ES" sz="3200" b="1" dirty="0">
                <a:solidFill>
                  <a:srgbClr val="FFFF00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Mientras están vivos, nuestros padres son la frontera entre nosotros y la muerte”</a:t>
            </a:r>
          </a:p>
        </p:txBody>
      </p:sp>
    </p:spTree>
    <p:extLst>
      <p:ext uri="{BB962C8B-B14F-4D97-AF65-F5344CB8AC3E}">
        <p14:creationId xmlns:p14="http://schemas.microsoft.com/office/powerpoint/2010/main" val="316628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 viejo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950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5" y="6143625"/>
            <a:ext cx="7477125" cy="806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5" y="5794512"/>
            <a:ext cx="7477125" cy="849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429" y="5507020"/>
            <a:ext cx="2298594" cy="1528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ángulo 7"/>
          <p:cNvSpPr/>
          <p:nvPr/>
        </p:nvSpPr>
        <p:spPr>
          <a:xfrm>
            <a:off x="578643" y="5842765"/>
            <a:ext cx="110347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0" dirty="0" smtClean="0">
                <a:solidFill>
                  <a:srgbClr val="00FFFF"/>
                </a:solidFill>
                <a:effectLst/>
                <a:latin typeface="Monotype Corsiva" panose="03010101010201010101" pitchFamily="66" charset="0"/>
              </a:rPr>
              <a:t>"</a:t>
            </a:r>
            <a:r>
              <a:rPr lang="es-ES" sz="2800" b="1" i="0" dirty="0" smtClean="0">
                <a:solidFill>
                  <a:srgbClr val="00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Nada hay más hermoso que un padre llegue a convertirse en un amigo de sus hijos, cuando éstos llegan a perderle el temor, pero no el respeto</a:t>
            </a:r>
            <a:endParaRPr lang="es-ES" sz="2800" b="1" dirty="0">
              <a:solidFill>
                <a:srgbClr val="00FFFF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9935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.vimeocdn.com/video/478918935_640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8588" y="0"/>
            <a:ext cx="1232058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00038" y="119747"/>
            <a:ext cx="88963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"Quien ama a sus padres encontrará amor en sus hijos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"</a:t>
            </a:r>
            <a:endParaRPr lang="es-ES" sz="32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285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3"/>
          <a:srcRect l="1621" r="925"/>
          <a:stretch/>
        </p:blipFill>
        <p:spPr>
          <a:xfrm>
            <a:off x="0" y="0"/>
            <a:ext cx="12192000" cy="7029449"/>
          </a:xfrm>
          <a:prstGeom prst="rect">
            <a:avLst/>
          </a:prstGeom>
        </p:spPr>
      </p:pic>
      <p:sp>
        <p:nvSpPr>
          <p:cNvPr id="20" name="Rectangle 3"/>
          <p:cNvSpPr>
            <a:spLocks noChangeArrowheads="1"/>
          </p:cNvSpPr>
          <p:nvPr/>
        </p:nvSpPr>
        <p:spPr bwMode="auto">
          <a:xfrm flipH="1">
            <a:off x="5445905" y="5490716"/>
            <a:ext cx="6746095" cy="107721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44436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1" i="0" u="none" strike="noStrike" cap="none" normalizeH="0" baseline="0" dirty="0" smtClean="0">
                <a:ln>
                  <a:noFill/>
                </a:ln>
                <a:solidFill>
                  <a:srgbClr val="00FFFF"/>
                </a:solidFill>
                <a:effectLst/>
                <a:latin typeface="Monotype Corsiva" panose="03010101010201010101" pitchFamily="66" charset="0"/>
              </a:rPr>
              <a:t>"</a:t>
            </a:r>
            <a:r>
              <a:rPr kumimoji="0" lang="es-ES" sz="3200" b="1" i="0" u="none" strike="noStrike" cap="none" normalizeH="0" baseline="0" dirty="0" smtClean="0">
                <a:ln>
                  <a:noFill/>
                </a:ln>
                <a:solidFill>
                  <a:srgbClr val="00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Un padre no es el que da la vida, eso sería demasiado fácil, un padre es el que da el amor" </a:t>
            </a:r>
          </a:p>
        </p:txBody>
      </p:sp>
    </p:spTree>
    <p:extLst>
      <p:ext uri="{BB962C8B-B14F-4D97-AF65-F5344CB8AC3E}">
        <p14:creationId xmlns:p14="http://schemas.microsoft.com/office/powerpoint/2010/main" val="209977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703" t="2159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100138" y="6039148"/>
            <a:ext cx="119729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El mejor legado de un padre a sus hijos es un poco de su tiempo cada día</a:t>
            </a:r>
            <a:r>
              <a:rPr lang="es-ES" sz="3200" b="1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  <a:endParaRPr lang="es-ES" sz="3200" b="1" dirty="0">
              <a:solidFill>
                <a:srgbClr val="00B0F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Picture 6" descr="https://imolina.files.wordpress.com/2011/02/anciano.jp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67" y="1312669"/>
            <a:ext cx="980302" cy="10632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963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4299" y="0"/>
            <a:ext cx="12452554" cy="6858000"/>
          </a:xfrm>
          <a:prstGeom prst="rect">
            <a:avLst/>
          </a:prstGeom>
        </p:spPr>
      </p:pic>
      <p:sp>
        <p:nvSpPr>
          <p:cNvPr id="12" name="Rectángulo 11"/>
          <p:cNvSpPr/>
          <p:nvPr/>
        </p:nvSpPr>
        <p:spPr>
          <a:xfrm>
            <a:off x="147635" y="5391836"/>
            <a:ext cx="752475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0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latin typeface="Monotype Corsiva" panose="03010101010201010101" pitchFamily="66" charset="0"/>
              </a:rPr>
              <a:t>"</a:t>
            </a:r>
            <a:r>
              <a:rPr lang="es-ES" sz="3200" b="1" i="0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Ser padre es la mayor bendición y responsabilidad que Dios puede darle a un hombre"</a:t>
            </a:r>
            <a:endParaRPr lang="es-ES" sz="32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8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mujer.starmedia.com/imagenes/2012/06/dia-padre-e-hij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6219825" y="-114300"/>
            <a:ext cx="632460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	</a:t>
            </a:r>
          </a:p>
          <a:p>
            <a:r>
              <a:rPr lang="es-ES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“ Tus padres no son eternos, llámalos, visítalos, abrázalos, ríe con ellos, déjalos hablar y escúchalos con paciencia. ... </a:t>
            </a:r>
            <a:r>
              <a:rPr lang="es-ES" sz="3200" b="1" dirty="0">
                <a:latin typeface="Monotype Corsiva" panose="03010101010201010101" pitchFamily="66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28202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o 16"/>
          <p:cNvGrpSpPr/>
          <p:nvPr/>
        </p:nvGrpSpPr>
        <p:grpSpPr>
          <a:xfrm>
            <a:off x="-209164" y="-169845"/>
            <a:ext cx="12745090" cy="7027845"/>
            <a:chOff x="-359768" y="-159510"/>
            <a:chExt cx="12745090" cy="7027845"/>
          </a:xfrm>
        </p:grpSpPr>
        <p:grpSp>
          <p:nvGrpSpPr>
            <p:cNvPr id="2" name="Grupo 1"/>
            <p:cNvGrpSpPr/>
            <p:nvPr/>
          </p:nvGrpSpPr>
          <p:grpSpPr>
            <a:xfrm>
              <a:off x="-359768" y="-159510"/>
              <a:ext cx="12745090" cy="7027845"/>
              <a:chOff x="-391223" y="-151517"/>
              <a:chExt cx="12745090" cy="7027845"/>
            </a:xfrm>
          </p:grpSpPr>
          <p:pic>
            <p:nvPicPr>
              <p:cNvPr id="3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391223" y="5334792"/>
                <a:ext cx="12583223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-220271" y="-36149"/>
                <a:ext cx="12574138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7776906" y="2511069"/>
                <a:ext cx="6818923" cy="19115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516260" y="2110966"/>
                <a:ext cx="6847683" cy="23227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7" name="Picture 2" descr="http://radioguadalupe.org/wp-content/uploads/2009/01/rosas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2218" y="653970"/>
              <a:ext cx="3811040" cy="383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34138" y="1584112"/>
              <a:ext cx="1349998" cy="14534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0396" y="1643622"/>
              <a:ext cx="1683575" cy="15223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CuadroTexto 15"/>
            <p:cNvSpPr txBox="1"/>
            <p:nvPr/>
          </p:nvSpPr>
          <p:spPr>
            <a:xfrm rot="19594092">
              <a:off x="9644497" y="4875843"/>
              <a:ext cx="7424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b="1" dirty="0">
                  <a:solidFill>
                    <a:srgbClr val="FFFF00"/>
                  </a:solidFill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grpSp>
        <p:nvGrpSpPr>
          <p:cNvPr id="18" name="Grupo 17"/>
          <p:cNvGrpSpPr/>
          <p:nvPr/>
        </p:nvGrpSpPr>
        <p:grpSpPr>
          <a:xfrm>
            <a:off x="9134942" y="4296618"/>
            <a:ext cx="1585371" cy="1521164"/>
            <a:chOff x="4807786" y="4697173"/>
            <a:chExt cx="1345041" cy="1006379"/>
          </a:xfrm>
        </p:grpSpPr>
        <p:pic>
          <p:nvPicPr>
            <p:cNvPr id="19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7786" y="4697173"/>
              <a:ext cx="1345041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CuadroTexto 19"/>
            <p:cNvSpPr txBox="1"/>
            <p:nvPr/>
          </p:nvSpPr>
          <p:spPr>
            <a:xfrm rot="937010">
              <a:off x="5137997" y="4823491"/>
              <a:ext cx="704522" cy="2647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0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Amore</a:t>
              </a:r>
              <a:endParaRPr lang="es-ES" sz="2000" b="1" dirty="0">
                <a:solidFill>
                  <a:srgbClr val="0000FF"/>
                </a:solidFill>
                <a:latin typeface="Monotype Corsiva" panose="03010101010201010101" pitchFamily="66" charset="0"/>
              </a:endParaRPr>
            </a:p>
          </p:txBody>
        </p:sp>
      </p:grpSp>
      <p:sp>
        <p:nvSpPr>
          <p:cNvPr id="8" name="CuadroTexto 7"/>
          <p:cNvSpPr txBox="1"/>
          <p:nvPr/>
        </p:nvSpPr>
        <p:spPr>
          <a:xfrm>
            <a:off x="4843463" y="4340303"/>
            <a:ext cx="32146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Diseño: </a:t>
            </a:r>
            <a:r>
              <a:rPr lang="es-ES" b="1" dirty="0" err="1" smtClean="0">
                <a:solidFill>
                  <a:srgbClr val="0000FF"/>
                </a:solidFill>
                <a:latin typeface="Monotype Corsiva" panose="03010101010201010101" pitchFamily="66" charset="0"/>
              </a:rPr>
              <a:t>Amore</a:t>
            </a:r>
            <a:endParaRPr lang="es-ES" b="1" dirty="0" smtClean="0">
              <a:solidFill>
                <a:srgbClr val="0000FF"/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Tema</a:t>
            </a:r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: Padre en tu Día</a:t>
            </a:r>
          </a:p>
          <a:p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Música : Mi viejo</a:t>
            </a:r>
          </a:p>
          <a:p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Interprete: Piero Solari </a:t>
            </a:r>
            <a:endParaRPr lang="es-ES" b="1" dirty="0">
              <a:solidFill>
                <a:srgbClr val="0000FF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Marcador de fecha 8"/>
          <p:cNvSpPr>
            <a:spLocks noGrp="1"/>
          </p:cNvSpPr>
          <p:nvPr>
            <p:ph type="dt" sz="half" idx="10"/>
          </p:nvPr>
        </p:nvSpPr>
        <p:spPr>
          <a:xfrm>
            <a:off x="1006032" y="6492875"/>
            <a:ext cx="2743200" cy="365125"/>
          </a:xfrm>
        </p:spPr>
        <p:txBody>
          <a:bodyPr/>
          <a:lstStyle/>
          <a:p>
            <a:fld id="{FF2262FB-407D-4597-9031-3D1162B0E562}" type="datetime1">
              <a:rPr lang="es-ES" sz="1600" b="1" smtClean="0">
                <a:solidFill>
                  <a:srgbClr val="0000FF"/>
                </a:solidFill>
                <a:latin typeface="Monotype Corsiva" panose="03010101010201010101" pitchFamily="66" charset="0"/>
              </a:rPr>
              <a:t>05/06/2015</a:t>
            </a:fld>
            <a:endParaRPr lang="es-ES" sz="1600" b="1" dirty="0">
              <a:solidFill>
                <a:srgbClr val="0000FF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04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4000"/>
    </mc:Choice>
    <mc:Fallback xmlns="">
      <p:transition advTm="4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1688</TotalTime>
  <Words>356</Words>
  <Application>Microsoft Office PowerPoint</Application>
  <PresentationFormat>Panorámica</PresentationFormat>
  <Paragraphs>38</Paragraphs>
  <Slides>23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31" baseType="lpstr">
      <vt:lpstr>Arial</vt:lpstr>
      <vt:lpstr>Calibri</vt:lpstr>
      <vt:lpstr>Calibri Light</vt:lpstr>
      <vt:lpstr>Kristen ITC</vt:lpstr>
      <vt:lpstr>Monotype Corsiva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88</cp:revision>
  <dcterms:created xsi:type="dcterms:W3CDTF">2015-06-02T23:19:55Z</dcterms:created>
  <dcterms:modified xsi:type="dcterms:W3CDTF">2015-06-05T22:54:24Z</dcterms:modified>
</cp:coreProperties>
</file>