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7"/>
  </p:notesMasterIdLst>
  <p:sldIdLst>
    <p:sldId id="410" r:id="rId3"/>
    <p:sldId id="413" r:id="rId4"/>
    <p:sldId id="415" r:id="rId5"/>
    <p:sldId id="416" r:id="rId6"/>
    <p:sldId id="417" r:id="rId7"/>
    <p:sldId id="418" r:id="rId8"/>
    <p:sldId id="419" r:id="rId9"/>
    <p:sldId id="420" r:id="rId10"/>
    <p:sldId id="421" r:id="rId11"/>
    <p:sldId id="422" r:id="rId12"/>
    <p:sldId id="423" r:id="rId13"/>
    <p:sldId id="424" r:id="rId14"/>
    <p:sldId id="425" r:id="rId15"/>
    <p:sldId id="426" r:id="rId16"/>
    <p:sldId id="427" r:id="rId17"/>
    <p:sldId id="428" r:id="rId18"/>
    <p:sldId id="429" r:id="rId19"/>
    <p:sldId id="430" r:id="rId20"/>
    <p:sldId id="431" r:id="rId21"/>
    <p:sldId id="432" r:id="rId22"/>
    <p:sldId id="433" r:id="rId23"/>
    <p:sldId id="434" r:id="rId24"/>
    <p:sldId id="435" r:id="rId25"/>
    <p:sldId id="436" r:id="rId26"/>
    <p:sldId id="437" r:id="rId27"/>
    <p:sldId id="438" r:id="rId28"/>
    <p:sldId id="439" r:id="rId29"/>
    <p:sldId id="440" r:id="rId30"/>
    <p:sldId id="441" r:id="rId31"/>
    <p:sldId id="442" r:id="rId32"/>
    <p:sldId id="443" r:id="rId33"/>
    <p:sldId id="444" r:id="rId34"/>
    <p:sldId id="445" r:id="rId35"/>
    <p:sldId id="446" r:id="rId36"/>
    <p:sldId id="447" r:id="rId37"/>
    <p:sldId id="448" r:id="rId38"/>
    <p:sldId id="449" r:id="rId39"/>
    <p:sldId id="450" r:id="rId40"/>
    <p:sldId id="451" r:id="rId41"/>
    <p:sldId id="452" r:id="rId42"/>
    <p:sldId id="453" r:id="rId43"/>
    <p:sldId id="454" r:id="rId44"/>
    <p:sldId id="455" r:id="rId45"/>
    <p:sldId id="456" r:id="rId46"/>
    <p:sldId id="457" r:id="rId47"/>
    <p:sldId id="458" r:id="rId48"/>
    <p:sldId id="459" r:id="rId49"/>
    <p:sldId id="460" r:id="rId50"/>
    <p:sldId id="461" r:id="rId51"/>
    <p:sldId id="462" r:id="rId52"/>
    <p:sldId id="463" r:id="rId53"/>
    <p:sldId id="464" r:id="rId54"/>
    <p:sldId id="411" r:id="rId55"/>
    <p:sldId id="465" r:id="rId56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4h1k/UAB61kt4rMCuhPgg" hashData="uV6gfLqYmL8xp3hTdzkDkANlqM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15EB"/>
    <a:srgbClr val="FF00FF"/>
    <a:srgbClr val="0000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60" d="100"/>
          <a:sy n="60" d="100"/>
        </p:scale>
        <p:origin x="-1476" y="-624"/>
      </p:cViewPr>
      <p:guideLst>
        <p:guide orient="horz" pos="2160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6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0" y="4406901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0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1" y="1600201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1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1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18" y="1535113"/>
            <a:ext cx="445577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18" y="2174875"/>
            <a:ext cx="445577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2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5" y="273051"/>
            <a:ext cx="56353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2" y="1435101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3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3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3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3" y="274639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1" y="274639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1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1" y="635635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10/11/2017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4" y="6356351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8" y="635635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3.jpeg"/><Relationship Id="rId4" Type="http://schemas.openxmlformats.org/officeDocument/2006/relationships/image" Target="../media/image3.gi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es.bcdn.biz/Images/2016/10/27/8b4a4223-ca75-4eda-8206-56e675b3599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0080625" cy="6911689"/>
          </a:xfrm>
          <a:prstGeom prst="rect">
            <a:avLst/>
          </a:prstGeom>
          <a:noFill/>
        </p:spPr>
      </p:pic>
      <p:pic>
        <p:nvPicPr>
          <p:cNvPr id="14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0080625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0633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613258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6" y="585789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93745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3" y="4572016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96974" y="1000108"/>
            <a:ext cx="6929486" cy="400052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Otoño   en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Estados  Unidos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397972" y="5611366"/>
            <a:ext cx="2214603" cy="934064"/>
          </a:xfrm>
          <a:prstGeom prst="rect">
            <a:avLst/>
          </a:prstGeom>
          <a:noFill/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5437" y="764704"/>
            <a:ext cx="1130569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7900" y="188641"/>
            <a:ext cx="86105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split/>
    <p:sndAc>
      <p:stSnd loop="1">
        <p:snd r:embed="rId2" name="clasica - musica celta &amp; ambiental - violin - la musica de los dios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 descr="271"/>
          <p:cNvSpPr>
            <a:spLocks noChangeArrowheads="1"/>
          </p:cNvSpPr>
          <p:nvPr/>
        </p:nvSpPr>
        <p:spPr bwMode="auto">
          <a:xfrm>
            <a:off x="0" y="0"/>
            <a:ext cx="10080625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 dirty="0"/>
          </a:p>
        </p:txBody>
      </p:sp>
      <p:sp>
        <p:nvSpPr>
          <p:cNvPr id="82954" name="Oval 10"/>
          <p:cNvSpPr>
            <a:spLocks noChangeArrowheads="1"/>
          </p:cNvSpPr>
          <p:nvPr/>
        </p:nvSpPr>
        <p:spPr bwMode="auto">
          <a:xfrm>
            <a:off x="825470" y="0"/>
            <a:ext cx="8429684" cy="6858000"/>
          </a:xfrm>
          <a:prstGeom prst="ellipse">
            <a:avLst/>
          </a:prstGeom>
          <a:solidFill>
            <a:srgbClr val="F5C30B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12888" y="3885528"/>
            <a:ext cx="7056438" cy="1752664"/>
          </a:xfrm>
        </p:spPr>
        <p:txBody>
          <a:bodyPr/>
          <a:lstStyle/>
          <a:p>
            <a:pPr eaLnBrk="1">
              <a:spcAft>
                <a:spcPct val="0"/>
              </a:spcAft>
            </a:pPr>
            <a:endParaRPr lang="es-ES" altLang="es-ES" sz="2900" dirty="0" smtClean="0"/>
          </a:p>
        </p:txBody>
      </p:sp>
      <p:pic>
        <p:nvPicPr>
          <p:cNvPr id="5127" name="Picture 7" descr="14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11680825" y="4097231"/>
            <a:ext cx="128588" cy="116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3887788" y="2449698"/>
            <a:ext cx="2808288" cy="2416574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397106" y="1071546"/>
            <a:ext cx="566263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/>
              <a:t>Ven y observa la caída de las hojas en los EE.UU. El otoño bendice a los diferentes estados con hermosos y diferentes colores.  No hay más que echar un vistazo a estas impresionantes imágenes y comprobarás la belleza en estado natural. Antes que llegue el invierno viajamos fotográficamente desde Alabama a Wyoming. ¿Estás listo para disfrutar del paisaje.</a:t>
            </a:r>
            <a:endParaRPr lang="es-ES" sz="2800" b="1" dirty="0"/>
          </a:p>
        </p:txBody>
      </p:sp>
      <p:sp>
        <p:nvSpPr>
          <p:cNvPr id="82955" name="Oval 11"/>
          <p:cNvSpPr>
            <a:spLocks noChangeArrowheads="1"/>
          </p:cNvSpPr>
          <p:nvPr/>
        </p:nvSpPr>
        <p:spPr bwMode="auto">
          <a:xfrm>
            <a:off x="1111222" y="357166"/>
            <a:ext cx="8001056" cy="6286544"/>
          </a:xfrm>
          <a:prstGeom prst="ellipse">
            <a:avLst/>
          </a:prstGeom>
          <a:solidFill>
            <a:srgbClr val="4D15EB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3" name="Oval 9"/>
          <p:cNvSpPr>
            <a:spLocks noChangeArrowheads="1"/>
          </p:cNvSpPr>
          <p:nvPr/>
        </p:nvSpPr>
        <p:spPr bwMode="auto">
          <a:xfrm>
            <a:off x="1254098" y="500042"/>
            <a:ext cx="7637459" cy="5929354"/>
          </a:xfrm>
          <a:prstGeom prst="ellipse">
            <a:avLst/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6" name="Oval 12"/>
          <p:cNvSpPr>
            <a:spLocks noChangeArrowheads="1"/>
          </p:cNvSpPr>
          <p:nvPr/>
        </p:nvSpPr>
        <p:spPr bwMode="auto">
          <a:xfrm>
            <a:off x="1468412" y="571480"/>
            <a:ext cx="7215238" cy="5643602"/>
          </a:xfrm>
          <a:prstGeom prst="ellipse">
            <a:avLst/>
          </a:prstGeom>
          <a:solidFill>
            <a:srgbClr val="FF00FF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4" grpId="0" animBg="1"/>
      <p:bldP spid="82955" grpId="0" animBg="1"/>
      <p:bldP spid="82953" grpId="0" animBg="1"/>
      <p:bldP spid="829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s.bcdn.biz/Images/2016/10/27/ef0178de-853e-47d0-9230-33db3407730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075782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5404" y="357166"/>
            <a:ext cx="16930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Alabama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http://es.bcdn.biz/Images/2016/10/27/c1f48de9-4540-45d2-aae7-04c929e502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9601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357166"/>
            <a:ext cx="12937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Alaska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http://es.bcdn.biz/Images/2016/10/27/1596d795-f520-4afe-9872-78e802776c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8342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3966" y="285728"/>
            <a:ext cx="147931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Arizona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http://es.bcdn.biz/Images/2016/10/27/aa77d3ca-4850-4de8-b5d7-c45c6b3a4cf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080625" cy="686426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9718" y="357166"/>
            <a:ext cx="172175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Arkansas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285728"/>
            <a:ext cx="181992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California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http://es.bcdn.biz/Images/2016/10/27/3f9c1b38-5469-4f01-b6b2-200e1184597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080625" cy="686426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357166"/>
            <a:ext cx="17257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Colorado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http://es.bcdn.biz/Images/2016/10/27/fc515b92-f797-477e-a0ad-a83bd4d0eb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080625" cy="686426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357166"/>
            <a:ext cx="20762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Connecticu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http://es.bcdn.biz/Images/2016/10/27/23a30164-055a-4a1b-b72d-79f082198b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84147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357166"/>
            <a:ext cx="18010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Delaware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http://es.bcdn.biz/Images/2016/10/27/eac90503-f333-452c-b83b-595fb9dedff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7543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8280" y="357166"/>
            <a:ext cx="136447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Florida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http://es.bcdn.biz/Images/2016/10/27/f6ef261e-4a36-4456-b718-46d8dd0b87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080625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285728"/>
            <a:ext cx="151195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Georgia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hawaii EN OTOÑ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52436" cy="6858000"/>
          </a:xfrm>
          <a:prstGeom prst="rect">
            <a:avLst/>
          </a:prstGeom>
          <a:noFill/>
        </p:spPr>
      </p:pic>
      <p:pic>
        <p:nvPicPr>
          <p:cNvPr id="141314" name="Picture 2" descr="http://es.bcdn.biz/Images/2016/10/27/59376e86-5a04-4f44-9b5a-39dbe22b9a5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326724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9718" y="571480"/>
            <a:ext cx="124784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Hawái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41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Resultado de imagen de Idaho EN OTOÑ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080625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11156" y="357166"/>
            <a:ext cx="9348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Idah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http://es.bcdn.biz/Images/2016/10/27/6a535bfb-b2d4-482c-88d4-588a551ae6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62" y="0"/>
            <a:ext cx="10324104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357166"/>
            <a:ext cx="130195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Illinois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 descr="http://es.bcdn.biz/Images/2016/10/27/8f48b55b-1885-42c0-b783-f61d3c8369b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080625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428604"/>
            <a:ext cx="145745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Indiana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http://es.bcdn.biz/Images/2016/10/27/aa3bc16d-4e57-4ed6-9d13-59b35becad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432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285728"/>
            <a:ext cx="101777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Iowa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http://es.bcdn.biz/Images/2016/10/27/2581f54d-3ea2-48fb-89d0-7e6bd1a34ae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9660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357166"/>
            <a:ext cx="13544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Kansas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http://es.bcdn.biz/Images/2016/10/27/21f50b00-b714-4c27-ad79-fd53b53575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432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8280" y="285728"/>
            <a:ext cx="17491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Kentucky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http://es.bcdn.biz/Images/2016/10/27/897502a5-40f2-41f4-b249-89605fd450d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3796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9718" y="428604"/>
            <a:ext cx="168667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Lousiana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http://es.bcdn.biz/Images/2016/10/27/8ed4c629-602b-45e5-a7f3-5dd9482137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7962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357166"/>
            <a:ext cx="136608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Maine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http://es.bcdn.biz/Images/2016/10/27/44c33e3f-28a5-4f5b-9b1c-3a452a79ef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17503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3966" y="285728"/>
            <a:ext cx="18295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Maryland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http://es.bcdn.biz/Images/2016/10/27/68f469f9-ece7-4e5a-9ed6-eedce623f7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432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500042"/>
            <a:ext cx="272260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Massachussets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http://es.bcdn.biz/Images/2016/10/27/e83bbb67-9cf7-448a-bb88-7732a8a32c2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080625" cy="686426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357166"/>
            <a:ext cx="174541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Michigan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http://es.bcdn.biz/Images/2016/10/27/f28a5e43-443b-4be3-8396-be9036434fa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080625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500042"/>
            <a:ext cx="20160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Minnesota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http://es.bcdn.biz/Images/2016/10/27/8b4a4223-ca75-4eda-8206-56e675b359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080625" cy="691168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357166"/>
            <a:ext cx="204094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Mississippi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http://es.bcdn.biz/Images/2016/10/27/77cc644b-4bc7-4dad-b832-737dea4c553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9482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8280" y="428604"/>
            <a:ext cx="175240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Missouri 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http://es.bcdn.biz/Images/2016/10/27/94da6282-1b34-45ef-a9f4-2ad528011f0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9601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357166"/>
            <a:ext cx="17429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Montana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http://es.bcdn.biz/Images/2016/10/27/974771c7-7e95-44f9-b586-4f4ba2bb4be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5245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285728"/>
            <a:ext cx="177843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Nebraska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http://es.bcdn.biz/Images/2016/10/27/9f95c91b-06b5-46f8-b975-69b1b09de78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432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285728"/>
            <a:ext cx="14718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Nevada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 descr="http://es.bcdn.biz/Images/2016/10/27/eb0072f1-7984-4a40-a85b-ca3f23d51c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8827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428604"/>
            <a:ext cx="290438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New Hampshire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Picture 2" descr="http://es.bcdn.biz/Images/2016/10/27/69d8b9de-95fb-490e-bf82-f2d047cbe6f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69497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428604"/>
            <a:ext cx="24072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Nueva Jersey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http://es.bcdn.biz/Images/2016/10/27/d96e94d3-feb5-4f73-b1c8-8315d28aed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23453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428604"/>
            <a:ext cx="262469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Nuevo México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12176" cy="6858000"/>
          </a:xfrm>
          <a:prstGeom prst="rect">
            <a:avLst/>
          </a:prstGeom>
          <a:noFill/>
        </p:spPr>
      </p:pic>
      <p:pic>
        <p:nvPicPr>
          <p:cNvPr id="162820" name="Picture 4" descr="Resultado de imagen de new york en otoñ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8280" y="285728"/>
            <a:ext cx="21072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Nueva York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628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http://es.bcdn.biz/Images/2016/10/27/e9d16fff-221d-4381-b963-23f03f8740a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9601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8280" y="428604"/>
            <a:ext cx="328609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Carolina del Norte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6" name="Picture 2" descr="http://es.bcdn.biz/Images/2016/10/27/65160861-7970-4980-9807-4d3897830a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285728"/>
            <a:ext cx="30878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Dakota del Norte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0" name="Picture 2" descr="http://es.bcdn.biz/Images/2016/10/27/1a5a01ab-7a6e-4f8a-acc5-08faa4a0cf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080625" cy="686426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8280" y="357166"/>
            <a:ext cx="100380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Ohio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4" name="Picture 2" descr="http://es.bcdn.biz/Images/2016/10/27/b8018715-311d-4dd5-a8b2-0aa4a09cb3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5528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8280" y="428604"/>
            <a:ext cx="19383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Oklahoma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38" name="Picture 2" descr="http://es.bcdn.biz/Images/2016/10/27/66ed748d-c4d5-4c0b-9c34-3c7d4169b9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618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11156" y="214290"/>
            <a:ext cx="144077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Oregón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Picture 2" descr="http://es.bcdn.biz/Images/2016/10/27/d00806b5-a52e-4653-87cd-4ebb443f5c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7578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357166"/>
            <a:ext cx="21004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Pensilvania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6" name="Picture 2" descr="http://es.bcdn.biz/Images/2016/10/27/6a26ed19-0343-42c9-8f9e-b9c56a26c2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080625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3966" y="214290"/>
            <a:ext cx="23903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Rhode Island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0" name="Picture 2" descr="http://es.bcdn.biz/Images/2016/10/27/79a45f9e-a48f-424b-befa-2395d34e67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432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214290"/>
            <a:ext cx="286309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Carolina del Sur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Picture 2" descr="http://es.bcdn.biz/Images/2016/10/27/2f1eddeb-c1d2-463f-a8e7-6427e49b934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2333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8280" y="428604"/>
            <a:ext cx="26648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Dakota del Sur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 descr="http://es.bcdn.biz/Images/2016/10/27/3634e3cf-b626-46ee-aebc-f705c451593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432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428604"/>
            <a:ext cx="17393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Tennesse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82" name="Picture 2" descr="http://es.bcdn.biz/Images/2016/10/27/36513c27-7934-4607-bd0e-ebc7651b1f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84147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357166"/>
            <a:ext cx="11013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Texas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2" descr="http://es.bcdn.biz/Images/2016/10/27/b8c6d504-ac29-41aa-b53d-6a7837d42e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357166"/>
            <a:ext cx="101258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Utah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130" name="Picture 2" descr="http://es.bcdn.biz/Images/2016/10/27/d058fb0d-022a-45ca-93b0-685a5aeb3a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86197" cy="70723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357166"/>
            <a:ext cx="167148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Vermont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154" name="Picture 2" descr="http://es.bcdn.biz/Images/2016/10/27/e81cd28b-36ea-4b06-af76-3ee795ecdf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43" y="0"/>
            <a:ext cx="1007578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5404" y="214290"/>
            <a:ext cx="148630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Virginia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78" name="Picture 2" descr="http://es.bcdn.biz/Images/2016/10/27/60eaac94-e492-4189-830d-176a32e5a45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432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6842" y="357166"/>
            <a:ext cx="22178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Washington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Picture 2" descr="http://es.bcdn.biz/Images/2016/10/27/7ce4c3ec-378a-47ed-bbd5-07e4ac3834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9432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3966" y="357166"/>
            <a:ext cx="244490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West Virginia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2" descr="http://es.bcdn.biz/Images/2016/10/27/7301a342-4e46-414f-a9d5-30de422f7a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98162" cy="71437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82594" y="357166"/>
            <a:ext cx="191552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Wisconsin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 Wyoming en otoñ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84827" y="-214338"/>
            <a:ext cx="10854562" cy="7500990"/>
          </a:xfrm>
          <a:prstGeom prst="rect">
            <a:avLst/>
          </a:prstGeom>
          <a:noFill/>
        </p:spPr>
      </p:pic>
      <p:pic>
        <p:nvPicPr>
          <p:cNvPr id="181250" name="Picture 2" descr="http://es.bcdn.biz/Images/2016/10/27/4b108992-5c0d-4a92-b13b-ee9836ed38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4770" y="-214338"/>
            <a:ext cx="10700967" cy="72866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8280" y="428604"/>
            <a:ext cx="180805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Wyoming</a:t>
            </a:r>
            <a:endParaRPr lang="es-ES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181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es.bcdn.biz/Images/2016/10/27/8b4a4223-ca75-4eda-8206-56e675b359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080625" cy="6911689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3000" contrast="-50000"/>
          </a:blip>
          <a:srcRect/>
          <a:stretch>
            <a:fillRect/>
          </a:stretch>
        </p:blipFill>
        <p:spPr bwMode="auto">
          <a:xfrm>
            <a:off x="0" y="0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0632" y="3390643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613259" y="3390643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05899" y="5803932"/>
            <a:ext cx="66427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6" y="4572019"/>
            <a:ext cx="29679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10199" y="501226"/>
            <a:ext cx="308818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871023" y="3"/>
            <a:ext cx="3856520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10 de noviembre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11:04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397972" y="5611366"/>
            <a:ext cx="2214603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toño en estados unid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Otoño en estados unidos</Template>
  <TotalTime>1</TotalTime>
  <Words>113</Words>
  <Application>Microsoft Office PowerPoint</Application>
  <PresentationFormat>Personalizado</PresentationFormat>
  <Paragraphs>63</Paragraphs>
  <Slides>54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Otoño en estados unidos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2017-11-10T10:04:41Z</dcterms:created>
  <dcterms:modified xsi:type="dcterms:W3CDTF">2017-11-10T10:05:59Z</dcterms:modified>
</cp:coreProperties>
</file>