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8" r:id="rId3"/>
    <p:sldId id="289" r:id="rId4"/>
    <p:sldId id="278" r:id="rId5"/>
    <p:sldId id="288" r:id="rId6"/>
    <p:sldId id="273" r:id="rId7"/>
    <p:sldId id="284" r:id="rId8"/>
    <p:sldId id="270" r:id="rId9"/>
    <p:sldId id="274" r:id="rId10"/>
    <p:sldId id="296" r:id="rId11"/>
    <p:sldId id="260" r:id="rId12"/>
    <p:sldId id="257" r:id="rId13"/>
    <p:sldId id="292" r:id="rId14"/>
    <p:sldId id="294" r:id="rId15"/>
    <p:sldId id="293" r:id="rId16"/>
    <p:sldId id="295" r:id="rId17"/>
    <p:sldId id="263" r:id="rId18"/>
    <p:sldId id="264" r:id="rId19"/>
    <p:sldId id="262" r:id="rId20"/>
    <p:sldId id="281" r:id="rId21"/>
    <p:sldId id="280" r:id="rId22"/>
    <p:sldId id="279" r:id="rId23"/>
    <p:sldId id="290" r:id="rId24"/>
    <p:sldId id="271" r:id="rId25"/>
    <p:sldId id="272" r:id="rId26"/>
    <p:sldId id="291" r:id="rId27"/>
    <p:sldId id="269" r:id="rId28"/>
    <p:sldId id="259" r:id="rId29"/>
    <p:sldId id="268" r:id="rId30"/>
    <p:sldId id="277" r:id="rId31"/>
    <p:sldId id="267" r:id="rId32"/>
    <p:sldId id="266" r:id="rId33"/>
    <p:sldId id="265" r:id="rId34"/>
    <p:sldId id="282" r:id="rId35"/>
    <p:sldId id="276" r:id="rId36"/>
    <p:sldId id="275" r:id="rId37"/>
    <p:sldId id="287" r:id="rId38"/>
    <p:sldId id="286" r:id="rId39"/>
    <p:sldId id="285" r:id="rId40"/>
    <p:sldId id="283" r:id="rId41"/>
    <p:sldId id="258" r:id="rId42"/>
    <p:sldId id="261" r:id="rId43"/>
    <p:sldId id="297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jkXjZtMklVh+zBp+KOn+g" hashData="iEZ+zI3EfkHxrrbvK1kfH9e4ee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81" autoAdjust="0"/>
    <p:restoredTop sz="94660"/>
  </p:normalViewPr>
  <p:slideViewPr>
    <p:cSldViewPr>
      <p:cViewPr varScale="1">
        <p:scale>
          <a:sx n="66" d="100"/>
          <a:sy n="66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29F3D9-6463-47EB-837E-AA039ACEB6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383C9-C6E4-4DA8-B968-0F0733437924}" type="datetimeFigureOut">
              <a:rPr lang="es-ES" smtClean="0"/>
              <a:t>28/07/2012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6EC9A-7BD0-49CD-92B0-218245D6D4C7}" type="slidenum">
              <a:rPr lang="es-ES" smtClean="0"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25AA56-6111-4365-8AB9-72E541A85E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impic_rings_00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1428728" y="1643050"/>
            <a:ext cx="1500198" cy="2643206"/>
          </a:xfrm>
          <a:prstGeom prst="donut">
            <a:avLst>
              <a:gd name="adj" fmla="val 17757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143108" y="2928934"/>
            <a:ext cx="1643074" cy="2714644"/>
          </a:xfrm>
          <a:prstGeom prst="donut">
            <a:avLst>
              <a:gd name="adj" fmla="val 1775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929190" y="1285860"/>
            <a:ext cx="2000264" cy="3143272"/>
          </a:xfrm>
          <a:prstGeom prst="donut">
            <a:avLst>
              <a:gd name="adj" fmla="val 17757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71802" y="1500174"/>
            <a:ext cx="1643074" cy="2786082"/>
          </a:xfrm>
          <a:prstGeom prst="donut">
            <a:avLst>
              <a:gd name="adj" fmla="val 1775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929058" y="2786058"/>
            <a:ext cx="1857388" cy="3071834"/>
          </a:xfrm>
          <a:prstGeom prst="donut">
            <a:avLst>
              <a:gd name="adj" fmla="val 17757"/>
            </a:avLst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30" name="Picture 6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428604"/>
            <a:ext cx="4962525" cy="695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 dir="vert"/>
    <p:sndAc>
      <p:stSnd loop="1">
        <p:snd r:embed="rId2" name="gloria stefan &amp; friends - voces unidas - puedes lleg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94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8441"/>
            <a:ext cx="9144000" cy="646955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94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303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33044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4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9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56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63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64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56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53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5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3304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822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3434173786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823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0794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07984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3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354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5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4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782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784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2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785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786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173786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01884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15198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09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20317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33044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33044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63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34244558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00034" y="5786454"/>
            <a:ext cx="239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Francisco del Olmo-Jazmín</a:t>
            </a:r>
            <a:endParaRPr lang="es-ES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Presentación en pantalla (4:3)</PresentationFormat>
  <Paragraphs>29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2012-07-28T15:52:06Z</dcterms:created>
  <dcterms:modified xsi:type="dcterms:W3CDTF">2012-07-28T16:35:27Z</dcterms:modified>
</cp:coreProperties>
</file>