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32" r:id="rId3"/>
    <p:sldId id="282" r:id="rId4"/>
    <p:sldId id="281" r:id="rId5"/>
    <p:sldId id="284" r:id="rId6"/>
    <p:sldId id="280" r:id="rId7"/>
    <p:sldId id="283" r:id="rId8"/>
    <p:sldId id="278" r:id="rId9"/>
    <p:sldId id="279" r:id="rId10"/>
    <p:sldId id="276" r:id="rId11"/>
    <p:sldId id="277" r:id="rId12"/>
    <p:sldId id="275" r:id="rId13"/>
    <p:sldId id="274" r:id="rId14"/>
    <p:sldId id="273" r:id="rId15"/>
    <p:sldId id="272" r:id="rId16"/>
    <p:sldId id="268" r:id="rId17"/>
    <p:sldId id="271" r:id="rId18"/>
    <p:sldId id="270" r:id="rId19"/>
    <p:sldId id="269" r:id="rId20"/>
    <p:sldId id="267" r:id="rId21"/>
    <p:sldId id="266" r:id="rId22"/>
    <p:sldId id="265" r:id="rId23"/>
    <p:sldId id="261" r:id="rId24"/>
    <p:sldId id="305" r:id="rId25"/>
    <p:sldId id="304" r:id="rId26"/>
    <p:sldId id="303" r:id="rId27"/>
    <p:sldId id="302" r:id="rId28"/>
    <p:sldId id="301" r:id="rId29"/>
    <p:sldId id="300" r:id="rId30"/>
    <p:sldId id="299" r:id="rId31"/>
    <p:sldId id="298" r:id="rId32"/>
    <p:sldId id="297" r:id="rId33"/>
    <p:sldId id="286" r:id="rId34"/>
    <p:sldId id="287" r:id="rId35"/>
    <p:sldId id="285" r:id="rId36"/>
    <p:sldId id="326" r:id="rId37"/>
    <p:sldId id="296" r:id="rId38"/>
    <p:sldId id="292" r:id="rId39"/>
    <p:sldId id="263" r:id="rId40"/>
    <p:sldId id="295" r:id="rId41"/>
    <p:sldId id="293" r:id="rId42"/>
    <p:sldId id="294" r:id="rId43"/>
    <p:sldId id="291" r:id="rId44"/>
    <p:sldId id="290" r:id="rId45"/>
    <p:sldId id="325" r:id="rId46"/>
    <p:sldId id="289" r:id="rId47"/>
    <p:sldId id="288" r:id="rId48"/>
    <p:sldId id="324" r:id="rId49"/>
    <p:sldId id="322" r:id="rId50"/>
    <p:sldId id="320" r:id="rId51"/>
    <p:sldId id="319" r:id="rId52"/>
    <p:sldId id="321" r:id="rId53"/>
    <p:sldId id="262" r:id="rId54"/>
    <p:sldId id="317" r:id="rId55"/>
    <p:sldId id="316" r:id="rId56"/>
    <p:sldId id="315" r:id="rId57"/>
    <p:sldId id="314" r:id="rId58"/>
    <p:sldId id="323" r:id="rId59"/>
    <p:sldId id="318" r:id="rId60"/>
    <p:sldId id="312" r:id="rId61"/>
    <p:sldId id="330" r:id="rId62"/>
    <p:sldId id="331" r:id="rId63"/>
    <p:sldId id="329" r:id="rId64"/>
    <p:sldId id="327" r:id="rId65"/>
    <p:sldId id="309" r:id="rId66"/>
    <p:sldId id="306" r:id="rId67"/>
    <p:sldId id="260" r:id="rId68"/>
    <p:sldId id="258" r:id="rId69"/>
    <p:sldId id="259" r:id="rId70"/>
    <p:sldId id="310" r:id="rId71"/>
    <p:sldId id="308" r:id="rId72"/>
    <p:sldId id="311" r:id="rId73"/>
    <p:sldId id="307" r:id="rId74"/>
    <p:sldId id="333" r:id="rId7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Ndgz1Fwl0Z6Sl+rT5MkqA" hashData="KYgjhU5Cuhaeq2WgJRZgo97x8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86" autoAdjust="0"/>
    <p:restoredTop sz="94640" autoAdjust="0"/>
  </p:normalViewPr>
  <p:slideViewPr>
    <p:cSldViewPr>
      <p:cViewPr>
        <p:scale>
          <a:sx n="60" d="100"/>
          <a:sy n="60" d="100"/>
        </p:scale>
        <p:origin x="-408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B84D57-E230-4CB3-AB1D-2071CF78D8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05D00-32B1-4889-B887-5D78FA9BFCFA}" type="datetimeFigureOut">
              <a:rPr lang="es-ES" smtClean="0"/>
              <a:pPr/>
              <a:t>29/07/2012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B5544-ABD1-4E07-8CFE-01EC5D2561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9F4068-2BC3-4A91-8F00-A6BF634F78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7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 olympics 2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90500" h="165100" prst="angle"/>
          </a:sp3d>
        </p:spPr>
      </p:pic>
      <p:sp>
        <p:nvSpPr>
          <p:cNvPr id="5" name="4 Anillo"/>
          <p:cNvSpPr/>
          <p:nvPr/>
        </p:nvSpPr>
        <p:spPr>
          <a:xfrm>
            <a:off x="2928926" y="285728"/>
            <a:ext cx="1000132" cy="1285884"/>
          </a:xfrm>
          <a:prstGeom prst="donut">
            <a:avLst>
              <a:gd name="adj" fmla="val 15549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00430" y="857232"/>
            <a:ext cx="1000132" cy="1285884"/>
          </a:xfrm>
          <a:prstGeom prst="donut">
            <a:avLst>
              <a:gd name="adj" fmla="val 1554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071934" y="285728"/>
            <a:ext cx="1000132" cy="1285884"/>
          </a:xfrm>
          <a:prstGeom prst="donut">
            <a:avLst>
              <a:gd name="adj" fmla="val 1554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643438" y="857232"/>
            <a:ext cx="1000132" cy="1285884"/>
          </a:xfrm>
          <a:prstGeom prst="donut">
            <a:avLst>
              <a:gd name="adj" fmla="val 15549"/>
            </a:avLst>
          </a:prstGeom>
          <a:solidFill>
            <a:srgbClr val="00964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214942" y="285728"/>
            <a:ext cx="1000132" cy="1285884"/>
          </a:xfrm>
          <a:prstGeom prst="donut">
            <a:avLst>
              <a:gd name="adj" fmla="val 1554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643834" y="4572008"/>
            <a:ext cx="11352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ction Force" pitchFamily="2" charset="0"/>
              </a:rPr>
              <a:t>-2-</a:t>
            </a:r>
            <a:endParaRPr lang="es-ES" sz="4800" dirty="0">
              <a:solidFill>
                <a:schemeClr val="bg1"/>
              </a:solidFill>
              <a:latin typeface="Action Force" pitchFamily="2" charset="0"/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500166" y="4810118"/>
            <a:ext cx="6500858" cy="204788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 rtl="0"/>
            <a:r>
              <a:rPr lang="es-ES" sz="4800" b="1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Heavy" pitchFamily="34" charset="0"/>
                <a:ea typeface="Arial Unicode MS"/>
                <a:cs typeface="Arial Unicode MS"/>
              </a:rPr>
              <a:t>OLIMPIADAS</a:t>
            </a:r>
            <a:r>
              <a:rPr lang="es-ES" sz="4800" b="1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latin typeface="Arial Unicode MS"/>
                <a:ea typeface="Arial Unicode MS"/>
                <a:cs typeface="Arial Unicode MS"/>
              </a:rPr>
              <a:t> </a:t>
            </a:r>
            <a:endParaRPr lang="es-ES" sz="4800" b="1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/>
              <a:latin typeface="Arial Unicode MS"/>
              <a:ea typeface="Arial Unicode MS"/>
              <a:cs typeface="Arial Unicode MS"/>
            </a:endParaRPr>
          </a:p>
        </p:txBody>
      </p:sp>
    </p:spTree>
  </p:cSld>
  <p:clrMapOvr>
    <a:masterClrMapping/>
  </p:clrMapOvr>
  <p:transition spd="slow" advTm="16000">
    <p:newsflash/>
    <p:sndAc>
      <p:stSnd loop="1">
        <p:snd r:embed="rId2" name="gloria stefan &amp; friends - voces unidas - puedes lleg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  <p:bldP spid="10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01207287090_grand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20120728824_grande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0120728789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01207286288_grande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01207282772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201207287356_grande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01207281769_grand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201207287363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201207282541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201207285400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llama-olimpica-se-enciende-_54330550887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ke-Oldfield-toco-la-famosa-T_54329620957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os-actores-simulan-jugar-al-_54329620963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-coro-de-ninos-en-la-ceremon_54330524834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-doble-de-la-reina-Elizabeth_54330524893_54115221152_960_64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os-actores-bailan-en-el-esce_54330536113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os-ninos-en-camas-simbolizan_54329620981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os-ninos-saltan-en-unas-cama_54329620975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ta-general-del-estadio-dond_54330524828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6372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63728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63730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63730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63742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75483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75483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75486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75487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75487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20120728303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0120728710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201207288245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201207283657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75488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8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215"/>
            <a:ext cx="9144000" cy="627757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072880pau_portad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00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9720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7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" y="0"/>
            <a:ext cx="780288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4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8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514"/>
            <a:ext cx="9144000" cy="6574971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01207286396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9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309269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201207287338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290"/>
            <a:ext cx="9144000" cy="66437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jugador-de-baloncesto-Pau-G_54330549216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delegacion-de-Espana-encabe_54330549335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delegacion-de-Kiribati-desf_54330547237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delegacion-china-desfilando_54330536107_54115221157_40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572032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63727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ciana-Aymar-portadora-de-la-_54330529248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embros-de-la-delegacion-de-M_54330547243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vak-Djokovic-portador-de-la-_54330547231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-S-first-lady-Michelle-Obama-_54329572615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201207282546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s-atletas-desfilan-en-el-est_54330545391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91344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l-ganador-de-cinco-oros-olimp_54330550899_54115221157_40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0"/>
            <a:ext cx="4643470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201207286202_grande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01207289794_grande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01207289035_grand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-north-greenwich201207274861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gypt-s-Fatma-Rashed-L-and-Sar_54329572585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hatuna-Lorig-of-the-U-S-watch_54329572573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51-LONDRES-REINO-UNIDO-27-7_54329572639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2149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8" y="0"/>
            <a:ext cx="91353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01207281619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presidente-del-Comite-Olimp_54330524887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-mall201207271010_gran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gos-artificiales-en-el-Towe_54329621029_54115221152_960_64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1428728" y="6286520"/>
            <a:ext cx="2704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  <a:cs typeface="Lucida Sans Unicode" pitchFamily="34" charset="0"/>
              </a:rPr>
              <a:t>Francisco del Olmo-Jazmín</a:t>
            </a:r>
            <a:endParaRPr lang="es-ES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  <a:cs typeface="Lucida Sans Unicode" pitchFamily="34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Presentación en pantalla (4:3)</PresentationFormat>
  <Paragraphs>31</Paragraphs>
  <Slides>73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</cp:revision>
  <dcterms:created xsi:type="dcterms:W3CDTF">2012-07-29T19:15:23Z</dcterms:created>
  <dcterms:modified xsi:type="dcterms:W3CDTF">2012-07-29T21:48:26Z</dcterms:modified>
</cp:coreProperties>
</file>