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Lst>
  <p:notesMasterIdLst>
    <p:notesMasterId r:id="rId47"/>
  </p:notesMasterIdLst>
  <p:sldIdLst>
    <p:sldId id="319" r:id="rId3"/>
    <p:sldId id="343" r:id="rId4"/>
    <p:sldId id="349" r:id="rId5"/>
    <p:sldId id="344" r:id="rId6"/>
    <p:sldId id="350" r:id="rId7"/>
    <p:sldId id="345" r:id="rId8"/>
    <p:sldId id="346" r:id="rId9"/>
    <p:sldId id="347" r:id="rId10"/>
    <p:sldId id="325" r:id="rId11"/>
    <p:sldId id="348" r:id="rId12"/>
    <p:sldId id="322" r:id="rId13"/>
    <p:sldId id="323" r:id="rId14"/>
    <p:sldId id="324" r:id="rId15"/>
    <p:sldId id="327" r:id="rId16"/>
    <p:sldId id="328" r:id="rId17"/>
    <p:sldId id="329" r:id="rId18"/>
    <p:sldId id="330" r:id="rId19"/>
    <p:sldId id="331" r:id="rId20"/>
    <p:sldId id="351" r:id="rId21"/>
    <p:sldId id="332" r:id="rId22"/>
    <p:sldId id="352" r:id="rId23"/>
    <p:sldId id="333" r:id="rId24"/>
    <p:sldId id="334" r:id="rId25"/>
    <p:sldId id="353" r:id="rId26"/>
    <p:sldId id="336" r:id="rId27"/>
    <p:sldId id="337" r:id="rId28"/>
    <p:sldId id="338" r:id="rId29"/>
    <p:sldId id="339" r:id="rId30"/>
    <p:sldId id="340" r:id="rId31"/>
    <p:sldId id="341" r:id="rId32"/>
    <p:sldId id="355" r:id="rId33"/>
    <p:sldId id="356" r:id="rId34"/>
    <p:sldId id="359" r:id="rId35"/>
    <p:sldId id="358" r:id="rId36"/>
    <p:sldId id="357" r:id="rId37"/>
    <p:sldId id="363" r:id="rId38"/>
    <p:sldId id="364" r:id="rId39"/>
    <p:sldId id="361" r:id="rId40"/>
    <p:sldId id="360" r:id="rId41"/>
    <p:sldId id="366" r:id="rId42"/>
    <p:sldId id="365" r:id="rId43"/>
    <p:sldId id="362" r:id="rId44"/>
    <p:sldId id="320" r:id="rId45"/>
    <p:sldId id="354" r:id="rId46"/>
  </p:sldIdLst>
  <p:sldSz cx="11090275" cy="7453313"/>
  <p:notesSz cx="6858000" cy="9144000"/>
  <p:defaultTextStyle>
    <a:defPPr>
      <a:defRPr lang="es-ES"/>
    </a:defPPr>
    <a:lvl1pPr algn="l" rtl="0" fontAlgn="base">
      <a:spcBef>
        <a:spcPct val="0"/>
      </a:spcBef>
      <a:spcAft>
        <a:spcPct val="0"/>
      </a:spcAft>
      <a:defRPr kumimoji="1" kern="1200">
        <a:solidFill>
          <a:schemeClr val="tx1"/>
        </a:solidFill>
        <a:latin typeface="Times New Roman" pitchFamily="18" charset="0"/>
        <a:ea typeface="+mn-ea"/>
        <a:cs typeface="+mn-cs"/>
      </a:defRPr>
    </a:lvl1pPr>
    <a:lvl2pPr marL="457200" algn="l" rtl="0" fontAlgn="base">
      <a:spcBef>
        <a:spcPct val="0"/>
      </a:spcBef>
      <a:spcAft>
        <a:spcPct val="0"/>
      </a:spcAft>
      <a:defRPr kumimoji="1" kern="1200">
        <a:solidFill>
          <a:schemeClr val="tx1"/>
        </a:solidFill>
        <a:latin typeface="Times New Roman" pitchFamily="18" charset="0"/>
        <a:ea typeface="+mn-ea"/>
        <a:cs typeface="+mn-cs"/>
      </a:defRPr>
    </a:lvl2pPr>
    <a:lvl3pPr marL="914400" algn="l" rtl="0" fontAlgn="base">
      <a:spcBef>
        <a:spcPct val="0"/>
      </a:spcBef>
      <a:spcAft>
        <a:spcPct val="0"/>
      </a:spcAft>
      <a:defRPr kumimoji="1" kern="1200">
        <a:solidFill>
          <a:schemeClr val="tx1"/>
        </a:solidFill>
        <a:latin typeface="Times New Roman" pitchFamily="18" charset="0"/>
        <a:ea typeface="+mn-ea"/>
        <a:cs typeface="+mn-cs"/>
      </a:defRPr>
    </a:lvl3pPr>
    <a:lvl4pPr marL="1371600" algn="l" rtl="0" fontAlgn="base">
      <a:spcBef>
        <a:spcPct val="0"/>
      </a:spcBef>
      <a:spcAft>
        <a:spcPct val="0"/>
      </a:spcAft>
      <a:defRPr kumimoji="1" kern="1200">
        <a:solidFill>
          <a:schemeClr val="tx1"/>
        </a:solidFill>
        <a:latin typeface="Times New Roman" pitchFamily="18" charset="0"/>
        <a:ea typeface="+mn-ea"/>
        <a:cs typeface="+mn-cs"/>
      </a:defRPr>
    </a:lvl4pPr>
    <a:lvl5pPr marL="1828800" algn="l" rtl="0" fontAlgn="base">
      <a:spcBef>
        <a:spcPct val="0"/>
      </a:spcBef>
      <a:spcAft>
        <a:spcPct val="0"/>
      </a:spcAft>
      <a:defRPr kumimoji="1" kern="1200">
        <a:solidFill>
          <a:schemeClr val="tx1"/>
        </a:solidFill>
        <a:latin typeface="Times New Roman" pitchFamily="18" charset="0"/>
        <a:ea typeface="+mn-ea"/>
        <a:cs typeface="+mn-cs"/>
      </a:defRPr>
    </a:lvl5pPr>
    <a:lvl6pPr marL="2286000" algn="l" defTabSz="914400" rtl="0" eaLnBrk="1" latinLnBrk="0" hangingPunct="1">
      <a:defRPr kumimoji="1" kern="1200">
        <a:solidFill>
          <a:schemeClr val="tx1"/>
        </a:solidFill>
        <a:latin typeface="Times New Roman" pitchFamily="18" charset="0"/>
        <a:ea typeface="+mn-ea"/>
        <a:cs typeface="+mn-cs"/>
      </a:defRPr>
    </a:lvl6pPr>
    <a:lvl7pPr marL="2743200" algn="l" defTabSz="914400" rtl="0" eaLnBrk="1" latinLnBrk="0" hangingPunct="1">
      <a:defRPr kumimoji="1" kern="1200">
        <a:solidFill>
          <a:schemeClr val="tx1"/>
        </a:solidFill>
        <a:latin typeface="Times New Roman" pitchFamily="18" charset="0"/>
        <a:ea typeface="+mn-ea"/>
        <a:cs typeface="+mn-cs"/>
      </a:defRPr>
    </a:lvl7pPr>
    <a:lvl8pPr marL="3200400" algn="l" defTabSz="914400" rtl="0" eaLnBrk="1" latinLnBrk="0" hangingPunct="1">
      <a:defRPr kumimoji="1" kern="1200">
        <a:solidFill>
          <a:schemeClr val="tx1"/>
        </a:solidFill>
        <a:latin typeface="Times New Roman" pitchFamily="18" charset="0"/>
        <a:ea typeface="+mn-ea"/>
        <a:cs typeface="+mn-cs"/>
      </a:defRPr>
    </a:lvl8pPr>
    <a:lvl9pPr marL="3657600" algn="l" defTabSz="914400" rtl="0" eaLnBrk="1" latinLnBrk="0" hangingPunct="1">
      <a:defRPr kumimoji="1"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dbJ1rbydRegsBK9d8fvCVw" hashData="zD7IpkyBcx8sJ9enacp7XZGGjj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FFF66"/>
    <a:srgbClr val="CCFF99"/>
    <a:srgbClr val="CC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87" autoAdjust="0"/>
    <p:restoredTop sz="94648" autoAdjust="0"/>
  </p:normalViewPr>
  <p:slideViewPr>
    <p:cSldViewPr>
      <p:cViewPr>
        <p:scale>
          <a:sx n="30" d="100"/>
          <a:sy n="30" d="100"/>
        </p:scale>
        <p:origin x="-2322" y="-1182"/>
      </p:cViewPr>
      <p:guideLst>
        <p:guide orient="horz" pos="2348"/>
        <p:guide pos="3494"/>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200">
                <a:latin typeface="Arial" charset="0"/>
              </a:defRPr>
            </a:lvl1pPr>
          </a:lstStyle>
          <a:p>
            <a:endParaRPr lang="es-ES"/>
          </a:p>
        </p:txBody>
      </p:sp>
      <p:sp>
        <p:nvSpPr>
          <p:cNvPr id="389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200">
                <a:latin typeface="Arial" charset="0"/>
              </a:defRPr>
            </a:lvl1pPr>
          </a:lstStyle>
          <a:p>
            <a:endParaRPr lang="es-ES"/>
          </a:p>
        </p:txBody>
      </p:sp>
      <p:sp>
        <p:nvSpPr>
          <p:cNvPr id="38916" name="Rectangle 4"/>
          <p:cNvSpPr>
            <a:spLocks noGrp="1" noRot="1" noChangeAspect="1" noChangeArrowheads="1" noTextEdit="1"/>
          </p:cNvSpPr>
          <p:nvPr>
            <p:ph type="sldImg" idx="2"/>
          </p:nvPr>
        </p:nvSpPr>
        <p:spPr bwMode="auto">
          <a:xfrm>
            <a:off x="877888" y="685800"/>
            <a:ext cx="5102225" cy="3429000"/>
          </a:xfrm>
          <a:prstGeom prst="rect">
            <a:avLst/>
          </a:prstGeom>
          <a:noFill/>
          <a:ln w="9525">
            <a:solidFill>
              <a:srgbClr val="000000"/>
            </a:solidFill>
            <a:miter lim="800000"/>
            <a:headEnd/>
            <a:tailEnd/>
          </a:ln>
          <a:effectLst/>
        </p:spPr>
      </p:sp>
      <p:sp>
        <p:nvSpPr>
          <p:cNvPr id="389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89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200">
                <a:latin typeface="Arial" charset="0"/>
              </a:defRPr>
            </a:lvl1pPr>
          </a:lstStyle>
          <a:p>
            <a:endParaRPr lang="es-ES"/>
          </a:p>
        </p:txBody>
      </p:sp>
      <p:sp>
        <p:nvSpPr>
          <p:cNvPr id="389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200">
                <a:latin typeface="Arial" charset="0"/>
              </a:defRPr>
            </a:lvl1pPr>
          </a:lstStyle>
          <a:p>
            <a:fld id="{B5796ADA-934D-441F-93A9-9C3D74A5D97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31772" y="2315358"/>
            <a:ext cx="9426734" cy="1597632"/>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63543" y="4223544"/>
            <a:ext cx="7763192" cy="190473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65988BA-5472-4A4E-AC4A-02D7B4AA2F94}" type="datetime1">
              <a:rPr lang="es-ES" smtClean="0"/>
              <a:pPr/>
              <a:t>16/07/2018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CF28B4-0B65-4E41-9D64-A70FEF7F6CF3}"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817B4E-7A15-4094-B97F-4E4251EB6D9E}" type="datetime1">
              <a:rPr lang="es-ES" smtClean="0"/>
              <a:pPr/>
              <a:t>16/07/2018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C059E0-73EF-43E1-8348-9AABDB6B741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76057" y="4789445"/>
            <a:ext cx="9426734" cy="1480311"/>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76057" y="3159033"/>
            <a:ext cx="9426734" cy="1630412"/>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65FE319-FCA6-41E0-9E56-ED65C33152D8}" type="datetime1">
              <a:rPr lang="es-ES" smtClean="0"/>
              <a:pPr/>
              <a:t>16/07/2018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EEF8B0-8C33-4B43-AC4E-B4E1136FB1C7}"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54513" y="1739107"/>
            <a:ext cx="4898204" cy="49188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637559" y="1739107"/>
            <a:ext cx="4898204" cy="491884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EDFAB2C-0AA8-4CBE-B7C7-0E753423ECA4}" type="datetime1">
              <a:rPr lang="es-ES" smtClean="0"/>
              <a:pPr/>
              <a:t>16/07/2018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6B5D24-73DF-431F-8954-796E1413D009}"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4515" y="1668370"/>
            <a:ext cx="4900132" cy="69529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54515" y="2363667"/>
            <a:ext cx="4900132" cy="429428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633707" y="1668370"/>
            <a:ext cx="4902056" cy="69529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633707" y="2363667"/>
            <a:ext cx="4902056" cy="429428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8151608-16E3-4D89-9FE4-FBA061E0C5D2}" type="datetime1">
              <a:rPr lang="es-ES" smtClean="0"/>
              <a:pPr/>
              <a:t>16/07/2018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C6762EA-0A9B-45F7-9F40-1B09B7E73B3E}"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44EA48A-E071-4401-99C6-3A29312AC32A}" type="datetime1">
              <a:rPr lang="es-ES" smtClean="0"/>
              <a:pPr/>
              <a:t>16/07/2018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BDAC6BD-B842-4ED3-816B-3D4FC52FA7E7}"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1091198-67A4-4509-BB79-E4A14F4B7A8C}"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4515" y="296753"/>
            <a:ext cx="3648626" cy="1262923"/>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335990" y="296753"/>
            <a:ext cx="6199772" cy="636119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54515" y="1559676"/>
            <a:ext cx="3648626" cy="509827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EFFE8A-132E-4811-A3B0-01B2F44BA2EC}" type="datetime1">
              <a:rPr lang="es-ES" smtClean="0"/>
              <a:pPr/>
              <a:t>16/07/2018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6427BB3-92B8-4195-A74F-970BD5CC50FC}"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73771" y="5217319"/>
            <a:ext cx="6654165" cy="61593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73771" y="665968"/>
            <a:ext cx="6654165" cy="447198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73771" y="5833253"/>
            <a:ext cx="6654165" cy="87472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B65B643-524F-4488-81FA-2BDB9928C939}" type="datetime1">
              <a:rPr lang="es-ES" smtClean="0"/>
              <a:pPr/>
              <a:t>16/07/2018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3D63C00-D429-42F3-9692-7C0580498233}"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1D235E3-929E-4DD6-8DF5-B020421874B8}" type="datetime1">
              <a:rPr lang="es-ES" smtClean="0"/>
              <a:pPr/>
              <a:t>16/07/2018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38FF0-49F3-460A-95D2-D52BBA7DEC32}"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040451" y="298480"/>
            <a:ext cx="2495312" cy="635947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54515" y="298480"/>
            <a:ext cx="7301097" cy="635947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A3D34E-15A8-4CC6-8722-F9B380540D42}" type="datetime1">
              <a:rPr lang="es-ES" smtClean="0"/>
              <a:pPr/>
              <a:t>16/07/2018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DEDC9A-4891-4E92-AC02-D400206032B9}"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31771" y="2315360"/>
            <a:ext cx="9426734" cy="1597631"/>
          </a:xfrm>
          <a:prstGeom prst="rect">
            <a:avLst/>
          </a:prstGeom>
        </p:spPr>
        <p:txBody>
          <a:bodyPr lIns="105954" tIns="52976" rIns="105954" bIns="52976"/>
          <a:lstStyle/>
          <a:p>
            <a:r>
              <a:rPr lang="es-ES" smtClean="0"/>
              <a:t>Haga clic para modificar el estilo de título del patrón</a:t>
            </a:r>
            <a:endParaRPr lang="es-ES"/>
          </a:p>
        </p:txBody>
      </p:sp>
      <p:sp>
        <p:nvSpPr>
          <p:cNvPr id="3" name="2 Subtítulo"/>
          <p:cNvSpPr>
            <a:spLocks noGrp="1"/>
          </p:cNvSpPr>
          <p:nvPr>
            <p:ph type="subTitle" idx="1"/>
          </p:nvPr>
        </p:nvSpPr>
        <p:spPr>
          <a:xfrm>
            <a:off x="1663541" y="4223544"/>
            <a:ext cx="7763193" cy="1904736"/>
          </a:xfrm>
          <a:prstGeom prst="rect">
            <a:avLst/>
          </a:prstGeom>
        </p:spPr>
        <p:txBody>
          <a:bodyPr lIns="105954" tIns="52976" rIns="105954" bIns="52976"/>
          <a:lstStyle>
            <a:lvl1pPr marL="0" indent="0" algn="ctr">
              <a:buNone/>
              <a:defRPr/>
            </a:lvl1pPr>
            <a:lvl2pPr marL="529765" indent="0" algn="ctr">
              <a:buNone/>
              <a:defRPr/>
            </a:lvl2pPr>
            <a:lvl3pPr marL="1059531" indent="0" algn="ctr">
              <a:buNone/>
              <a:defRPr/>
            </a:lvl3pPr>
            <a:lvl4pPr marL="1589297" indent="0" algn="ctr">
              <a:buNone/>
              <a:defRPr/>
            </a:lvl4pPr>
            <a:lvl5pPr marL="2119062" indent="0" algn="ctr">
              <a:buNone/>
              <a:defRPr/>
            </a:lvl5pPr>
            <a:lvl6pPr marL="2648828" indent="0" algn="ctr">
              <a:buNone/>
              <a:defRPr/>
            </a:lvl6pPr>
            <a:lvl7pPr marL="3178593" indent="0" algn="ctr">
              <a:buNone/>
              <a:defRPr/>
            </a:lvl7pPr>
            <a:lvl8pPr marL="3708359" indent="0" algn="ctr">
              <a:buNone/>
              <a:defRPr/>
            </a:lvl8pPr>
            <a:lvl9pPr marL="4238124"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54515" y="298480"/>
            <a:ext cx="9981248" cy="1242219"/>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4515" y="1739107"/>
            <a:ext cx="9981248" cy="491884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54515" y="6908118"/>
            <a:ext cx="2587730" cy="396820"/>
          </a:xfrm>
          <a:prstGeom prst="rect">
            <a:avLst/>
          </a:prstGeom>
        </p:spPr>
        <p:txBody>
          <a:bodyPr vert="horz" lIns="91440" tIns="45720" rIns="91440" bIns="45720" rtlCol="0" anchor="ctr"/>
          <a:lstStyle>
            <a:lvl1pPr algn="l">
              <a:defRPr sz="1200">
                <a:solidFill>
                  <a:schemeClr val="tx1">
                    <a:tint val="75000"/>
                  </a:schemeClr>
                </a:solidFill>
              </a:defRPr>
            </a:lvl1pPr>
          </a:lstStyle>
          <a:p>
            <a:fld id="{E374E897-1C79-4510-B0B2-9A465E8D5702}" type="datetime1">
              <a:rPr lang="es-ES" smtClean="0"/>
              <a:pPr/>
              <a:t>16/07/2018</a:t>
            </a:fld>
            <a:endParaRPr lang="es-ES"/>
          </a:p>
        </p:txBody>
      </p:sp>
      <p:sp>
        <p:nvSpPr>
          <p:cNvPr id="5" name="4 Marcador de pie de página"/>
          <p:cNvSpPr>
            <a:spLocks noGrp="1"/>
          </p:cNvSpPr>
          <p:nvPr>
            <p:ph type="ftr" sz="quarter" idx="3"/>
          </p:nvPr>
        </p:nvSpPr>
        <p:spPr>
          <a:xfrm>
            <a:off x="3789178" y="6908118"/>
            <a:ext cx="3511922" cy="39682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948032" y="6908118"/>
            <a:ext cx="2587730" cy="396820"/>
          </a:xfrm>
          <a:prstGeom prst="rect">
            <a:avLst/>
          </a:prstGeom>
        </p:spPr>
        <p:txBody>
          <a:bodyPr vert="horz" lIns="91440" tIns="45720" rIns="91440" bIns="45720" rtlCol="0" anchor="ctr"/>
          <a:lstStyle>
            <a:lvl1pPr algn="r">
              <a:defRPr sz="1200">
                <a:solidFill>
                  <a:schemeClr val="tx1">
                    <a:tint val="75000"/>
                  </a:schemeClr>
                </a:solidFill>
              </a:defRPr>
            </a:lvl1pPr>
          </a:lstStyle>
          <a:p>
            <a:fld id="{76520F95-7CC2-480E-95A3-0960308D8F0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med" advTm="6000">
    <p:random/>
  </p:transition>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54514" y="6787346"/>
            <a:ext cx="2587731" cy="517591"/>
          </a:xfrm>
          <a:prstGeom prst="rect">
            <a:avLst/>
          </a:prstGeom>
          <a:noFill/>
          <a:ln w="9525">
            <a:noFill/>
            <a:miter lim="800000"/>
            <a:headEnd/>
            <a:tailEnd/>
          </a:ln>
          <a:effectLst/>
        </p:spPr>
        <p:txBody>
          <a:bodyPr vert="horz" wrap="square" lIns="105961" tIns="52980" rIns="105961" bIns="52980" numCol="1" anchor="t" anchorCtr="0" compatLnSpc="1">
            <a:prstTxWarp prst="textNoShape">
              <a:avLst/>
            </a:prstTxWarp>
          </a:bodyPr>
          <a:lstStyle>
            <a:lvl1pPr>
              <a:defRPr sz="1600"/>
            </a:lvl1pPr>
          </a:lstStyle>
          <a:p>
            <a:endParaRPr lang="es-ES"/>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fontAlgn="base">
        <a:spcBef>
          <a:spcPct val="0"/>
        </a:spcBef>
        <a:spcAft>
          <a:spcPct val="0"/>
        </a:spcAft>
        <a:defRPr sz="5100">
          <a:solidFill>
            <a:schemeClr val="tx2"/>
          </a:solidFill>
          <a:latin typeface="+mj-lt"/>
          <a:ea typeface="+mj-ea"/>
          <a:cs typeface="+mj-cs"/>
        </a:defRPr>
      </a:lvl1pPr>
      <a:lvl2pPr algn="ctr" rtl="0" fontAlgn="base">
        <a:spcBef>
          <a:spcPct val="0"/>
        </a:spcBef>
        <a:spcAft>
          <a:spcPct val="0"/>
        </a:spcAft>
        <a:defRPr sz="5100">
          <a:solidFill>
            <a:schemeClr val="tx2"/>
          </a:solidFill>
          <a:latin typeface="Arial" charset="0"/>
          <a:cs typeface="Arial" charset="0"/>
        </a:defRPr>
      </a:lvl2pPr>
      <a:lvl3pPr algn="ctr" rtl="0" fontAlgn="base">
        <a:spcBef>
          <a:spcPct val="0"/>
        </a:spcBef>
        <a:spcAft>
          <a:spcPct val="0"/>
        </a:spcAft>
        <a:defRPr sz="5100">
          <a:solidFill>
            <a:schemeClr val="tx2"/>
          </a:solidFill>
          <a:latin typeface="Arial" charset="0"/>
          <a:cs typeface="Arial" charset="0"/>
        </a:defRPr>
      </a:lvl3pPr>
      <a:lvl4pPr algn="ctr" rtl="0" fontAlgn="base">
        <a:spcBef>
          <a:spcPct val="0"/>
        </a:spcBef>
        <a:spcAft>
          <a:spcPct val="0"/>
        </a:spcAft>
        <a:defRPr sz="5100">
          <a:solidFill>
            <a:schemeClr val="tx2"/>
          </a:solidFill>
          <a:latin typeface="Arial" charset="0"/>
          <a:cs typeface="Arial" charset="0"/>
        </a:defRPr>
      </a:lvl4pPr>
      <a:lvl5pPr algn="ctr" rtl="0" fontAlgn="base">
        <a:spcBef>
          <a:spcPct val="0"/>
        </a:spcBef>
        <a:spcAft>
          <a:spcPct val="0"/>
        </a:spcAft>
        <a:defRPr sz="5100">
          <a:solidFill>
            <a:schemeClr val="tx2"/>
          </a:solidFill>
          <a:latin typeface="Arial" charset="0"/>
          <a:cs typeface="Arial" charset="0"/>
        </a:defRPr>
      </a:lvl5pPr>
      <a:lvl6pPr marL="529803" algn="ctr" rtl="0" fontAlgn="base">
        <a:spcBef>
          <a:spcPct val="0"/>
        </a:spcBef>
        <a:spcAft>
          <a:spcPct val="0"/>
        </a:spcAft>
        <a:defRPr sz="5100">
          <a:solidFill>
            <a:schemeClr val="tx2"/>
          </a:solidFill>
          <a:latin typeface="Arial" charset="0"/>
          <a:cs typeface="Arial" charset="0"/>
        </a:defRPr>
      </a:lvl6pPr>
      <a:lvl7pPr marL="1059607" algn="ctr" rtl="0" fontAlgn="base">
        <a:spcBef>
          <a:spcPct val="0"/>
        </a:spcBef>
        <a:spcAft>
          <a:spcPct val="0"/>
        </a:spcAft>
        <a:defRPr sz="5100">
          <a:solidFill>
            <a:schemeClr val="tx2"/>
          </a:solidFill>
          <a:latin typeface="Arial" charset="0"/>
          <a:cs typeface="Arial" charset="0"/>
        </a:defRPr>
      </a:lvl7pPr>
      <a:lvl8pPr marL="1589410" algn="ctr" rtl="0" fontAlgn="base">
        <a:spcBef>
          <a:spcPct val="0"/>
        </a:spcBef>
        <a:spcAft>
          <a:spcPct val="0"/>
        </a:spcAft>
        <a:defRPr sz="5100">
          <a:solidFill>
            <a:schemeClr val="tx2"/>
          </a:solidFill>
          <a:latin typeface="Arial" charset="0"/>
          <a:cs typeface="Arial" charset="0"/>
        </a:defRPr>
      </a:lvl8pPr>
      <a:lvl9pPr marL="2119213" algn="ctr" rtl="0" fontAlgn="base">
        <a:spcBef>
          <a:spcPct val="0"/>
        </a:spcBef>
        <a:spcAft>
          <a:spcPct val="0"/>
        </a:spcAft>
        <a:defRPr sz="5100">
          <a:solidFill>
            <a:schemeClr val="tx2"/>
          </a:solidFill>
          <a:latin typeface="Arial" charset="0"/>
          <a:cs typeface="Arial" charset="0"/>
        </a:defRPr>
      </a:lvl9pPr>
    </p:titleStyle>
    <p:bodyStyle>
      <a:lvl1pPr marL="397353" indent="-397353" algn="l" rtl="0" fontAlgn="base">
        <a:spcBef>
          <a:spcPct val="20000"/>
        </a:spcBef>
        <a:spcAft>
          <a:spcPct val="0"/>
        </a:spcAft>
        <a:buChar char="•"/>
        <a:defRPr sz="3700">
          <a:solidFill>
            <a:schemeClr val="tx1"/>
          </a:solidFill>
          <a:latin typeface="+mn-lt"/>
          <a:ea typeface="+mn-ea"/>
          <a:cs typeface="+mn-cs"/>
        </a:defRPr>
      </a:lvl1pPr>
      <a:lvl2pPr marL="860930" indent="-331127" algn="l" rtl="0" fontAlgn="base">
        <a:spcBef>
          <a:spcPct val="20000"/>
        </a:spcBef>
        <a:spcAft>
          <a:spcPct val="0"/>
        </a:spcAft>
        <a:buChar char="–"/>
        <a:defRPr sz="3200">
          <a:solidFill>
            <a:schemeClr val="tx1"/>
          </a:solidFill>
          <a:latin typeface="+mn-lt"/>
          <a:cs typeface="+mn-cs"/>
        </a:defRPr>
      </a:lvl2pPr>
      <a:lvl3pPr marL="1324508" indent="-264902" algn="l" rtl="0" fontAlgn="base">
        <a:spcBef>
          <a:spcPct val="20000"/>
        </a:spcBef>
        <a:spcAft>
          <a:spcPct val="0"/>
        </a:spcAft>
        <a:buChar char="•"/>
        <a:defRPr sz="2800">
          <a:solidFill>
            <a:schemeClr val="tx1"/>
          </a:solidFill>
          <a:latin typeface="+mn-lt"/>
          <a:cs typeface="+mn-cs"/>
        </a:defRPr>
      </a:lvl3pPr>
      <a:lvl4pPr marL="1854312" indent="-264902" algn="l" rtl="0" fontAlgn="base">
        <a:spcBef>
          <a:spcPct val="20000"/>
        </a:spcBef>
        <a:spcAft>
          <a:spcPct val="0"/>
        </a:spcAft>
        <a:buChar char="–"/>
        <a:defRPr sz="2300">
          <a:solidFill>
            <a:schemeClr val="tx1"/>
          </a:solidFill>
          <a:latin typeface="+mn-lt"/>
          <a:cs typeface="+mn-cs"/>
        </a:defRPr>
      </a:lvl4pPr>
      <a:lvl5pPr marL="2384115" indent="-264902" algn="l" rtl="0" fontAlgn="base">
        <a:spcBef>
          <a:spcPct val="20000"/>
        </a:spcBef>
        <a:spcAft>
          <a:spcPct val="0"/>
        </a:spcAft>
        <a:buChar char="»"/>
        <a:defRPr sz="2300">
          <a:solidFill>
            <a:schemeClr val="tx1"/>
          </a:solidFill>
          <a:latin typeface="+mn-lt"/>
          <a:cs typeface="+mn-cs"/>
        </a:defRPr>
      </a:lvl5pPr>
      <a:lvl6pPr marL="2913918" indent="-264902" algn="l" rtl="0" fontAlgn="base">
        <a:spcBef>
          <a:spcPct val="20000"/>
        </a:spcBef>
        <a:spcAft>
          <a:spcPct val="0"/>
        </a:spcAft>
        <a:buChar char="»"/>
        <a:defRPr sz="2300">
          <a:solidFill>
            <a:schemeClr val="tx1"/>
          </a:solidFill>
          <a:latin typeface="+mn-lt"/>
          <a:cs typeface="+mn-cs"/>
        </a:defRPr>
      </a:lvl6pPr>
      <a:lvl7pPr marL="3443722" indent="-264902" algn="l" rtl="0" fontAlgn="base">
        <a:spcBef>
          <a:spcPct val="20000"/>
        </a:spcBef>
        <a:spcAft>
          <a:spcPct val="0"/>
        </a:spcAft>
        <a:buChar char="»"/>
        <a:defRPr sz="2300">
          <a:solidFill>
            <a:schemeClr val="tx1"/>
          </a:solidFill>
          <a:latin typeface="+mn-lt"/>
          <a:cs typeface="+mn-cs"/>
        </a:defRPr>
      </a:lvl7pPr>
      <a:lvl8pPr marL="3973525" indent="-264902" algn="l" rtl="0" fontAlgn="base">
        <a:spcBef>
          <a:spcPct val="20000"/>
        </a:spcBef>
        <a:spcAft>
          <a:spcPct val="0"/>
        </a:spcAft>
        <a:buChar char="»"/>
        <a:defRPr sz="2300">
          <a:solidFill>
            <a:schemeClr val="tx1"/>
          </a:solidFill>
          <a:latin typeface="+mn-lt"/>
          <a:cs typeface="+mn-cs"/>
        </a:defRPr>
      </a:lvl8pPr>
      <a:lvl9pPr marL="4503329" indent="-264902" algn="l" rtl="0" fontAlgn="base">
        <a:spcBef>
          <a:spcPct val="20000"/>
        </a:spcBef>
        <a:spcAft>
          <a:spcPct val="0"/>
        </a:spcAft>
        <a:buChar char="»"/>
        <a:defRPr sz="2300">
          <a:solidFill>
            <a:schemeClr val="tx1"/>
          </a:solidFill>
          <a:latin typeface="+mn-lt"/>
          <a:cs typeface="+mn-cs"/>
        </a:defRPr>
      </a:lvl9pPr>
    </p:bodyStyle>
    <p:otherStyle>
      <a:defPPr>
        <a:defRPr lang="es-ES"/>
      </a:defPPr>
      <a:lvl1pPr marL="0" algn="l" defTabSz="1059607" rtl="0" eaLnBrk="1" latinLnBrk="0" hangingPunct="1">
        <a:defRPr sz="2100" kern="1200">
          <a:solidFill>
            <a:schemeClr val="tx1"/>
          </a:solidFill>
          <a:latin typeface="+mn-lt"/>
          <a:ea typeface="+mn-ea"/>
          <a:cs typeface="+mn-cs"/>
        </a:defRPr>
      </a:lvl1pPr>
      <a:lvl2pPr marL="529803" algn="l" defTabSz="1059607" rtl="0" eaLnBrk="1" latinLnBrk="0" hangingPunct="1">
        <a:defRPr sz="2100" kern="1200">
          <a:solidFill>
            <a:schemeClr val="tx1"/>
          </a:solidFill>
          <a:latin typeface="+mn-lt"/>
          <a:ea typeface="+mn-ea"/>
          <a:cs typeface="+mn-cs"/>
        </a:defRPr>
      </a:lvl2pPr>
      <a:lvl3pPr marL="1059607" algn="l" defTabSz="1059607" rtl="0" eaLnBrk="1" latinLnBrk="0" hangingPunct="1">
        <a:defRPr sz="2100" kern="1200">
          <a:solidFill>
            <a:schemeClr val="tx1"/>
          </a:solidFill>
          <a:latin typeface="+mn-lt"/>
          <a:ea typeface="+mn-ea"/>
          <a:cs typeface="+mn-cs"/>
        </a:defRPr>
      </a:lvl3pPr>
      <a:lvl4pPr marL="1589410" algn="l" defTabSz="1059607" rtl="0" eaLnBrk="1" latinLnBrk="0" hangingPunct="1">
        <a:defRPr sz="2100" kern="1200">
          <a:solidFill>
            <a:schemeClr val="tx1"/>
          </a:solidFill>
          <a:latin typeface="+mn-lt"/>
          <a:ea typeface="+mn-ea"/>
          <a:cs typeface="+mn-cs"/>
        </a:defRPr>
      </a:lvl4pPr>
      <a:lvl5pPr marL="2119213" algn="l" defTabSz="1059607" rtl="0" eaLnBrk="1" latinLnBrk="0" hangingPunct="1">
        <a:defRPr sz="2100" kern="1200">
          <a:solidFill>
            <a:schemeClr val="tx1"/>
          </a:solidFill>
          <a:latin typeface="+mn-lt"/>
          <a:ea typeface="+mn-ea"/>
          <a:cs typeface="+mn-cs"/>
        </a:defRPr>
      </a:lvl5pPr>
      <a:lvl6pPr marL="2649017" algn="l" defTabSz="1059607" rtl="0" eaLnBrk="1" latinLnBrk="0" hangingPunct="1">
        <a:defRPr sz="2100" kern="1200">
          <a:solidFill>
            <a:schemeClr val="tx1"/>
          </a:solidFill>
          <a:latin typeface="+mn-lt"/>
          <a:ea typeface="+mn-ea"/>
          <a:cs typeface="+mn-cs"/>
        </a:defRPr>
      </a:lvl6pPr>
      <a:lvl7pPr marL="3178820" algn="l" defTabSz="1059607" rtl="0" eaLnBrk="1" latinLnBrk="0" hangingPunct="1">
        <a:defRPr sz="2100" kern="1200">
          <a:solidFill>
            <a:schemeClr val="tx1"/>
          </a:solidFill>
          <a:latin typeface="+mn-lt"/>
          <a:ea typeface="+mn-ea"/>
          <a:cs typeface="+mn-cs"/>
        </a:defRPr>
      </a:lvl7pPr>
      <a:lvl8pPr marL="3708624" algn="l" defTabSz="1059607" rtl="0" eaLnBrk="1" latinLnBrk="0" hangingPunct="1">
        <a:defRPr sz="2100" kern="1200">
          <a:solidFill>
            <a:schemeClr val="tx1"/>
          </a:solidFill>
          <a:latin typeface="+mn-lt"/>
          <a:ea typeface="+mn-ea"/>
          <a:cs typeface="+mn-cs"/>
        </a:defRPr>
      </a:lvl8pPr>
      <a:lvl9pPr marL="4238427" algn="l" defTabSz="1059607"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7.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5.jpeg"/></Relationships>
</file>

<file path=ppt/slides/_rels/slide44.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vk.com/mispps" TargetMode="External"/><Relationship Id="rId3" Type="http://schemas.openxmlformats.org/officeDocument/2006/relationships/image" Target="../media/image36.png"/><Relationship Id="rId7" Type="http://schemas.openxmlformats.org/officeDocument/2006/relationships/hyperlink" Target="https://www.facebook.com/mispps" TargetMode="External"/><Relationship Id="rId12" Type="http://schemas.openxmlformats.org/officeDocument/2006/relationships/image" Target="../media/image4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8.png"/><Relationship Id="rId11" Type="http://schemas.openxmlformats.org/officeDocument/2006/relationships/hyperlink" Target="https://plus.google.com/+Mispps/" TargetMode="External"/><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1" y="0"/>
            <a:ext cx="11090276" cy="7453313"/>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684445" y="3684451"/>
            <a:ext cx="7453313" cy="84422"/>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321409" y="3684451"/>
            <a:ext cx="7453313" cy="84422"/>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1"/>
            <a:ext cx="11090275" cy="75547"/>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7372144"/>
            <a:ext cx="11090275" cy="81171"/>
          </a:xfrm>
          <a:prstGeom prst="rect">
            <a:avLst/>
          </a:prstGeom>
          <a:noFill/>
          <a:ln w="9525">
            <a:noFill/>
            <a:miter lim="800000"/>
            <a:headEnd/>
            <a:tailEnd/>
          </a:ln>
        </p:spPr>
      </p:pic>
      <p:sp>
        <p:nvSpPr>
          <p:cNvPr id="155665" name="Rectangle 17"/>
          <p:cNvSpPr>
            <a:spLocks noChangeArrowheads="1"/>
          </p:cNvSpPr>
          <p:nvPr/>
        </p:nvSpPr>
        <p:spPr bwMode="auto">
          <a:xfrm>
            <a:off x="433180" y="6366397"/>
            <a:ext cx="125920"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33181" y="6211116"/>
            <a:ext cx="968552" cy="833565"/>
          </a:xfrm>
          <a:prstGeom prst="rect">
            <a:avLst/>
          </a:prstGeom>
          <a:noFill/>
          <a:ln w="38100">
            <a:solidFill>
              <a:srgbClr val="1CDEF8"/>
            </a:solidFill>
            <a:miter lim="800000"/>
            <a:headEnd/>
            <a:tailEnd/>
          </a:ln>
        </p:spPr>
      </p:pic>
      <p:sp>
        <p:nvSpPr>
          <p:cNvPr id="19" name="18 Rectángulo"/>
          <p:cNvSpPr/>
          <p:nvPr/>
        </p:nvSpPr>
        <p:spPr>
          <a:xfrm>
            <a:off x="2401868" y="4968891"/>
            <a:ext cx="3265257"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100106" y="1418741"/>
            <a:ext cx="8675115" cy="432136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MUNDIAL</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FUTBOL</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RUSIA</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593522" y="6155549"/>
            <a:ext cx="3444899" cy="1015147"/>
          </a:xfrm>
          <a:prstGeom prst="rect">
            <a:avLst/>
          </a:prstGeom>
          <a:noFill/>
        </p:spPr>
      </p:pic>
    </p:spTree>
  </p:cSld>
  <p:clrMapOvr>
    <a:masterClrMapping/>
  </p:clrMapOvr>
  <p:transition spd="med" advTm="12000">
    <p:random/>
    <p:sndAc>
      <p:stSnd>
        <p:snd r:embed="rId2" name="lennon  9.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Users\Jose Luis\Desktop\rusia_2018_trofeo_1_efe_1349x594.jpg"/>
          <p:cNvPicPr>
            <a:picLocks noChangeAspect="1" noChangeArrowheads="1"/>
          </p:cNvPicPr>
          <p:nvPr/>
        </p:nvPicPr>
        <p:blipFill>
          <a:blip r:embed="rId2"/>
          <a:srcRect/>
          <a:stretch>
            <a:fillRect/>
          </a:stretch>
        </p:blipFill>
        <p:spPr bwMode="auto">
          <a:xfrm>
            <a:off x="-741407" y="0"/>
            <a:ext cx="12849225" cy="7453313"/>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Tree>
  </p:cSld>
  <p:clrMapOvr>
    <a:masterClrMapping/>
  </p:clrMapOvr>
  <p:transition spd="med"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C:\Users\Jose Luis\Desktop\images (1).jpg"/>
          <p:cNvPicPr>
            <a:picLocks noChangeAspect="1" noChangeArrowheads="1"/>
          </p:cNvPicPr>
          <p:nvPr/>
        </p:nvPicPr>
        <p:blipFill>
          <a:blip r:embed="rId2"/>
          <a:srcRect/>
          <a:stretch>
            <a:fillRect/>
          </a:stretch>
        </p:blipFill>
        <p:spPr bwMode="auto">
          <a:xfrm>
            <a:off x="0" y="-1"/>
            <a:ext cx="11116216" cy="7453313"/>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Tree>
  </p:cSld>
  <p:clrMapOvr>
    <a:masterClrMapping/>
  </p:clrMapOvr>
  <p:transition spd="med" advTm="6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pic>
        <p:nvPicPr>
          <p:cNvPr id="72706" name="Picture 2" descr="C:\Users\Jose Luis\Desktop\descarga.jpg"/>
          <p:cNvPicPr>
            <a:picLocks noChangeAspect="1" noChangeArrowheads="1"/>
          </p:cNvPicPr>
          <p:nvPr/>
        </p:nvPicPr>
        <p:blipFill>
          <a:blip r:embed="rId2"/>
          <a:srcRect/>
          <a:stretch>
            <a:fillRect/>
          </a:stretch>
        </p:blipFill>
        <p:spPr bwMode="auto">
          <a:xfrm>
            <a:off x="-1" y="-1"/>
            <a:ext cx="11243745" cy="7453313"/>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pic>
        <p:nvPicPr>
          <p:cNvPr id="78850" name="Picture 2" descr="C:\Users\Jose Luis\Desktop\images (2).jpg"/>
          <p:cNvPicPr>
            <a:picLocks noChangeAspect="1" noChangeArrowheads="1"/>
          </p:cNvPicPr>
          <p:nvPr/>
        </p:nvPicPr>
        <p:blipFill>
          <a:blip r:embed="rId2"/>
          <a:srcRect/>
          <a:stretch>
            <a:fillRect/>
          </a:stretch>
        </p:blipFill>
        <p:spPr bwMode="auto">
          <a:xfrm>
            <a:off x="0" y="-1"/>
            <a:ext cx="11163576" cy="7453313"/>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C:\Users\Jose Luis\Desktop\images.jpg"/>
          <p:cNvPicPr>
            <a:picLocks noChangeAspect="1" noChangeArrowheads="1"/>
          </p:cNvPicPr>
          <p:nvPr/>
        </p:nvPicPr>
        <p:blipFill>
          <a:blip r:embed="rId2"/>
          <a:srcRect/>
          <a:stretch>
            <a:fillRect/>
          </a:stretch>
        </p:blipFill>
        <p:spPr bwMode="auto">
          <a:xfrm>
            <a:off x="0" y="-1"/>
            <a:ext cx="11116216" cy="7453313"/>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Tree>
  </p:cSld>
  <p:clrMapOvr>
    <a:masterClrMapping/>
  </p:clrMapOvr>
  <p:transition spd="med"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C:\Users\Jose Luis\Desktop\FIFA-18-900x523.jpg"/>
          <p:cNvPicPr>
            <a:picLocks noChangeAspect="1" noChangeArrowheads="1"/>
          </p:cNvPicPr>
          <p:nvPr/>
        </p:nvPicPr>
        <p:blipFill>
          <a:blip r:embed="rId2"/>
          <a:srcRect/>
          <a:stretch>
            <a:fillRect/>
          </a:stretch>
        </p:blipFill>
        <p:spPr bwMode="auto">
          <a:xfrm>
            <a:off x="-1" y="-1"/>
            <a:ext cx="11084455" cy="7453313"/>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Tree>
  </p:cSld>
  <p:clrMapOvr>
    <a:masterClrMapping/>
  </p:clrMapOvr>
  <p:transition spd="med"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C:\Users\Jose Luis\Desktop\rusia-1.jpg"/>
          <p:cNvPicPr>
            <a:picLocks noChangeAspect="1" noChangeArrowheads="1"/>
          </p:cNvPicPr>
          <p:nvPr/>
        </p:nvPicPr>
        <p:blipFill>
          <a:blip r:embed="rId2"/>
          <a:srcRect/>
          <a:stretch>
            <a:fillRect/>
          </a:stretch>
        </p:blipFill>
        <p:spPr bwMode="auto">
          <a:xfrm>
            <a:off x="-1" y="0"/>
            <a:ext cx="11090276" cy="7534298"/>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Tree>
  </p:cSld>
  <p:clrMapOvr>
    <a:masterClrMapping/>
  </p:clrMapOvr>
  <p:transition spd="med"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pic>
        <p:nvPicPr>
          <p:cNvPr id="3" name="Picture 3" descr="C:\Users\Jose Luis\Desktop\a-49 (1).jpg"/>
          <p:cNvPicPr>
            <a:picLocks noChangeAspect="1" noChangeArrowheads="1"/>
          </p:cNvPicPr>
          <p:nvPr/>
        </p:nvPicPr>
        <p:blipFill>
          <a:blip r:embed="rId2"/>
          <a:srcRect b="50373"/>
          <a:stretch>
            <a:fillRect/>
          </a:stretch>
        </p:blipFill>
        <p:spPr bwMode="auto">
          <a:xfrm>
            <a:off x="0" y="0"/>
            <a:ext cx="11219964" cy="7453313"/>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C:\Users\Jose Luis\Desktop\Inauguracion-Mundial-Rusia_01.jpg"/>
          <p:cNvPicPr>
            <a:picLocks noChangeAspect="1" noChangeArrowheads="1"/>
          </p:cNvPicPr>
          <p:nvPr/>
        </p:nvPicPr>
        <p:blipFill>
          <a:blip r:embed="rId2"/>
          <a:srcRect/>
          <a:stretch>
            <a:fillRect/>
          </a:stretch>
        </p:blipFill>
        <p:spPr bwMode="auto">
          <a:xfrm>
            <a:off x="0" y="-1"/>
            <a:ext cx="11197198" cy="7453313"/>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Tree>
  </p:cSld>
  <p:clrMapOvr>
    <a:masterClrMapping/>
  </p:clrMapOvr>
  <p:transition spd="med"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3" name="2 Rectángulo"/>
          <p:cNvSpPr/>
          <p:nvPr/>
        </p:nvSpPr>
        <p:spPr>
          <a:xfrm>
            <a:off x="1258857" y="797698"/>
            <a:ext cx="8858312" cy="6186309"/>
          </a:xfrm>
          <a:prstGeom prst="rect">
            <a:avLst/>
          </a:prstGeom>
        </p:spPr>
        <p:txBody>
          <a:bodyPr wrap="square">
            <a:spAutoFit/>
          </a:bodyPr>
          <a:lstStyle/>
          <a:p>
            <a:pPr algn="ctr"/>
            <a:r>
              <a:rPr lang="es-ES" sz="6600" b="1" dirty="0" smtClean="0">
                <a:ln w="12700">
                  <a:solidFill>
                    <a:schemeClr val="tx2">
                      <a:satMod val="155000"/>
                    </a:schemeClr>
                  </a:solidFill>
                  <a:prstDash val="solid"/>
                </a:ln>
                <a:solidFill>
                  <a:srgbClr val="FFFF00"/>
                </a:solidFill>
                <a:effectLst>
                  <a:glow rad="228600">
                    <a:schemeClr val="accent5">
                      <a:satMod val="175000"/>
                      <a:alpha val="40000"/>
                    </a:schemeClr>
                  </a:glow>
                  <a:outerShdw blurRad="41275" dist="20320" dir="1800000" algn="tl" rotWithShape="0">
                    <a:srgbClr val="000000">
                      <a:alpha val="40000"/>
                    </a:srgbClr>
                  </a:outerShdw>
                </a:effectLst>
              </a:rPr>
              <a:t>Algunos datos curiosos que nos deja este mundial que seguramente no conocías y te dejarán sorprendido.</a:t>
            </a:r>
            <a:endParaRPr lang="es-ES" sz="6600" b="1" dirty="0">
              <a:ln w="12700">
                <a:solidFill>
                  <a:schemeClr val="tx2">
                    <a:satMod val="155000"/>
                  </a:schemeClr>
                </a:solidFill>
                <a:prstDash val="solid"/>
              </a:ln>
              <a:solidFill>
                <a:srgbClr val="FFFF00"/>
              </a:solidFill>
              <a:effectLst>
                <a:glow rad="228600">
                  <a:schemeClr val="accent5">
                    <a:satMod val="175000"/>
                    <a:alpha val="40000"/>
                  </a:schemeClr>
                </a:glow>
                <a:outerShdw blurRad="41275" dist="20320" dir="1800000" algn="tl" rotWithShape="0">
                  <a:srgbClr val="000000">
                    <a:alpha val="40000"/>
                  </a:srgbClr>
                </a:outerShdw>
              </a:effectLst>
            </a:endParaRPr>
          </a:p>
        </p:txBody>
      </p:sp>
      <p:pic>
        <p:nvPicPr>
          <p:cNvPr id="4" name="Picture 2" descr="http://3.bp.blogspot.com/-r6HM6KE57Dc/TzMsOjLvfaI/AAAAAAAACT8/u7-wAM1dZcc/s1600/0k0289_gif-sicodelicos-02.gif"/>
          <p:cNvPicPr>
            <a:picLocks noChangeAspect="1" noChangeArrowheads="1" noCrop="1"/>
          </p:cNvPicPr>
          <p:nvPr/>
        </p:nvPicPr>
        <p:blipFill>
          <a:blip r:embed="rId2" cstate="print">
            <a:duotone>
              <a:prstClr val="black"/>
              <a:schemeClr val="accent2">
                <a:tint val="45000"/>
                <a:satMod val="400000"/>
              </a:schemeClr>
            </a:duotone>
            <a:lum bright="-27000" contrast="100000"/>
          </a:blip>
          <a:srcRect/>
          <a:stretch>
            <a:fillRect/>
          </a:stretch>
        </p:blipFill>
        <p:spPr bwMode="auto">
          <a:xfrm>
            <a:off x="1" y="1"/>
            <a:ext cx="11090276" cy="7453313"/>
          </a:xfrm>
          <a:prstGeom prst="rect">
            <a:avLst/>
          </a:prstGeom>
          <a:noFill/>
        </p:spPr>
      </p:pic>
    </p:spTree>
  </p:cSld>
  <p:clrMapOvr>
    <a:masterClrMapping/>
  </p:clrMapOvr>
  <p:transition spd="med"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4" presetClass="exit" presetSubtype="32" fill="hold"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Users\Jose Luis\Desktop\a-49 (1).jpg"/>
          <p:cNvPicPr>
            <a:picLocks noChangeAspect="1" noChangeArrowheads="1"/>
          </p:cNvPicPr>
          <p:nvPr/>
        </p:nvPicPr>
        <p:blipFill>
          <a:blip r:embed="rId2"/>
          <a:srcRect t="50427"/>
          <a:stretch>
            <a:fillRect/>
          </a:stretch>
        </p:blipFill>
        <p:spPr bwMode="auto">
          <a:xfrm>
            <a:off x="0" y="0"/>
            <a:ext cx="11232200" cy="7453313"/>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1026" name="AutoShape 2" descr="https://difundir.org/wp-content/uploads/2018/07/a-49.jpg"/>
          <p:cNvSpPr>
            <a:spLocks noChangeAspect="1" noChangeArrowheads="1"/>
          </p:cNvSpPr>
          <p:nvPr/>
        </p:nvSpPr>
        <p:spPr bwMode="auto">
          <a:xfrm>
            <a:off x="155575" y="-136525"/>
            <a:ext cx="296863" cy="296863"/>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4" name="3 Rectángulo"/>
          <p:cNvSpPr/>
          <p:nvPr/>
        </p:nvSpPr>
        <p:spPr>
          <a:xfrm>
            <a:off x="4973633" y="5226854"/>
            <a:ext cx="3714776" cy="1323439"/>
          </a:xfrm>
          <a:prstGeom prst="rect">
            <a:avLst/>
          </a:prstGeom>
        </p:spPr>
        <p:txBody>
          <a:bodyPr wrap="square">
            <a:spAutoFit/>
          </a:bodyPr>
          <a:lstStyle/>
          <a:p>
            <a:pPr algn="ctr"/>
            <a:r>
              <a:rPr lang="es-ES" sz="2000" b="1" dirty="0" smtClean="0"/>
              <a:t>Por el gran tamaño de Rusia, es la primera vez que el mundial de fútbol se realiza en dos continentes al mismo tiempo.</a:t>
            </a:r>
            <a:endParaRPr lang="es-ES" sz="2000" b="1" dirty="0"/>
          </a:p>
        </p:txBody>
      </p:sp>
    </p:spTree>
  </p:cSld>
  <p:clrMapOvr>
    <a:masterClrMapping/>
  </p:clrMapOvr>
  <p:transition spd="med" advTm="14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Jose Luis\Desktop\b-48 (1).jpg"/>
          <p:cNvPicPr>
            <a:picLocks noChangeAspect="1" noChangeArrowheads="1"/>
          </p:cNvPicPr>
          <p:nvPr/>
        </p:nvPicPr>
        <p:blipFill>
          <a:blip r:embed="rId2"/>
          <a:srcRect t="50381"/>
          <a:stretch>
            <a:fillRect/>
          </a:stretch>
        </p:blipFill>
        <p:spPr bwMode="auto">
          <a:xfrm>
            <a:off x="-1" y="-1"/>
            <a:ext cx="11090275" cy="7453313"/>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4" name="3 Rectángulo"/>
          <p:cNvSpPr/>
          <p:nvPr/>
        </p:nvSpPr>
        <p:spPr>
          <a:xfrm>
            <a:off x="473039" y="511946"/>
            <a:ext cx="2286016" cy="2585323"/>
          </a:xfrm>
          <a:prstGeom prst="rect">
            <a:avLst/>
          </a:prstGeom>
        </p:spPr>
        <p:txBody>
          <a:bodyPr wrap="square">
            <a:spAutoFit/>
          </a:bodyPr>
          <a:lstStyle/>
          <a:p>
            <a:r>
              <a:rPr lang="es-ES" b="1" dirty="0" smtClean="0"/>
              <a:t>La pelota oficial de la Copa 2018 cuenta con un chip NFC que te proporciona información sobre la pelota, el mundial y la historia del fútbol si lo escaneas con el celular.</a:t>
            </a:r>
            <a:endParaRPr lang="es-ES" b="1" dirty="0"/>
          </a:p>
        </p:txBody>
      </p:sp>
    </p:spTree>
  </p:cSld>
  <p:clrMapOvr>
    <a:masterClrMapping/>
  </p:clrMapOvr>
  <p:transition spd="med" advTm="17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pic>
        <p:nvPicPr>
          <p:cNvPr id="3" name="Picture 2" descr="C:\Users\Jose Luis\Desktop\b-48 (1).jpg"/>
          <p:cNvPicPr>
            <a:picLocks noChangeAspect="1" noChangeArrowheads="1"/>
          </p:cNvPicPr>
          <p:nvPr/>
        </p:nvPicPr>
        <p:blipFill>
          <a:blip r:embed="rId2"/>
          <a:srcRect b="49609"/>
          <a:stretch>
            <a:fillRect/>
          </a:stretch>
        </p:blipFill>
        <p:spPr bwMode="auto">
          <a:xfrm>
            <a:off x="0" y="0"/>
            <a:ext cx="11090275" cy="787006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Users\Jose Luis\Desktop\c-48.jpg"/>
          <p:cNvPicPr>
            <a:picLocks noChangeAspect="1" noChangeArrowheads="1"/>
          </p:cNvPicPr>
          <p:nvPr/>
        </p:nvPicPr>
        <p:blipFill>
          <a:blip r:embed="rId2"/>
          <a:srcRect/>
          <a:stretch>
            <a:fillRect/>
          </a:stretch>
        </p:blipFill>
        <p:spPr bwMode="auto">
          <a:xfrm>
            <a:off x="-1" y="-1"/>
            <a:ext cx="11090275" cy="7453313"/>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3" name="2 Rectángulo"/>
          <p:cNvSpPr/>
          <p:nvPr/>
        </p:nvSpPr>
        <p:spPr>
          <a:xfrm>
            <a:off x="2901931" y="4583912"/>
            <a:ext cx="2771774" cy="1938992"/>
          </a:xfrm>
          <a:prstGeom prst="rect">
            <a:avLst/>
          </a:prstGeom>
        </p:spPr>
        <p:txBody>
          <a:bodyPr wrap="square">
            <a:spAutoFit/>
          </a:bodyPr>
          <a:lstStyle/>
          <a:p>
            <a:pPr algn="ctr"/>
            <a:r>
              <a:rPr lang="es-ES" sz="2400" b="1" dirty="0" smtClean="0">
                <a:solidFill>
                  <a:srgbClr val="FF0000"/>
                </a:solidFill>
              </a:rPr>
              <a:t>Este año, la FIFA destinó 38 millones de dólares como premio para el equipo ganador</a:t>
            </a:r>
            <a:r>
              <a:rPr lang="es-ES" sz="2400" b="1" dirty="0" smtClean="0"/>
              <a:t>.</a:t>
            </a:r>
            <a:endParaRPr lang="es-ES" sz="2400" b="1" dirty="0"/>
          </a:p>
        </p:txBody>
      </p:sp>
    </p:spTree>
  </p:cSld>
  <p:clrMapOvr>
    <a:masterClrMapping/>
  </p:clrMapOvr>
  <p:transition spd="med" advTm="13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1" name="Picture 3" descr="C:\Users\Jose Luis\Desktop\d-48.jpg"/>
          <p:cNvPicPr>
            <a:picLocks noChangeAspect="1" noChangeArrowheads="1"/>
          </p:cNvPicPr>
          <p:nvPr/>
        </p:nvPicPr>
        <p:blipFill>
          <a:blip r:embed="rId2"/>
          <a:srcRect/>
          <a:stretch>
            <a:fillRect/>
          </a:stretch>
        </p:blipFill>
        <p:spPr bwMode="auto">
          <a:xfrm>
            <a:off x="-14634" y="0"/>
            <a:ext cx="11104909" cy="5584044"/>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3" name="2 Rectángulo"/>
          <p:cNvSpPr/>
          <p:nvPr/>
        </p:nvSpPr>
        <p:spPr>
          <a:xfrm>
            <a:off x="1544609" y="5869796"/>
            <a:ext cx="8358246" cy="1200329"/>
          </a:xfrm>
          <a:prstGeom prst="rect">
            <a:avLst/>
          </a:prstGeom>
        </p:spPr>
        <p:txBody>
          <a:bodyPr wrap="square">
            <a:spAutoFit/>
          </a:bodyPr>
          <a:lstStyle/>
          <a:p>
            <a:pPr algn="ctr"/>
            <a:r>
              <a:rPr lang="es-ES" sz="2400" b="1" dirty="0" smtClean="0"/>
              <a:t>Este año, hubo una gran colaboración para el himno del mundial. </a:t>
            </a:r>
            <a:r>
              <a:rPr lang="es-ES" sz="2400" b="1" dirty="0" err="1" smtClean="0"/>
              <a:t>Will</a:t>
            </a:r>
            <a:r>
              <a:rPr lang="es-ES" sz="2400" b="1" dirty="0" smtClean="0"/>
              <a:t> Smith participo en la canción y puedes verlo en el videoclip junto a </a:t>
            </a:r>
            <a:r>
              <a:rPr lang="es-ES" sz="2400" b="1" dirty="0" err="1" smtClean="0"/>
              <a:t>Nicky</a:t>
            </a:r>
            <a:r>
              <a:rPr lang="es-ES" sz="2400" b="1" dirty="0" smtClean="0"/>
              <a:t> </a:t>
            </a:r>
            <a:r>
              <a:rPr lang="es-ES" sz="2400" b="1" dirty="0" err="1" smtClean="0"/>
              <a:t>Jam</a:t>
            </a:r>
            <a:r>
              <a:rPr lang="es-ES" sz="2400" b="1" dirty="0" smtClean="0"/>
              <a:t> y Era </a:t>
            </a:r>
            <a:r>
              <a:rPr lang="es-ES" sz="2400" b="1" dirty="0" err="1" smtClean="0"/>
              <a:t>Istrefi</a:t>
            </a:r>
            <a:r>
              <a:rPr lang="es-ES" sz="2400" b="1" dirty="0" smtClean="0"/>
              <a:t>.</a:t>
            </a:r>
            <a:endParaRPr lang="es-ES" sz="2400" b="1" dirty="0"/>
          </a:p>
        </p:txBody>
      </p:sp>
      <p:pic>
        <p:nvPicPr>
          <p:cNvPr id="6" name="Picture 2" descr="http://2.bp.blogspot.com/-Y1xC5iW_T6U/TzMsn3zHq3I/AAAAAAAACVE/KqVlWo5SXc8/s1600/0k0289_gif-sicodelicos-11.gif"/>
          <p:cNvPicPr>
            <a:picLocks noChangeAspect="1" noChangeArrowheads="1" noCrop="1"/>
          </p:cNvPicPr>
          <p:nvPr/>
        </p:nvPicPr>
        <p:blipFill>
          <a:blip r:embed="rId3" cstate="print">
            <a:duotone>
              <a:prstClr val="black"/>
              <a:schemeClr val="accent2">
                <a:tint val="45000"/>
                <a:satMod val="400000"/>
              </a:schemeClr>
            </a:duotone>
            <a:lum bright="-37000" contrast="73000"/>
          </a:blip>
          <a:srcRect/>
          <a:stretch>
            <a:fillRect/>
          </a:stretch>
        </p:blipFill>
        <p:spPr bwMode="auto">
          <a:xfrm>
            <a:off x="-1" y="0"/>
            <a:ext cx="11090276" cy="7453313"/>
          </a:xfrm>
          <a:prstGeom prst="rect">
            <a:avLst/>
          </a:prstGeom>
          <a:noFill/>
        </p:spPr>
      </p:pic>
    </p:spTree>
  </p:cSld>
  <p:clrMapOvr>
    <a:masterClrMapping/>
  </p:clrMapOvr>
  <p:transition spd="med"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3" name="2 Rectángulo"/>
          <p:cNvSpPr/>
          <p:nvPr/>
        </p:nvSpPr>
        <p:spPr>
          <a:xfrm>
            <a:off x="1901799" y="1440640"/>
            <a:ext cx="7829566" cy="4708981"/>
          </a:xfrm>
          <a:prstGeom prst="rect">
            <a:avLst/>
          </a:prstGeom>
        </p:spPr>
        <p:txBody>
          <a:bodyPr wrap="square">
            <a:spAutoFit/>
          </a:bodyPr>
          <a:lstStyle/>
          <a:p>
            <a:pPr algn="ctr"/>
            <a:r>
              <a:rPr lang="es-ES" sz="6000" b="1" dirty="0" smtClean="0">
                <a:ln w="12700">
                  <a:solidFill>
                    <a:schemeClr val="tx2">
                      <a:satMod val="155000"/>
                    </a:schemeClr>
                  </a:solidFill>
                  <a:prstDash val="solid"/>
                </a:ln>
                <a:solidFill>
                  <a:srgbClr val="FFFF00"/>
                </a:solidFill>
                <a:effectLst>
                  <a:glow rad="228600">
                    <a:schemeClr val="accent5">
                      <a:satMod val="175000"/>
                      <a:alpha val="40000"/>
                    </a:schemeClr>
                  </a:glow>
                  <a:outerShdw blurRad="41275" dist="20320" dir="1800000" algn="tl" rotWithShape="0">
                    <a:srgbClr val="000000">
                      <a:alpha val="40000"/>
                    </a:srgbClr>
                  </a:outerShdw>
                </a:effectLst>
              </a:rPr>
              <a:t>Además de las selecciones de siempre, este año debutaron Islandia y Panamá sorprendiendo a todos</a:t>
            </a:r>
            <a:endParaRPr lang="es-ES" sz="6000" b="1" dirty="0">
              <a:ln w="12700">
                <a:solidFill>
                  <a:schemeClr val="tx2">
                    <a:satMod val="155000"/>
                  </a:schemeClr>
                </a:solidFill>
                <a:prstDash val="solid"/>
              </a:ln>
              <a:solidFill>
                <a:srgbClr val="FFFF00"/>
              </a:solidFill>
              <a:effectLst>
                <a:glow rad="228600">
                  <a:schemeClr val="accent5">
                    <a:satMod val="175000"/>
                    <a:alpha val="40000"/>
                  </a:schemeClr>
                </a:glow>
                <a:outerShdw blurRad="41275" dist="20320" dir="1800000" algn="tl" rotWithShape="0">
                  <a:srgbClr val="000000">
                    <a:alpha val="40000"/>
                  </a:srgbClr>
                </a:outerShdw>
              </a:effectLst>
            </a:endParaRPr>
          </a:p>
        </p:txBody>
      </p:sp>
      <p:pic>
        <p:nvPicPr>
          <p:cNvPr id="4" name="Picture 2" descr="http://3.bp.blogspot.com/-r6HM6KE57Dc/TzMsOjLvfaI/AAAAAAAACT8/u7-wAM1dZcc/s1600/0k0289_gif-sicodelicos-02.gif"/>
          <p:cNvPicPr>
            <a:picLocks noChangeAspect="1" noChangeArrowheads="1" noCrop="1"/>
          </p:cNvPicPr>
          <p:nvPr/>
        </p:nvPicPr>
        <p:blipFill>
          <a:blip r:embed="rId2" cstate="print">
            <a:duotone>
              <a:prstClr val="black"/>
              <a:schemeClr val="accent2">
                <a:tint val="45000"/>
                <a:satMod val="400000"/>
              </a:schemeClr>
            </a:duotone>
            <a:lum bright="-27000" contrast="100000"/>
          </a:blip>
          <a:srcRect/>
          <a:stretch>
            <a:fillRect/>
          </a:stretch>
        </p:blipFill>
        <p:spPr bwMode="auto">
          <a:xfrm>
            <a:off x="1" y="1"/>
            <a:ext cx="11090276" cy="7453313"/>
          </a:xfrm>
          <a:prstGeom prst="rect">
            <a:avLst/>
          </a:prstGeom>
          <a:noFill/>
        </p:spPr>
      </p:pic>
    </p:spTree>
  </p:cSld>
  <p:clrMapOvr>
    <a:masterClrMapping/>
  </p:clrMapOvr>
  <p:transition spd="med"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4" presetClass="exit" presetSubtype="32" fill="hold"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pic>
        <p:nvPicPr>
          <p:cNvPr id="64514" name="Picture 2" descr="C:\Users\Jose Luis\Desktop\e-48.jpg"/>
          <p:cNvPicPr>
            <a:picLocks noChangeAspect="1" noChangeArrowheads="1"/>
          </p:cNvPicPr>
          <p:nvPr/>
        </p:nvPicPr>
        <p:blipFill>
          <a:blip r:embed="rId2"/>
          <a:srcRect t="49081"/>
          <a:stretch>
            <a:fillRect/>
          </a:stretch>
        </p:blipFill>
        <p:spPr bwMode="auto">
          <a:xfrm>
            <a:off x="-1" y="-1"/>
            <a:ext cx="11094485" cy="7453313"/>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pic>
        <p:nvPicPr>
          <p:cNvPr id="3" name="Picture 2" descr="C:\Users\Jose Luis\Desktop\e-48.jpg"/>
          <p:cNvPicPr>
            <a:picLocks noChangeAspect="1" noChangeArrowheads="1"/>
          </p:cNvPicPr>
          <p:nvPr/>
        </p:nvPicPr>
        <p:blipFill>
          <a:blip r:embed="rId2"/>
          <a:srcRect b="51673"/>
          <a:stretch>
            <a:fillRect/>
          </a:stretch>
        </p:blipFill>
        <p:spPr bwMode="auto">
          <a:xfrm>
            <a:off x="-1" y="-1"/>
            <a:ext cx="11176563" cy="7453313"/>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3" name="2 Rectángulo"/>
          <p:cNvSpPr/>
          <p:nvPr/>
        </p:nvSpPr>
        <p:spPr>
          <a:xfrm>
            <a:off x="1616047" y="1512078"/>
            <a:ext cx="8358246" cy="4524315"/>
          </a:xfrm>
          <a:prstGeom prst="rect">
            <a:avLst/>
          </a:prstGeom>
        </p:spPr>
        <p:txBody>
          <a:bodyPr wrap="square">
            <a:spAutoFit/>
          </a:bodyPr>
          <a:lstStyle/>
          <a:p>
            <a:pPr algn="ctr"/>
            <a:r>
              <a:rPr lang="es-ES" sz="3600" b="1" dirty="0" smtClean="0"/>
              <a:t>Los jugadores de la selección de Islandia no solo se dedican al fútbol. Todos tienen otra profesión y trabajos, por ejemplo, el portero </a:t>
            </a:r>
            <a:r>
              <a:rPr lang="es-ES" sz="3600" b="1" dirty="0" err="1" smtClean="0"/>
              <a:t>Hannes</a:t>
            </a:r>
            <a:r>
              <a:rPr lang="es-ES" sz="3600" b="1" dirty="0" smtClean="0"/>
              <a:t> </a:t>
            </a:r>
            <a:r>
              <a:rPr lang="es-ES" sz="3600" b="1" dirty="0" err="1" smtClean="0"/>
              <a:t>Thór</a:t>
            </a:r>
            <a:r>
              <a:rPr lang="es-ES" sz="3600" b="1" dirty="0" smtClean="0"/>
              <a:t> </a:t>
            </a:r>
            <a:r>
              <a:rPr lang="es-ES" sz="3600" b="1" dirty="0" err="1" smtClean="0"/>
              <a:t>Halldórson</a:t>
            </a:r>
            <a:r>
              <a:rPr lang="es-ES" sz="3600" b="1" dirty="0" smtClean="0"/>
              <a:t> es director de cine y recientemente hizo una publicidad para Coca Cola. Y el medio campista </a:t>
            </a:r>
            <a:r>
              <a:rPr lang="es-ES" sz="3600" b="1" dirty="0" err="1" smtClean="0"/>
              <a:t>Gylfi</a:t>
            </a:r>
            <a:r>
              <a:rPr lang="es-ES" sz="3600" b="1" dirty="0" smtClean="0"/>
              <a:t> </a:t>
            </a:r>
            <a:r>
              <a:rPr lang="es-ES" sz="3600" b="1" dirty="0" err="1" smtClean="0"/>
              <a:t>Sigurdsson</a:t>
            </a:r>
            <a:r>
              <a:rPr lang="es-ES" sz="3600" b="1" dirty="0" smtClean="0"/>
              <a:t> es accionista en una compañía pesquera.</a:t>
            </a:r>
            <a:endParaRPr lang="es-ES" sz="3600" b="1" dirty="0"/>
          </a:p>
        </p:txBody>
      </p:sp>
      <p:pic>
        <p:nvPicPr>
          <p:cNvPr id="4"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2">
                <a:tint val="45000"/>
                <a:satMod val="400000"/>
              </a:schemeClr>
            </a:duotone>
            <a:lum bright="-27000" contrast="100000"/>
          </a:blip>
          <a:srcRect/>
          <a:stretch>
            <a:fillRect/>
          </a:stretch>
        </p:blipFill>
        <p:spPr bwMode="auto">
          <a:xfrm>
            <a:off x="1" y="1"/>
            <a:ext cx="11090276" cy="7453313"/>
          </a:xfrm>
          <a:prstGeom prst="rect">
            <a:avLst/>
          </a:prstGeom>
          <a:noFill/>
        </p:spPr>
      </p:pic>
    </p:spTree>
  </p:cSld>
  <p:clrMapOvr>
    <a:masterClrMapping/>
  </p:clrMapOvr>
  <p:transition spd="med" advTm="18000">
    <p:random/>
    <p:sndAc>
      <p:stSnd loop="1">
        <p:snd r:embed="rId2" name="julioiglesiasSpanishey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4" presetClass="exit" presetSubtype="32" fill="hold"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f-46.jpg"/>
          <p:cNvPicPr>
            <a:picLocks noChangeAspect="1" noChangeArrowheads="1"/>
          </p:cNvPicPr>
          <p:nvPr/>
        </p:nvPicPr>
        <p:blipFill>
          <a:blip r:embed="rId2"/>
          <a:srcRect b="51555"/>
          <a:stretch>
            <a:fillRect/>
          </a:stretch>
        </p:blipFill>
        <p:spPr bwMode="auto">
          <a:xfrm>
            <a:off x="-741407" y="-1"/>
            <a:ext cx="12055681" cy="7453313"/>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Tree>
  </p:cSld>
  <p:clrMapOvr>
    <a:masterClrMapping/>
  </p:clrMapOvr>
  <p:transition spd="med"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Users\Jose Luis\Desktop\f-46.jpg"/>
          <p:cNvPicPr>
            <a:picLocks noChangeAspect="1" noChangeArrowheads="1"/>
          </p:cNvPicPr>
          <p:nvPr/>
        </p:nvPicPr>
        <p:blipFill>
          <a:blip r:embed="rId2"/>
          <a:srcRect t="50375"/>
          <a:stretch>
            <a:fillRect/>
          </a:stretch>
        </p:blipFill>
        <p:spPr bwMode="auto">
          <a:xfrm>
            <a:off x="-1" y="-1"/>
            <a:ext cx="11474492" cy="7453313"/>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Tree>
  </p:cSld>
  <p:clrMapOvr>
    <a:masterClrMapping/>
  </p:clrMapOvr>
  <p:transition spd="med"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3" name="2 Rectángulo"/>
          <p:cNvSpPr/>
          <p:nvPr/>
        </p:nvSpPr>
        <p:spPr>
          <a:xfrm>
            <a:off x="1687485" y="1512078"/>
            <a:ext cx="8286808" cy="4401205"/>
          </a:xfrm>
          <a:prstGeom prst="rect">
            <a:avLst/>
          </a:prstGeom>
        </p:spPr>
        <p:txBody>
          <a:bodyPr wrap="square">
            <a:spAutoFit/>
          </a:bodyPr>
          <a:lstStyle/>
          <a:p>
            <a:pPr algn="ctr"/>
            <a:r>
              <a:rPr lang="es-ES" sz="4000" b="1" dirty="0" smtClean="0"/>
              <a:t>Este es el gato Aquiles que se convirtió en el clarividente más exitoso del mundial. Predijo el resultado de todos los partidos hasta que Nigeria perdió contra Argentina, ya que predijo que la victoria la tendría el equipo africano.</a:t>
            </a:r>
            <a:endParaRPr lang="es-ES" sz="4000" b="1" dirty="0"/>
          </a:p>
        </p:txBody>
      </p:sp>
      <p:pic>
        <p:nvPicPr>
          <p:cNvPr id="5" name="Picture 2" descr="http://2.bp.blogspot.com/-Y1xC5iW_T6U/TzMsn3zHq3I/AAAAAAAACVE/KqVlWo5SXc8/s1600/0k0289_gif-sicodelicos-11.gif"/>
          <p:cNvPicPr>
            <a:picLocks noChangeAspect="1" noChangeArrowheads="1" noCrop="1"/>
          </p:cNvPicPr>
          <p:nvPr/>
        </p:nvPicPr>
        <p:blipFill>
          <a:blip r:embed="rId2" cstate="print">
            <a:duotone>
              <a:prstClr val="black"/>
              <a:schemeClr val="accent2">
                <a:tint val="45000"/>
                <a:satMod val="400000"/>
              </a:schemeClr>
            </a:duotone>
            <a:lum bright="-37000" contrast="73000"/>
          </a:blip>
          <a:srcRect/>
          <a:stretch>
            <a:fillRect/>
          </a:stretch>
        </p:blipFill>
        <p:spPr bwMode="auto">
          <a:xfrm>
            <a:off x="-1" y="0"/>
            <a:ext cx="11090276" cy="7453313"/>
          </a:xfrm>
          <a:prstGeom prst="rect">
            <a:avLst/>
          </a:prstGeom>
          <a:noFill/>
        </p:spPr>
      </p:pic>
    </p:spTree>
  </p:cSld>
  <p:clrMapOvr>
    <a:masterClrMapping/>
  </p:clrMapOvr>
  <p:transition spd="med"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g-45.jpg"/>
          <p:cNvPicPr>
            <a:picLocks noChangeAspect="1" noChangeArrowheads="1"/>
          </p:cNvPicPr>
          <p:nvPr/>
        </p:nvPicPr>
        <p:blipFill>
          <a:blip r:embed="rId2"/>
          <a:srcRect/>
          <a:stretch>
            <a:fillRect/>
          </a:stretch>
        </p:blipFill>
        <p:spPr bwMode="auto">
          <a:xfrm>
            <a:off x="0" y="0"/>
            <a:ext cx="11090275" cy="7453313"/>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Tree>
  </p:cSld>
  <p:clrMapOvr>
    <a:masterClrMapping/>
  </p:clrMapOvr>
  <p:transition spd="med"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Users\Jose Luis\Desktop\h-45.jpg"/>
          <p:cNvPicPr>
            <a:picLocks noChangeAspect="1" noChangeArrowheads="1"/>
          </p:cNvPicPr>
          <p:nvPr/>
        </p:nvPicPr>
        <p:blipFill>
          <a:blip r:embed="rId2"/>
          <a:srcRect/>
          <a:stretch>
            <a:fillRect/>
          </a:stretch>
        </p:blipFill>
        <p:spPr bwMode="auto">
          <a:xfrm>
            <a:off x="-112802" y="0"/>
            <a:ext cx="11203077" cy="6298424"/>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3" name="2 Rectángulo"/>
          <p:cNvSpPr/>
          <p:nvPr/>
        </p:nvSpPr>
        <p:spPr>
          <a:xfrm>
            <a:off x="2187551" y="6252984"/>
            <a:ext cx="7286676" cy="1200329"/>
          </a:xfrm>
          <a:prstGeom prst="rect">
            <a:avLst/>
          </a:prstGeom>
        </p:spPr>
        <p:txBody>
          <a:bodyPr wrap="square">
            <a:spAutoFit/>
          </a:bodyPr>
          <a:lstStyle/>
          <a:p>
            <a:pPr algn="ctr"/>
            <a:endParaRPr lang="es-ES" sz="2400" b="1" dirty="0" smtClean="0"/>
          </a:p>
          <a:p>
            <a:pPr algn="ctr"/>
            <a:r>
              <a:rPr lang="es-ES" sz="2400" b="1" dirty="0" smtClean="0"/>
              <a:t>Desde 1974, el nombre de cada selección que gana la copa se coloca en la base del premio.</a:t>
            </a:r>
            <a:endParaRPr lang="es-ES" sz="2400" b="1" dirty="0"/>
          </a:p>
        </p:txBody>
      </p:sp>
    </p:spTree>
  </p:cSld>
  <p:clrMapOvr>
    <a:masterClrMapping/>
  </p:clrMapOvr>
  <p:transition spd="med" advTm="13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Jose Luis\Desktop\i-42.jpg"/>
          <p:cNvPicPr>
            <a:picLocks noChangeAspect="1" noChangeArrowheads="1"/>
          </p:cNvPicPr>
          <p:nvPr/>
        </p:nvPicPr>
        <p:blipFill>
          <a:blip r:embed="rId2"/>
          <a:srcRect t="62514"/>
          <a:stretch>
            <a:fillRect/>
          </a:stretch>
        </p:blipFill>
        <p:spPr bwMode="auto">
          <a:xfrm>
            <a:off x="-169300" y="0"/>
            <a:ext cx="11259575" cy="7453313"/>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3" name="2 Rectángulo"/>
          <p:cNvSpPr/>
          <p:nvPr/>
        </p:nvSpPr>
        <p:spPr>
          <a:xfrm>
            <a:off x="687353" y="440508"/>
            <a:ext cx="7143800" cy="1569660"/>
          </a:xfrm>
          <a:prstGeom prst="rect">
            <a:avLst/>
          </a:prstGeom>
        </p:spPr>
        <p:txBody>
          <a:bodyPr wrap="square">
            <a:spAutoFit/>
          </a:bodyPr>
          <a:lstStyle/>
          <a:p>
            <a:r>
              <a:rPr lang="es-ES" sz="2400" b="1" dirty="0" smtClean="0"/>
              <a:t>Los fanáticos mexicanos celebraron tanto el gol contra Alemania que causaron un pequeño temblor. Esto fue registrado por las autoridades mexicanas en la tarde del 17 de junio.</a:t>
            </a:r>
            <a:endParaRPr lang="es-ES" sz="2400" b="1" dirty="0"/>
          </a:p>
        </p:txBody>
      </p:sp>
    </p:spTree>
  </p:cSld>
  <p:clrMapOvr>
    <a:masterClrMapping/>
  </p:clrMapOvr>
  <p:transition spd="med" advTm="24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pic>
        <p:nvPicPr>
          <p:cNvPr id="68610" name="Picture 2" descr="C:\Users\Jose Luis\Desktop\i-42.jpg"/>
          <p:cNvPicPr>
            <a:picLocks noChangeAspect="1" noChangeArrowheads="1"/>
          </p:cNvPicPr>
          <p:nvPr/>
        </p:nvPicPr>
        <p:blipFill>
          <a:blip r:embed="rId2"/>
          <a:srcRect t="1958" b="37336"/>
          <a:stretch>
            <a:fillRect/>
          </a:stretch>
        </p:blipFill>
        <p:spPr bwMode="auto">
          <a:xfrm>
            <a:off x="0" y="-2"/>
            <a:ext cx="11668763" cy="7941499"/>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3" name="2 Rectángulo"/>
          <p:cNvSpPr/>
          <p:nvPr/>
        </p:nvSpPr>
        <p:spPr>
          <a:xfrm>
            <a:off x="1830361" y="1440640"/>
            <a:ext cx="7272368" cy="4524315"/>
          </a:xfrm>
          <a:prstGeom prst="rect">
            <a:avLst/>
          </a:prstGeom>
        </p:spPr>
        <p:txBody>
          <a:bodyPr wrap="square">
            <a:spAutoFit/>
          </a:bodyPr>
          <a:lstStyle/>
          <a:p>
            <a:pPr algn="ctr"/>
            <a:r>
              <a:rPr lang="es-ES" sz="3600" b="1" dirty="0" smtClean="0"/>
              <a:t>El #sismo detectado en la Ciudad de México se originó de manera artificial. Posiblemente por saltos masivos durante el Gol de la selección de #México en el mundial. Por lo menos dos sensores dentro de la Ciudad lo detectaron a las 11:32.</a:t>
            </a:r>
          </a:p>
          <a:p>
            <a:pPr algn="ctr"/>
            <a:r>
              <a:rPr lang="es-ES" sz="3600" b="1" dirty="0" smtClean="0"/>
              <a:t>5:44 PM - </a:t>
            </a:r>
            <a:r>
              <a:rPr lang="es-ES" sz="3600" b="1" dirty="0" err="1" smtClean="0"/>
              <a:t>Jun</a:t>
            </a:r>
            <a:r>
              <a:rPr lang="es-ES" sz="3600" b="1" dirty="0" smtClean="0"/>
              <a:t> 17, 2018</a:t>
            </a:r>
            <a:endParaRPr lang="es-ES" sz="3600" b="1" dirty="0"/>
          </a:p>
        </p:txBody>
      </p:sp>
      <p:pic>
        <p:nvPicPr>
          <p:cNvPr id="4" name="Picture 2" descr="http://2.bp.blogspot.com/-Y1xC5iW_T6U/TzMsn3zHq3I/AAAAAAAACVE/KqVlWo5SXc8/s1600/0k0289_gif-sicodelicos-11.gif"/>
          <p:cNvPicPr>
            <a:picLocks noChangeAspect="1" noChangeArrowheads="1" noCrop="1"/>
          </p:cNvPicPr>
          <p:nvPr/>
        </p:nvPicPr>
        <p:blipFill>
          <a:blip r:embed="rId2" cstate="print">
            <a:duotone>
              <a:prstClr val="black"/>
              <a:schemeClr val="accent2">
                <a:tint val="45000"/>
                <a:satMod val="400000"/>
              </a:schemeClr>
            </a:duotone>
            <a:lum bright="-37000" contrast="73000"/>
          </a:blip>
          <a:srcRect/>
          <a:stretch>
            <a:fillRect/>
          </a:stretch>
        </p:blipFill>
        <p:spPr bwMode="auto">
          <a:xfrm>
            <a:off x="-1" y="0"/>
            <a:ext cx="11090276" cy="7453313"/>
          </a:xfrm>
          <a:prstGeom prst="rect">
            <a:avLst/>
          </a:prstGeom>
          <a:noFill/>
        </p:spPr>
      </p:pic>
    </p:spTree>
  </p:cSld>
  <p:clrMapOvr>
    <a:masterClrMapping/>
  </p:clrMapOvr>
  <p:transition spd="med" advTm="2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3" name="2 Rectángulo"/>
          <p:cNvSpPr/>
          <p:nvPr/>
        </p:nvSpPr>
        <p:spPr>
          <a:xfrm>
            <a:off x="615915" y="6252984"/>
            <a:ext cx="10001320" cy="1200329"/>
          </a:xfrm>
          <a:prstGeom prst="rect">
            <a:avLst/>
          </a:prstGeom>
        </p:spPr>
        <p:txBody>
          <a:bodyPr wrap="square">
            <a:spAutoFit/>
          </a:bodyPr>
          <a:lstStyle/>
          <a:p>
            <a:pPr algn="ctr"/>
            <a:r>
              <a:rPr lang="es-ES" sz="2400" b="1" dirty="0" smtClean="0"/>
              <a:t>Maradona recibía más de 10 mil dólares por cada partido al que asistía del mundial. Además, la FIFA costeaba todos sus gastos por ser invitado especial, pero por su conducta le revocaron todos estos privilegios.</a:t>
            </a:r>
            <a:endParaRPr lang="es-ES" sz="2400" b="1" dirty="0"/>
          </a:p>
        </p:txBody>
      </p:sp>
      <p:pic>
        <p:nvPicPr>
          <p:cNvPr id="69634" name="Picture 2" descr="C:\Users\Jose Luis\Desktop\j-44.jpg"/>
          <p:cNvPicPr>
            <a:picLocks noChangeAspect="1" noChangeArrowheads="1"/>
          </p:cNvPicPr>
          <p:nvPr/>
        </p:nvPicPr>
        <p:blipFill>
          <a:blip r:embed="rId2"/>
          <a:srcRect/>
          <a:stretch>
            <a:fillRect/>
          </a:stretch>
        </p:blipFill>
        <p:spPr bwMode="auto">
          <a:xfrm>
            <a:off x="-193675" y="-100013"/>
            <a:ext cx="11283950" cy="6351234"/>
          </a:xfrm>
          <a:prstGeom prst="rect">
            <a:avLst/>
          </a:prstGeom>
          <a:noFill/>
        </p:spPr>
      </p:pic>
    </p:spTree>
  </p:cSld>
  <p:clrMapOvr>
    <a:masterClrMapping/>
  </p:clrMapOvr>
  <p:transition spd="med" advTm="21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3" name="2 Rectángulo"/>
          <p:cNvSpPr/>
          <p:nvPr/>
        </p:nvSpPr>
        <p:spPr>
          <a:xfrm>
            <a:off x="544477" y="1012012"/>
            <a:ext cx="3429024" cy="5262979"/>
          </a:xfrm>
          <a:prstGeom prst="rect">
            <a:avLst/>
          </a:prstGeom>
        </p:spPr>
        <p:txBody>
          <a:bodyPr wrap="square">
            <a:spAutoFit/>
          </a:bodyPr>
          <a:lstStyle/>
          <a:p>
            <a:pPr algn="ctr"/>
            <a:r>
              <a:rPr lang="es-ES" sz="2800" b="1" dirty="0" smtClean="0"/>
              <a:t>El joven paramédico </a:t>
            </a:r>
            <a:r>
              <a:rPr lang="es-ES" sz="2800" b="1" dirty="0" err="1" smtClean="0"/>
              <a:t>Sergey</a:t>
            </a:r>
            <a:r>
              <a:rPr lang="es-ES" sz="2800" b="1" dirty="0" smtClean="0"/>
              <a:t> le propuso matrimonio a su novia colombiana después del primer gol de su selección. Este momento quedó registrado en un video y siendo uno de los más emotivos del mundial fuera de la cancha.</a:t>
            </a:r>
            <a:endParaRPr lang="es-ES" sz="2800" b="1" dirty="0"/>
          </a:p>
        </p:txBody>
      </p:sp>
      <p:pic>
        <p:nvPicPr>
          <p:cNvPr id="4" name="Picture 2" descr="C:\Users\Jose Luis\Desktop\k-41.jpg"/>
          <p:cNvPicPr>
            <a:picLocks noChangeAspect="1" noChangeArrowheads="1"/>
          </p:cNvPicPr>
          <p:nvPr/>
        </p:nvPicPr>
        <p:blipFill>
          <a:blip r:embed="rId2"/>
          <a:srcRect/>
          <a:stretch>
            <a:fillRect/>
          </a:stretch>
        </p:blipFill>
        <p:spPr bwMode="auto">
          <a:xfrm>
            <a:off x="4422775" y="-52387"/>
            <a:ext cx="6667500" cy="7505700"/>
          </a:xfrm>
          <a:prstGeom prst="rect">
            <a:avLst/>
          </a:prstGeom>
          <a:noFill/>
        </p:spPr>
      </p:pic>
      <p:pic>
        <p:nvPicPr>
          <p:cNvPr id="5" name="Picture 2" descr="http://2.bp.blogspot.com/-Y1xC5iW_T6U/TzMsn3zHq3I/AAAAAAAACVE/KqVlWo5SXc8/s1600/0k0289_gif-sicodelicos-11.gif"/>
          <p:cNvPicPr>
            <a:picLocks noChangeAspect="1" noChangeArrowheads="1" noCrop="1"/>
          </p:cNvPicPr>
          <p:nvPr/>
        </p:nvPicPr>
        <p:blipFill>
          <a:blip r:embed="rId3" cstate="print">
            <a:duotone>
              <a:prstClr val="black"/>
              <a:schemeClr val="accent2">
                <a:tint val="45000"/>
                <a:satMod val="400000"/>
              </a:schemeClr>
            </a:duotone>
            <a:lum bright="-37000" contrast="73000"/>
          </a:blip>
          <a:srcRect/>
          <a:stretch>
            <a:fillRect/>
          </a:stretch>
        </p:blipFill>
        <p:spPr bwMode="auto">
          <a:xfrm>
            <a:off x="0" y="0"/>
            <a:ext cx="4402130" cy="7453313"/>
          </a:xfrm>
          <a:prstGeom prst="rect">
            <a:avLst/>
          </a:prstGeom>
          <a:noFill/>
        </p:spPr>
      </p:pic>
    </p:spTree>
  </p:cSld>
  <p:clrMapOvr>
    <a:masterClrMapping/>
  </p:clrMapOvr>
  <p:transition spd="med" advTm="2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3" name="2 Rectángulo"/>
          <p:cNvSpPr/>
          <p:nvPr/>
        </p:nvSpPr>
        <p:spPr>
          <a:xfrm>
            <a:off x="1616047" y="1083450"/>
            <a:ext cx="8316912" cy="6001643"/>
          </a:xfrm>
          <a:prstGeom prst="rect">
            <a:avLst/>
          </a:prstGeom>
        </p:spPr>
        <p:txBody>
          <a:bodyPr wrap="square">
            <a:spAutoFit/>
          </a:bodyPr>
          <a:lstStyle/>
          <a:p>
            <a:pPr algn="ctr"/>
            <a:r>
              <a:rPr lang="es-ES" sz="3200" b="1" dirty="0" smtClean="0"/>
              <a:t>La camiseta de Uruguay: es la más ceñida del Mundial. ¿Por qué decidieron usarla así? ¿Para parecer más fornidos? ¿Para dejar en claro que si hay algo que los caracteriza es la garra charrúa? ¿Son jugadores de fútbol o patovicas? ¿Qué opinarán los entendidos como Benito Fernández, Roberto Piazza o Claudio </a:t>
            </a:r>
            <a:r>
              <a:rPr lang="es-ES" sz="3200" b="1" dirty="0" err="1" smtClean="0"/>
              <a:t>Cosano</a:t>
            </a:r>
            <a:r>
              <a:rPr lang="es-ES" sz="3200" b="1" dirty="0" smtClean="0"/>
              <a:t>? “A mí me encanta”, dicen que se plantó </a:t>
            </a:r>
            <a:r>
              <a:rPr lang="es-ES" sz="3200" b="1" dirty="0" err="1" smtClean="0"/>
              <a:t>Antoine</a:t>
            </a:r>
            <a:r>
              <a:rPr lang="es-ES" sz="3200" b="1" dirty="0" smtClean="0"/>
              <a:t> </a:t>
            </a:r>
            <a:r>
              <a:rPr lang="es-ES" sz="3200" b="1" dirty="0" err="1" smtClean="0"/>
              <a:t>Griezmann</a:t>
            </a:r>
            <a:r>
              <a:rPr lang="es-ES" sz="3200" b="1" dirty="0" smtClean="0"/>
              <a:t>, que anda para todos lados con un mate y un termo bajo el brazo, un francés más uruguayo que </a:t>
            </a:r>
            <a:r>
              <a:rPr lang="es-ES" sz="3200" b="1" dirty="0" err="1" smtClean="0"/>
              <a:t>Zitarrosa</a:t>
            </a:r>
            <a:r>
              <a:rPr lang="es-ES" sz="3200" b="1" dirty="0" smtClean="0"/>
              <a:t>.</a:t>
            </a:r>
            <a:endParaRPr lang="es-ES" sz="3200" b="1" dirty="0"/>
          </a:p>
        </p:txBody>
      </p:sp>
      <p:pic>
        <p:nvPicPr>
          <p:cNvPr id="4" name="Picture 2" descr="http://3.bp.blogspot.com/-r6HM6KE57Dc/TzMsOjLvfaI/AAAAAAAACT8/u7-wAM1dZcc/s1600/0k0289_gif-sicodelicos-02.gif"/>
          <p:cNvPicPr>
            <a:picLocks noChangeAspect="1" noChangeArrowheads="1" noCrop="1"/>
          </p:cNvPicPr>
          <p:nvPr/>
        </p:nvPicPr>
        <p:blipFill>
          <a:blip r:embed="rId2" cstate="print">
            <a:duotone>
              <a:prstClr val="black"/>
              <a:schemeClr val="accent2">
                <a:tint val="45000"/>
                <a:satMod val="400000"/>
              </a:schemeClr>
            </a:duotone>
            <a:lum bright="-27000" contrast="100000"/>
          </a:blip>
          <a:srcRect/>
          <a:stretch>
            <a:fillRect/>
          </a:stretch>
        </p:blipFill>
        <p:spPr bwMode="auto">
          <a:xfrm>
            <a:off x="1" y="1"/>
            <a:ext cx="11090276" cy="7453313"/>
          </a:xfrm>
          <a:prstGeom prst="rect">
            <a:avLst/>
          </a:prstGeom>
          <a:noFill/>
        </p:spPr>
      </p:pic>
    </p:spTree>
  </p:cSld>
  <p:clrMapOvr>
    <a:masterClrMapping/>
  </p:clrMapOvr>
  <p:transition spd="med" advTm="3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4" presetClass="exit" presetSubtype="32" fill="hold"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pic>
        <p:nvPicPr>
          <p:cNvPr id="1026" name="Picture 2" descr="C:\Users\Jose Luis\Desktop\HkXRo-FGQ_720x0__1.jpg"/>
          <p:cNvPicPr>
            <a:picLocks noChangeAspect="1" noChangeArrowheads="1"/>
          </p:cNvPicPr>
          <p:nvPr/>
        </p:nvPicPr>
        <p:blipFill>
          <a:blip r:embed="rId2"/>
          <a:srcRect/>
          <a:stretch>
            <a:fillRect/>
          </a:stretch>
        </p:blipFill>
        <p:spPr bwMode="auto">
          <a:xfrm>
            <a:off x="-384217" y="-1"/>
            <a:ext cx="11447691" cy="7453313"/>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3" name="2 Rectángulo"/>
          <p:cNvSpPr/>
          <p:nvPr/>
        </p:nvSpPr>
        <p:spPr>
          <a:xfrm>
            <a:off x="1687485" y="1297764"/>
            <a:ext cx="7700996" cy="5078313"/>
          </a:xfrm>
          <a:prstGeom prst="rect">
            <a:avLst/>
          </a:prstGeom>
        </p:spPr>
        <p:txBody>
          <a:bodyPr wrap="square">
            <a:spAutoFit/>
          </a:bodyPr>
          <a:lstStyle/>
          <a:p>
            <a:pPr algn="ctr"/>
            <a:r>
              <a:rPr lang="es-ES" sz="3600" dirty="0" smtClean="0"/>
              <a:t>El jugador más veterano de los Mundiales: con 45 años, el arquero </a:t>
            </a:r>
            <a:r>
              <a:rPr lang="es-ES" sz="3600" dirty="0" err="1" smtClean="0"/>
              <a:t>Essam</a:t>
            </a:r>
            <a:r>
              <a:rPr lang="es-ES" sz="3600" dirty="0" smtClean="0"/>
              <a:t> El-</a:t>
            </a:r>
            <a:r>
              <a:rPr lang="es-ES" sz="3600" dirty="0" err="1" smtClean="0"/>
              <a:t>Hadary</a:t>
            </a:r>
            <a:r>
              <a:rPr lang="es-ES" sz="3600" dirty="0" smtClean="0"/>
              <a:t>, de Egipto, rompió todos los récords. Eso sí, la experiencia no lo ayudó: en el partido que jugó, el </a:t>
            </a:r>
            <a:r>
              <a:rPr lang="es-ES" sz="3600" dirty="0" err="1" smtClean="0"/>
              <a:t>Buffon</a:t>
            </a:r>
            <a:r>
              <a:rPr lang="es-ES" sz="3600" dirty="0" smtClean="0"/>
              <a:t> de África según como lo llaman, atajó un penal, pero recibió dos goles y su equipo se fue de Rusia con las manos vacías.</a:t>
            </a:r>
            <a:endParaRPr lang="es-ES" sz="3600" dirty="0"/>
          </a:p>
        </p:txBody>
      </p:sp>
      <p:pic>
        <p:nvPicPr>
          <p:cNvPr id="4" name="Picture 2" descr="http://3.bp.blogspot.com/-r6HM6KE57Dc/TzMsOjLvfaI/AAAAAAAACT8/u7-wAM1dZcc/s1600/0k0289_gif-sicodelicos-02.gif"/>
          <p:cNvPicPr>
            <a:picLocks noChangeAspect="1" noChangeArrowheads="1" noCrop="1"/>
          </p:cNvPicPr>
          <p:nvPr/>
        </p:nvPicPr>
        <p:blipFill>
          <a:blip r:embed="rId2" cstate="print">
            <a:duotone>
              <a:prstClr val="black"/>
              <a:schemeClr val="accent2">
                <a:tint val="45000"/>
                <a:satMod val="400000"/>
              </a:schemeClr>
            </a:duotone>
            <a:lum bright="-27000" contrast="100000"/>
          </a:blip>
          <a:srcRect/>
          <a:stretch>
            <a:fillRect/>
          </a:stretch>
        </p:blipFill>
        <p:spPr bwMode="auto">
          <a:xfrm>
            <a:off x="1" y="1"/>
            <a:ext cx="11090276" cy="7453313"/>
          </a:xfrm>
          <a:prstGeom prst="rect">
            <a:avLst/>
          </a:prstGeom>
          <a:noFill/>
        </p:spPr>
      </p:pic>
    </p:spTree>
  </p:cSld>
  <p:clrMapOvr>
    <a:masterClrMapping/>
  </p:clrMapOvr>
  <p:transition spd="med" advTm="2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4" presetClass="exit" presetSubtype="32" fill="hold"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BkiuR-YfX_720x0__1.jpg"/>
          <p:cNvPicPr>
            <a:picLocks noChangeAspect="1" noChangeArrowheads="1"/>
          </p:cNvPicPr>
          <p:nvPr/>
        </p:nvPicPr>
        <p:blipFill>
          <a:blip r:embed="rId2"/>
          <a:srcRect/>
          <a:stretch>
            <a:fillRect/>
          </a:stretch>
        </p:blipFill>
        <p:spPr bwMode="auto">
          <a:xfrm>
            <a:off x="0" y="0"/>
            <a:ext cx="11665317" cy="7453313"/>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Tree>
  </p:cSld>
  <p:clrMapOvr>
    <a:masterClrMapping/>
  </p:clrMapOvr>
  <p:transition spd="med"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rk9Q3TMZm_720x0__1.jpg"/>
          <p:cNvPicPr>
            <a:picLocks noChangeAspect="1" noChangeArrowheads="1"/>
          </p:cNvPicPr>
          <p:nvPr/>
        </p:nvPicPr>
        <p:blipFill>
          <a:blip r:embed="rId2"/>
          <a:srcRect/>
          <a:stretch>
            <a:fillRect/>
          </a:stretch>
        </p:blipFill>
        <p:spPr bwMode="auto">
          <a:xfrm>
            <a:off x="0" y="0"/>
            <a:ext cx="11171886" cy="7453313"/>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3" name="2 Rectángulo"/>
          <p:cNvSpPr/>
          <p:nvPr/>
        </p:nvSpPr>
        <p:spPr>
          <a:xfrm>
            <a:off x="401601" y="4590991"/>
            <a:ext cx="4429156" cy="2862322"/>
          </a:xfrm>
          <a:prstGeom prst="rect">
            <a:avLst/>
          </a:prstGeom>
        </p:spPr>
        <p:txBody>
          <a:bodyPr wrap="square">
            <a:spAutoFit/>
          </a:bodyPr>
          <a:lstStyle/>
          <a:p>
            <a:r>
              <a:rPr lang="es-ES" sz="2000" b="1" dirty="0" smtClean="0">
                <a:solidFill>
                  <a:srgbClr val="FFFF00"/>
                </a:solidFill>
              </a:rPr>
              <a:t>La camilla para transportar a los lesionados: naranja, de plástico, es vital para socorrer a los jugadores más golpeados, empezando por </a:t>
            </a:r>
            <a:r>
              <a:rPr lang="es-ES" sz="2000" b="1" dirty="0" err="1" smtClean="0">
                <a:solidFill>
                  <a:srgbClr val="FFFF00"/>
                </a:solidFill>
              </a:rPr>
              <a:t>Neymar</a:t>
            </a:r>
            <a:r>
              <a:rPr lang="es-ES" sz="2000" b="1" dirty="0" smtClean="0">
                <a:solidFill>
                  <a:srgbClr val="FFFF00"/>
                </a:solidFill>
              </a:rPr>
              <a:t>. Pero sigue teniendo un cinturón de seguridad similar al que se usaba en los Fiat 600. Con tanto VAR, con tanta tecnología, no estaría nada mal que le pusieran un airbag.</a:t>
            </a:r>
            <a:endParaRPr lang="es-ES" sz="2000" b="1" dirty="0">
              <a:solidFill>
                <a:srgbClr val="FFFF00"/>
              </a:solidFill>
            </a:endParaRPr>
          </a:p>
        </p:txBody>
      </p:sp>
    </p:spTree>
  </p:cSld>
  <p:clrMapOvr>
    <a:masterClrMapping/>
  </p:clrMapOvr>
  <p:transition spd="med" advTm="27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4" name="3 Rectángulo"/>
          <p:cNvSpPr/>
          <p:nvPr/>
        </p:nvSpPr>
        <p:spPr>
          <a:xfrm>
            <a:off x="7688277" y="1797830"/>
            <a:ext cx="2928958" cy="4893647"/>
          </a:xfrm>
          <a:prstGeom prst="rect">
            <a:avLst/>
          </a:prstGeom>
        </p:spPr>
        <p:txBody>
          <a:bodyPr wrap="square">
            <a:spAutoFit/>
          </a:bodyPr>
          <a:lstStyle/>
          <a:p>
            <a:pPr lvl="0" algn="ctr"/>
            <a:r>
              <a:rPr kumimoji="0" lang="es-ES" sz="2400" b="1" dirty="0" smtClean="0">
                <a:solidFill>
                  <a:srgbClr val="212121"/>
                </a:solidFill>
                <a:latin typeface="inherit"/>
                <a:cs typeface="Arial" pitchFamily="34" charset="0"/>
              </a:rPr>
              <a:t>¡Felicitaciones a Croacia que hizo un viaje extraordinario y se dio cuenta! ¡Tu gente puede estar orgullosa de ti! Un pensamiento para mi amigo @Mario Mandzukic9 y felicitaciones a  lukamodric10 por su distinción</a:t>
            </a:r>
            <a:r>
              <a:rPr kumimoji="0" lang="es-ES" sz="2400" b="1" dirty="0" smtClean="0">
                <a:latin typeface="Arial" pitchFamily="34" charset="0"/>
                <a:cs typeface="Arial" pitchFamily="34" charset="0"/>
              </a:rPr>
              <a:t> </a:t>
            </a:r>
          </a:p>
        </p:txBody>
      </p:sp>
      <p:pic>
        <p:nvPicPr>
          <p:cNvPr id="1026" name="Picture 2" descr="C:\Users\Jose Luis\Desktop\DiOWEGTWkAA0r64.jpg"/>
          <p:cNvPicPr>
            <a:picLocks noChangeAspect="1" noChangeArrowheads="1"/>
          </p:cNvPicPr>
          <p:nvPr/>
        </p:nvPicPr>
        <p:blipFill>
          <a:blip r:embed="rId2"/>
          <a:srcRect/>
          <a:stretch>
            <a:fillRect/>
          </a:stretch>
        </p:blipFill>
        <p:spPr bwMode="auto">
          <a:xfrm>
            <a:off x="0" y="0"/>
            <a:ext cx="7453313" cy="7453313"/>
          </a:xfrm>
          <a:prstGeom prst="rect">
            <a:avLst/>
          </a:prstGeom>
          <a:noFill/>
        </p:spPr>
      </p:pic>
      <p:pic>
        <p:nvPicPr>
          <p:cNvPr id="6" name="Picture 2" descr="http://2.bp.blogspot.com/-Y1xC5iW_T6U/TzMsn3zHq3I/AAAAAAAACVE/KqVlWo5SXc8/s1600/0k0289_gif-sicodelicos-11.gif"/>
          <p:cNvPicPr>
            <a:picLocks noChangeAspect="1" noChangeArrowheads="1" noCrop="1"/>
          </p:cNvPicPr>
          <p:nvPr/>
        </p:nvPicPr>
        <p:blipFill>
          <a:blip r:embed="rId3" cstate="print">
            <a:duotone>
              <a:prstClr val="black"/>
              <a:schemeClr val="accent2">
                <a:tint val="45000"/>
                <a:satMod val="400000"/>
              </a:schemeClr>
            </a:duotone>
            <a:lum bright="-37000" contrast="73000"/>
          </a:blip>
          <a:srcRect/>
          <a:stretch>
            <a:fillRect/>
          </a:stretch>
        </p:blipFill>
        <p:spPr bwMode="auto">
          <a:xfrm>
            <a:off x="7473963" y="0"/>
            <a:ext cx="3616312" cy="7453313"/>
          </a:xfrm>
          <a:prstGeom prst="rect">
            <a:avLst/>
          </a:prstGeom>
          <a:noFill/>
        </p:spPr>
      </p:pic>
    </p:spTree>
  </p:cSld>
  <p:clrMapOvr>
    <a:masterClrMapping/>
  </p:clrMapOvr>
  <p:transition spd="med" advTm="2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pic>
        <p:nvPicPr>
          <p:cNvPr id="58370" name="Picture 2" descr="C:\Users\Jose Luis\Desktop\images (2).jpg"/>
          <p:cNvPicPr>
            <a:picLocks noChangeAspect="1" noChangeArrowheads="1"/>
          </p:cNvPicPr>
          <p:nvPr/>
        </p:nvPicPr>
        <p:blipFill>
          <a:blip r:embed="rId2"/>
          <a:srcRect/>
          <a:stretch>
            <a:fillRect/>
          </a:stretch>
        </p:blipFill>
        <p:spPr bwMode="auto">
          <a:xfrm>
            <a:off x="0" y="-1"/>
            <a:ext cx="11336838" cy="7453313"/>
          </a:xfrm>
          <a:prstGeom prst="rect">
            <a:avLst/>
          </a:prstGeom>
          <a:noFill/>
        </p:spPr>
      </p:pic>
    </p:spTree>
  </p:cSld>
  <p:clrMapOvr>
    <a:masterClrMapping/>
  </p:clrMapOvr>
  <p:transition spd="med" advTm="6000">
    <p:random/>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3" name="2 Rectángulo"/>
          <p:cNvSpPr/>
          <p:nvPr/>
        </p:nvSpPr>
        <p:spPr>
          <a:xfrm>
            <a:off x="7974029" y="4083846"/>
            <a:ext cx="2616180" cy="2862322"/>
          </a:xfrm>
          <a:prstGeom prst="rect">
            <a:avLst/>
          </a:prstGeom>
        </p:spPr>
        <p:txBody>
          <a:bodyPr wrap="square">
            <a:spAutoFit/>
          </a:bodyPr>
          <a:lstStyle/>
          <a:p>
            <a:pPr algn="ctr"/>
            <a:r>
              <a:rPr lang="es-ES" sz="3600" b="1" dirty="0" err="1" smtClean="0"/>
              <a:t>CROACIAVolviendo</a:t>
            </a:r>
            <a:r>
              <a:rPr lang="es-ES" sz="3600" b="1" dirty="0" smtClean="0"/>
              <a:t> a casa con una medalla de plata</a:t>
            </a:r>
            <a:endParaRPr lang="es-ES" sz="3600" b="1" dirty="0"/>
          </a:p>
        </p:txBody>
      </p:sp>
      <p:pic>
        <p:nvPicPr>
          <p:cNvPr id="2050" name="Picture 2" descr="C:\Users\Jose Luis\Desktop\DiOBWxUWsAMuu4K.jpg"/>
          <p:cNvPicPr>
            <a:picLocks noChangeAspect="1" noChangeArrowheads="1"/>
          </p:cNvPicPr>
          <p:nvPr/>
        </p:nvPicPr>
        <p:blipFill>
          <a:blip r:embed="rId2"/>
          <a:srcRect/>
          <a:stretch>
            <a:fillRect/>
          </a:stretch>
        </p:blipFill>
        <p:spPr bwMode="auto">
          <a:xfrm>
            <a:off x="0" y="0"/>
            <a:ext cx="7688277" cy="7666921"/>
          </a:xfrm>
          <a:prstGeom prst="rect">
            <a:avLst/>
          </a:prstGeom>
          <a:noFill/>
        </p:spPr>
      </p:pic>
      <p:pic>
        <p:nvPicPr>
          <p:cNvPr id="5" name="Picture 2" descr="http://2.bp.blogspot.com/-Y1xC5iW_T6U/TzMsn3zHq3I/AAAAAAAACVE/KqVlWo5SXc8/s1600/0k0289_gif-sicodelicos-11.gif"/>
          <p:cNvPicPr>
            <a:picLocks noChangeAspect="1" noChangeArrowheads="1" noCrop="1"/>
          </p:cNvPicPr>
          <p:nvPr/>
        </p:nvPicPr>
        <p:blipFill>
          <a:blip r:embed="rId3" cstate="print">
            <a:duotone>
              <a:prstClr val="black"/>
              <a:schemeClr val="accent2">
                <a:tint val="45000"/>
                <a:satMod val="400000"/>
              </a:schemeClr>
            </a:duotone>
            <a:lum bright="-37000" contrast="73000"/>
          </a:blip>
          <a:srcRect/>
          <a:stretch>
            <a:fillRect/>
          </a:stretch>
        </p:blipFill>
        <p:spPr bwMode="auto">
          <a:xfrm>
            <a:off x="7545401" y="0"/>
            <a:ext cx="3544874" cy="7453313"/>
          </a:xfrm>
          <a:prstGeom prst="rect">
            <a:avLst/>
          </a:prstGeom>
          <a:noFill/>
        </p:spPr>
      </p:pic>
    </p:spTree>
  </p:cSld>
  <p:clrMapOvr>
    <a:masterClrMapping/>
  </p:clrMapOvr>
  <p:transition spd="med"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a:xfrm>
            <a:off x="554515" y="6277057"/>
            <a:ext cx="10535760" cy="1176256"/>
          </a:xfrm>
        </p:spPr>
        <p:txBody>
          <a:bodyPr/>
          <a:lstStyle/>
          <a:p>
            <a:pPr algn="ctr"/>
            <a:r>
              <a:rPr lang="es-ES" sz="4000" b="1" i="1" dirty="0" smtClean="0">
                <a:solidFill>
                  <a:schemeClr val="tx1"/>
                </a:solidFill>
              </a:rPr>
              <a:t>FRANCIA  Un equipo realista y joven, con el estilo que tenía su entrenador</a:t>
            </a:r>
            <a:endParaRPr lang="es-ES" sz="4000" b="1" i="1" dirty="0">
              <a:solidFill>
                <a:schemeClr val="tx1"/>
              </a:solidFill>
            </a:endParaRPr>
          </a:p>
        </p:txBody>
      </p:sp>
      <p:pic>
        <p:nvPicPr>
          <p:cNvPr id="1026" name="Picture 2" descr="C:\Users\Jose Luis\Desktop\02d87469-327a-4381-9bbf-caff728cf69e_800.jpg"/>
          <p:cNvPicPr>
            <a:picLocks noChangeAspect="1" noChangeArrowheads="1"/>
          </p:cNvPicPr>
          <p:nvPr/>
        </p:nvPicPr>
        <p:blipFill>
          <a:blip r:embed="rId2"/>
          <a:srcRect/>
          <a:stretch>
            <a:fillRect/>
          </a:stretch>
        </p:blipFill>
        <p:spPr bwMode="auto">
          <a:xfrm>
            <a:off x="-1" y="-1"/>
            <a:ext cx="11053821" cy="6155549"/>
          </a:xfrm>
          <a:prstGeom prst="rect">
            <a:avLst/>
          </a:prstGeom>
          <a:noFill/>
        </p:spPr>
      </p:pic>
    </p:spTree>
  </p:cSld>
  <p:clrMapOvr>
    <a:masterClrMapping/>
  </p:clrMapOvr>
  <p:transition spd="med" advTm="15000">
    <p:random/>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pic>
        <p:nvPicPr>
          <p:cNvPr id="60418" name="Picture 2" descr="C:\Users\Jose Luis\Desktop\descarga.jpg"/>
          <p:cNvPicPr>
            <a:picLocks noChangeAspect="1" noChangeArrowheads="1"/>
          </p:cNvPicPr>
          <p:nvPr/>
        </p:nvPicPr>
        <p:blipFill>
          <a:blip r:embed="rId2"/>
          <a:srcRect/>
          <a:stretch>
            <a:fillRect/>
          </a:stretch>
        </p:blipFill>
        <p:spPr bwMode="auto">
          <a:xfrm>
            <a:off x="-74497" y="797698"/>
            <a:ext cx="11164772" cy="5941234"/>
          </a:xfrm>
          <a:prstGeom prst="rect">
            <a:avLst/>
          </a:prstGeom>
          <a:noFill/>
        </p:spPr>
      </p:pic>
    </p:spTree>
  </p:cSld>
  <p:clrMapOvr>
    <a:masterClrMapping/>
  </p:clrMapOvr>
  <p:transition spd="med" advTm="6000">
    <p:random/>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pic>
        <p:nvPicPr>
          <p:cNvPr id="59394" name="Picture 2" descr="C:\Users\Jose Luis\Desktop\images.jpg"/>
          <p:cNvPicPr>
            <a:picLocks noChangeAspect="1" noChangeArrowheads="1"/>
          </p:cNvPicPr>
          <p:nvPr/>
        </p:nvPicPr>
        <p:blipFill>
          <a:blip r:embed="rId2"/>
          <a:srcRect/>
          <a:stretch>
            <a:fillRect/>
          </a:stretch>
        </p:blipFill>
        <p:spPr bwMode="auto">
          <a:xfrm>
            <a:off x="0" y="-1"/>
            <a:ext cx="11374754" cy="7453313"/>
          </a:xfrm>
          <a:prstGeom prst="rect">
            <a:avLst/>
          </a:prstGeom>
          <a:noFill/>
        </p:spPr>
      </p:pic>
    </p:spTree>
  </p:cSld>
  <p:clrMapOvr>
    <a:masterClrMapping/>
  </p:clrMapOvr>
  <p:transition spd="med" advTm="6000">
    <p:random/>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DiOaE33XUAIiRcd.jpg"/>
          <p:cNvPicPr>
            <a:picLocks noChangeAspect="1" noChangeArrowheads="1"/>
          </p:cNvPicPr>
          <p:nvPr/>
        </p:nvPicPr>
        <p:blipFill>
          <a:blip r:embed="rId2"/>
          <a:srcRect/>
          <a:stretch>
            <a:fillRect/>
          </a:stretch>
        </p:blipFill>
        <p:spPr bwMode="auto">
          <a:xfrm>
            <a:off x="-339726" y="-176212"/>
            <a:ext cx="11430001" cy="7629525"/>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16/07/2018</a:t>
            </a:fld>
            <a:endParaRPr lang="es-ES"/>
          </a:p>
        </p:txBody>
      </p:sp>
      <p:sp>
        <p:nvSpPr>
          <p:cNvPr id="3" name="2 Rectángulo"/>
          <p:cNvSpPr/>
          <p:nvPr/>
        </p:nvSpPr>
        <p:spPr>
          <a:xfrm>
            <a:off x="1044543" y="0"/>
            <a:ext cx="8358246" cy="1661993"/>
          </a:xfrm>
          <a:prstGeom prst="rect">
            <a:avLst/>
          </a:prstGeom>
        </p:spPr>
        <p:txBody>
          <a:bodyPr wrap="square">
            <a:spAutoFit/>
          </a:bodyPr>
          <a:lstStyle/>
          <a:p>
            <a:pPr algn="ctr"/>
            <a:r>
              <a:rPr lang="es-ES" dirty="0" smtClean="0"/>
              <a:t/>
            </a:r>
            <a:br>
              <a:rPr lang="es-ES" dirty="0" smtClean="0"/>
            </a:br>
            <a:r>
              <a:rPr lang="es-ES" sz="2800" b="1" dirty="0" smtClean="0"/>
              <a:t>¡Eso está bien! Felicidad en todas partes ... Todas las comunas de Francia se hicieron eco con gritos de alegría y canciones para esta segunda estrella. </a:t>
            </a:r>
            <a:endParaRPr lang="es-ES" sz="2800" b="1" dirty="0"/>
          </a:p>
        </p:txBody>
      </p:sp>
    </p:spTree>
  </p:cSld>
  <p:clrMapOvr>
    <a:masterClrMapping/>
  </p:clrMapOvr>
  <p:transition spd="med" advTm="22000">
    <p:random/>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2.bp.blogspot.com/-Y1xC5iW_T6U/TzMsn3zHq3I/AAAAAAAACVE/KqVlWo5SXc8/s1600/0k0289_gif-sicodelicos-11.gif"/>
          <p:cNvPicPr>
            <a:picLocks noChangeAspect="1" noChangeArrowheads="1" noCrop="1"/>
          </p:cNvPicPr>
          <p:nvPr/>
        </p:nvPicPr>
        <p:blipFill>
          <a:blip r:embed="rId2" cstate="print">
            <a:duotone>
              <a:prstClr val="black"/>
              <a:schemeClr val="accent2">
                <a:tint val="45000"/>
                <a:satMod val="400000"/>
              </a:schemeClr>
            </a:duotone>
            <a:lum bright="-37000" contrast="73000"/>
          </a:blip>
          <a:srcRect/>
          <a:stretch>
            <a:fillRect/>
          </a:stretch>
        </p:blipFill>
        <p:spPr bwMode="auto">
          <a:xfrm>
            <a:off x="-1" y="0"/>
            <a:ext cx="11090276" cy="7453313"/>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684445" y="3684457"/>
            <a:ext cx="7453313" cy="84420"/>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321411" y="3684457"/>
            <a:ext cx="7453313" cy="84420"/>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1"/>
            <a:ext cx="11090275" cy="75547"/>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7372148"/>
            <a:ext cx="11090275" cy="811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66585" y="6411376"/>
            <a:ext cx="663710" cy="640301"/>
          </a:xfrm>
          <a:prstGeom prst="rect">
            <a:avLst/>
          </a:prstGeom>
          <a:noFill/>
          <a:ln w="38100">
            <a:solidFill>
              <a:srgbClr val="1CDEF8"/>
            </a:solidFill>
            <a:miter lim="800000"/>
            <a:headEnd/>
            <a:tailEnd/>
          </a:ln>
        </p:spPr>
      </p:pic>
      <p:sp>
        <p:nvSpPr>
          <p:cNvPr id="19" name="18 Rectángulo"/>
          <p:cNvSpPr/>
          <p:nvPr/>
        </p:nvSpPr>
        <p:spPr>
          <a:xfrm>
            <a:off x="2401871" y="4968896"/>
            <a:ext cx="3265256"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77855" y="1324541"/>
            <a:ext cx="4850451" cy="4657067"/>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459051" y="3"/>
            <a:ext cx="4242781" cy="4237891"/>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16 de julio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17:31</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473171" y="6155548"/>
            <a:ext cx="2436412" cy="1015147"/>
          </a:xfrm>
          <a:prstGeom prst="rect">
            <a:avLst/>
          </a:prstGeom>
          <a:noFill/>
        </p:spPr>
      </p:pic>
    </p:spTree>
  </p:cSld>
  <p:clrMapOvr>
    <a:masterClrMapping/>
  </p:clrMapOvr>
  <p:transition spd="med" advTm="1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grpId="1" nodeType="afterEffect">
                                  <p:stCondLst>
                                    <p:cond delay="0"/>
                                  </p:stCondLst>
                                  <p:childTnLst>
                                    <p:animClr clrSpc="hsl" dir="cw">
                                      <p:cBhvr override="childStyle">
                                        <p:cTn id="6" dur="2000" fill="hold"/>
                                        <p:tgtEl>
                                          <p:spTgt spid="22"/>
                                        </p:tgtEl>
                                        <p:attrNameLst>
                                          <p:attrName>style.color</p:attrName>
                                        </p:attrNameLst>
                                      </p:cBhvr>
                                      <p:by>
                                        <p:hsl h="-7200000" s="0" l="0"/>
                                      </p:by>
                                    </p:animClr>
                                    <p:animClr clrSpc="hsl" dir="cw">
                                      <p:cBhvr>
                                        <p:cTn id="7" dur="2000" fill="hold"/>
                                        <p:tgtEl>
                                          <p:spTgt spid="22"/>
                                        </p:tgtEl>
                                        <p:attrNameLst>
                                          <p:attrName>fillcolor</p:attrName>
                                        </p:attrNameLst>
                                      </p:cBhvr>
                                      <p:by>
                                        <p:hsl h="-7200000" s="0" l="0"/>
                                      </p:by>
                                    </p:animClr>
                                    <p:animClr clrSpc="hsl" dir="cw">
                                      <p:cBhvr>
                                        <p:cTn id="8" dur="2000" fill="hold"/>
                                        <p:tgtEl>
                                          <p:spTgt spid="22"/>
                                        </p:tgtEl>
                                        <p:attrNameLst>
                                          <p:attrName>stroke.color</p:attrName>
                                        </p:attrNameLst>
                                      </p:cBhvr>
                                      <p:by>
                                        <p:hsl h="-7200000" s="0" l="0"/>
                                      </p:by>
                                    </p:animClr>
                                    <p:set>
                                      <p:cBhvr>
                                        <p:cTn id="9" dur="2000" fill="hold"/>
                                        <p:tgtEl>
                                          <p:spTgt spid="22"/>
                                        </p:tgtEl>
                                        <p:attrNameLst>
                                          <p:attrName>fill.type</p:attrName>
                                        </p:attrNameLst>
                                      </p:cBhvr>
                                      <p:to>
                                        <p:strVal val="solid"/>
                                      </p:to>
                                    </p:set>
                                  </p:childTnLst>
                                </p:cTn>
                              </p:par>
                              <p:par>
                                <p:cTn id="10" presetID="42"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2000"/>
                                        <p:tgtEl>
                                          <p:spTgt spid="22"/>
                                        </p:tgtEl>
                                      </p:cBhvr>
                                    </p:animEffect>
                                    <p:anim calcmode="lin" valueType="num">
                                      <p:cBhvr>
                                        <p:cTn id="13" dur="2000" fill="hold"/>
                                        <p:tgtEl>
                                          <p:spTgt spid="22"/>
                                        </p:tgtEl>
                                        <p:attrNameLst>
                                          <p:attrName>ppt_x</p:attrName>
                                        </p:attrNameLst>
                                      </p:cBhvr>
                                      <p:tavLst>
                                        <p:tav tm="0">
                                          <p:val>
                                            <p:strVal val="#ppt_x"/>
                                          </p:val>
                                        </p:tav>
                                        <p:tav tm="100000">
                                          <p:val>
                                            <p:strVal val="#ppt_x"/>
                                          </p:val>
                                        </p:tav>
                                      </p:tavLst>
                                    </p:anim>
                                    <p:anim calcmode="lin" valueType="num">
                                      <p:cBhvr>
                                        <p:cTn id="14" dur="2000" fill="hold"/>
                                        <p:tgtEl>
                                          <p:spTgt spid="22"/>
                                        </p:tgtEl>
                                        <p:attrNameLst>
                                          <p:attrName>ppt_y</p:attrName>
                                        </p:attrNameLst>
                                      </p:cBhvr>
                                      <p:tavLst>
                                        <p:tav tm="0">
                                          <p:val>
                                            <p:strVal val="#ppt_y+.1"/>
                                          </p:val>
                                        </p:tav>
                                        <p:tav tm="100000">
                                          <p:val>
                                            <p:strVal val="#ppt_y"/>
                                          </p:val>
                                        </p:tav>
                                      </p:tavLst>
                                    </p:anim>
                                  </p:childTnLst>
                                </p:cTn>
                              </p:par>
                            </p:childTnLst>
                          </p:cTn>
                        </p:par>
                        <p:par>
                          <p:cTn id="15" fill="hold">
                            <p:stCondLst>
                              <p:cond delay="2000"/>
                            </p:stCondLst>
                            <p:childTnLst>
                              <p:par>
                                <p:cTn id="16" presetID="12" presetClass="entr" presetSubtype="1" fill="hold" grpId="0" nodeType="afterEffect">
                                  <p:stCondLst>
                                    <p:cond delay="0"/>
                                  </p:stCondLst>
                                  <p:iterate type="lt">
                                    <p:tmPct val="10000"/>
                                  </p:iterate>
                                  <p:childTnLst>
                                    <p:set>
                                      <p:cBhvr>
                                        <p:cTn id="17" dur="1" fill="hold">
                                          <p:stCondLst>
                                            <p:cond delay="0"/>
                                          </p:stCondLst>
                                        </p:cTn>
                                        <p:tgtEl>
                                          <p:spTgt spid="12"/>
                                        </p:tgtEl>
                                        <p:attrNameLst>
                                          <p:attrName>style.visibility</p:attrName>
                                        </p:attrNameLst>
                                      </p:cBhvr>
                                      <p:to>
                                        <p:strVal val="visible"/>
                                      </p:to>
                                    </p:set>
                                    <p:animEffect transition="in" filter="slide(fromTop)">
                                      <p:cBhvr>
                                        <p:cTn id="18" dur="1000"/>
                                        <p:tgtEl>
                                          <p:spTgt spid="12"/>
                                        </p:tgtEl>
                                      </p:cBhvr>
                                    </p:animEffect>
                                  </p:childTnLst>
                                </p:cTn>
                              </p:par>
                            </p:childTnLst>
                          </p:cTn>
                        </p:par>
                        <p:par>
                          <p:cTn id="19" fill="hold">
                            <p:stCondLst>
                              <p:cond delay="8200"/>
                            </p:stCondLst>
                            <p:childTnLst>
                              <p:par>
                                <p:cTn id="20" presetID="6" presetClass="exit" presetSubtype="32" fill="hold" nodeType="afterEffect">
                                  <p:stCondLst>
                                    <p:cond delay="0"/>
                                  </p:stCondLst>
                                  <p:childTnLst>
                                    <p:animEffect transition="out" filter="circle(out)">
                                      <p:cBhvr>
                                        <p:cTn id="21" dur="2000"/>
                                        <p:tgtEl>
                                          <p:spTgt spid="14"/>
                                        </p:tgtEl>
                                      </p:cBhvr>
                                    </p:animEffect>
                                    <p:set>
                                      <p:cBhvr>
                                        <p:cTn id="22"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39106"/>
            <a:ext cx="11090275" cy="248444"/>
          </a:xfrm>
          <a:prstGeom prst="rect">
            <a:avLst/>
          </a:prstGeom>
          <a:solidFill>
            <a:schemeClr val="bg1"/>
          </a:solidFill>
          <a:ln w="19050">
            <a:solidFill>
              <a:srgbClr val="C0C0C0"/>
            </a:solidFill>
            <a:miter lim="800000"/>
            <a:headEnd/>
            <a:tailEnd/>
          </a:ln>
          <a:effectLst/>
        </p:spPr>
        <p:txBody>
          <a:bodyPr wrap="none" lIns="105954" tIns="52976" rIns="105954" bIns="52976" anchor="ctr"/>
          <a:lstStyle/>
          <a:p>
            <a:endParaRPr lang="es-ES"/>
          </a:p>
        </p:txBody>
      </p:sp>
      <p:sp>
        <p:nvSpPr>
          <p:cNvPr id="4101" name="Rectangle 5"/>
          <p:cNvSpPr>
            <a:spLocks noChangeArrowheads="1"/>
          </p:cNvSpPr>
          <p:nvPr/>
        </p:nvSpPr>
        <p:spPr bwMode="auto">
          <a:xfrm>
            <a:off x="0" y="1987550"/>
            <a:ext cx="11090275" cy="5465763"/>
          </a:xfrm>
          <a:prstGeom prst="rect">
            <a:avLst/>
          </a:prstGeom>
          <a:solidFill>
            <a:srgbClr val="B6E8FC"/>
          </a:solidFill>
          <a:ln w="9525">
            <a:noFill/>
            <a:miter lim="800000"/>
            <a:headEnd/>
            <a:tailEnd/>
          </a:ln>
          <a:effectLst/>
        </p:spPr>
        <p:txBody>
          <a:bodyPr wrap="none" lIns="105954" tIns="52976" rIns="105954" bIns="52976"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02893" y="0"/>
            <a:ext cx="5914813" cy="1697699"/>
          </a:xfrm>
          <a:prstGeom prst="rect">
            <a:avLst/>
          </a:prstGeom>
          <a:noFill/>
        </p:spPr>
      </p:pic>
      <p:sp>
        <p:nvSpPr>
          <p:cNvPr id="4104" name="Text Box 8"/>
          <p:cNvSpPr txBox="1">
            <a:spLocks noChangeArrowheads="1"/>
          </p:cNvSpPr>
          <p:nvPr/>
        </p:nvSpPr>
        <p:spPr bwMode="auto">
          <a:xfrm>
            <a:off x="0" y="2070366"/>
            <a:ext cx="11090275" cy="2753865"/>
          </a:xfrm>
          <a:prstGeom prst="rect">
            <a:avLst/>
          </a:prstGeom>
          <a:noFill/>
          <a:ln w="9525">
            <a:noFill/>
            <a:miter lim="800000"/>
            <a:headEnd/>
            <a:tailEnd/>
          </a:ln>
          <a:effectLst/>
        </p:spPr>
        <p:txBody>
          <a:bodyPr lIns="105954" tIns="52976" rIns="105954" bIns="52976">
            <a:spAutoFit/>
          </a:bodyPr>
          <a:lstStyle/>
          <a:p>
            <a:pPr algn="ctr">
              <a:spcBef>
                <a:spcPct val="50000"/>
              </a:spcBef>
            </a:pPr>
            <a:r>
              <a:rPr lang="es-ES" sz="7000" b="1" dirty="0">
                <a:latin typeface="Kristen ITC" pitchFamily="66" charset="0"/>
              </a:rPr>
              <a:t>¿Te ha gustado?</a:t>
            </a:r>
            <a:r>
              <a:rPr lang="es-ES" sz="5600" dirty="0">
                <a:latin typeface="Kristen ITC" pitchFamily="66" charset="0"/>
              </a:rPr>
              <a:t> </a:t>
            </a:r>
            <a:br>
              <a:rPr lang="es-ES" sz="5600" dirty="0">
                <a:latin typeface="Kristen ITC" pitchFamily="66" charset="0"/>
              </a:rPr>
            </a:br>
            <a:r>
              <a:rPr lang="es-ES" sz="5100" dirty="0">
                <a:latin typeface="Kristen ITC" pitchFamily="66" charset="0"/>
              </a:rPr>
              <a:t>Puedes ver más entrando </a:t>
            </a:r>
            <a:br>
              <a:rPr lang="es-ES" sz="5100" dirty="0">
                <a:latin typeface="Kristen ITC" pitchFamily="66" charset="0"/>
              </a:rPr>
            </a:br>
            <a:r>
              <a:rPr lang="es-ES" sz="5100" b="1" dirty="0">
                <a:solidFill>
                  <a:srgbClr val="40F903"/>
                </a:solidFill>
                <a:latin typeface="Kristen ITC" pitchFamily="66" charset="0"/>
                <a:hlinkClick r:id="rId2"/>
              </a:rPr>
              <a:t>Aquí</a:t>
            </a:r>
            <a:endParaRPr lang="es-ES" sz="5100" b="1" dirty="0">
              <a:solidFill>
                <a:srgbClr val="40F903"/>
              </a:solidFill>
              <a:latin typeface="Kristen ITC" pitchFamily="66" charset="0"/>
            </a:endParaRPr>
          </a:p>
        </p:txBody>
      </p:sp>
      <p:sp>
        <p:nvSpPr>
          <p:cNvPr id="4107" name="Text Box 11"/>
          <p:cNvSpPr txBox="1">
            <a:spLocks noChangeArrowheads="1"/>
          </p:cNvSpPr>
          <p:nvPr/>
        </p:nvSpPr>
        <p:spPr bwMode="auto">
          <a:xfrm>
            <a:off x="1386284" y="5134506"/>
            <a:ext cx="3234664" cy="1630481"/>
          </a:xfrm>
          <a:prstGeom prst="rect">
            <a:avLst/>
          </a:prstGeom>
          <a:noFill/>
          <a:ln w="19050">
            <a:noFill/>
            <a:prstDash val="sysDot"/>
            <a:miter lim="800000"/>
            <a:headEnd/>
            <a:tailEnd/>
          </a:ln>
          <a:effectLst/>
        </p:spPr>
        <p:txBody>
          <a:bodyPr lIns="105954" tIns="52976" rIns="105954" bIns="52976">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839003" y="4554803"/>
            <a:ext cx="2864988" cy="2567252"/>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898205" y="5300134"/>
            <a:ext cx="1478703" cy="107659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3229769"/>
            <a:ext cx="646933" cy="579702"/>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809471"/>
            <a:ext cx="646933" cy="579702"/>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4389173"/>
            <a:ext cx="646933" cy="579702"/>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968875"/>
            <a:ext cx="646933" cy="579702"/>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UNDIAL DE FUTBOL EN RUS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MUNDIAL DE FUTBOL EN RUSIA</Template>
  <TotalTime>2</TotalTime>
  <Words>585</Words>
  <Application>Microsoft PowerPoint</Application>
  <PresentationFormat>Personalizado</PresentationFormat>
  <Paragraphs>75</Paragraphs>
  <Slides>44</Slides>
  <Notes>0</Notes>
  <HiddenSlides>0</HiddenSlides>
  <MMClips>0</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MUNDIAL DE FUTBOL EN RUSIA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dc:description>Dios, los bendiga, hoy, mañana y siempre.</dc:description>
  <cp:lastModifiedBy>Jose Luis</cp:lastModifiedBy>
  <cp:revision>2</cp:revision>
  <dcterms:created xsi:type="dcterms:W3CDTF">2018-07-16T15:31:25Z</dcterms:created>
  <dcterms:modified xsi:type="dcterms:W3CDTF">2018-07-16T15:33:34Z</dcterms:modified>
</cp:coreProperties>
</file>