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65" r:id="rId4"/>
    <p:sldId id="256" r:id="rId5"/>
    <p:sldId id="291" r:id="rId6"/>
    <p:sldId id="269" r:id="rId7"/>
    <p:sldId id="270" r:id="rId8"/>
    <p:sldId id="303" r:id="rId9"/>
    <p:sldId id="262" r:id="rId10"/>
    <p:sldId id="261" r:id="rId11"/>
    <p:sldId id="313" r:id="rId12"/>
    <p:sldId id="260" r:id="rId13"/>
    <p:sldId id="297" r:id="rId14"/>
    <p:sldId id="275" r:id="rId15"/>
    <p:sldId id="309" r:id="rId16"/>
    <p:sldId id="281" r:id="rId17"/>
    <p:sldId id="296" r:id="rId18"/>
    <p:sldId id="295" r:id="rId19"/>
    <p:sldId id="310" r:id="rId20"/>
    <p:sldId id="314" r:id="rId21"/>
    <p:sldId id="315" r:id="rId22"/>
  </p:sldIdLst>
  <p:sldSz cx="10801350" cy="7777163"/>
  <p:notesSz cx="6858000" cy="9144000"/>
  <p:defaultTextStyle>
    <a:defPPr>
      <a:defRPr lang="es-ES"/>
    </a:defPPr>
    <a:lvl1pPr marL="0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965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9929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4894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9859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74824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9788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64753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9718" algn="l" defTabSz="98992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tFGvHMhdH4zg75AminGtQ==" hashData="2EmjDaPq9fRHN33O2sU5ZwKwR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80" y="-216"/>
      </p:cViewPr>
      <p:guideLst>
        <p:guide orient="horz" pos="2451"/>
        <p:guide pos="340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415962"/>
            <a:ext cx="9181148" cy="166704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4407059"/>
            <a:ext cx="7560945" cy="198749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4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9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4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79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4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69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4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59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489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375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1" y="4997549"/>
            <a:ext cx="9181148" cy="1544631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1" y="3296295"/>
            <a:ext cx="9181148" cy="1701253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49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992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848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798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748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697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6475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597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9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7" y="1814673"/>
            <a:ext cx="4770596" cy="51325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7" y="1814673"/>
            <a:ext cx="4770596" cy="51325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946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740861"/>
            <a:ext cx="4772472" cy="725508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4965" indent="0">
              <a:buNone/>
              <a:defRPr sz="2200" b="1"/>
            </a:lvl2pPr>
            <a:lvl3pPr marL="989929" indent="0">
              <a:buNone/>
              <a:defRPr sz="1900" b="1"/>
            </a:lvl3pPr>
            <a:lvl4pPr marL="1484894" indent="0">
              <a:buNone/>
              <a:defRPr sz="1700" b="1"/>
            </a:lvl4pPr>
            <a:lvl5pPr marL="1979859" indent="0">
              <a:buNone/>
              <a:defRPr sz="1700" b="1"/>
            </a:lvl5pPr>
            <a:lvl6pPr marL="2474824" indent="0">
              <a:buNone/>
              <a:defRPr sz="1700" b="1"/>
            </a:lvl6pPr>
            <a:lvl7pPr marL="2969788" indent="0">
              <a:buNone/>
              <a:defRPr sz="1700" b="1"/>
            </a:lvl7pPr>
            <a:lvl8pPr marL="3464753" indent="0">
              <a:buNone/>
              <a:defRPr sz="1700" b="1"/>
            </a:lvl8pPr>
            <a:lvl9pPr marL="3959718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466370"/>
            <a:ext cx="4772472" cy="4480871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740861"/>
            <a:ext cx="4774347" cy="725508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4965" indent="0">
              <a:buNone/>
              <a:defRPr sz="2200" b="1"/>
            </a:lvl2pPr>
            <a:lvl3pPr marL="989929" indent="0">
              <a:buNone/>
              <a:defRPr sz="1900" b="1"/>
            </a:lvl3pPr>
            <a:lvl4pPr marL="1484894" indent="0">
              <a:buNone/>
              <a:defRPr sz="1700" b="1"/>
            </a:lvl4pPr>
            <a:lvl5pPr marL="1979859" indent="0">
              <a:buNone/>
              <a:defRPr sz="1700" b="1"/>
            </a:lvl5pPr>
            <a:lvl6pPr marL="2474824" indent="0">
              <a:buNone/>
              <a:defRPr sz="1700" b="1"/>
            </a:lvl6pPr>
            <a:lvl7pPr marL="2969788" indent="0">
              <a:buNone/>
              <a:defRPr sz="1700" b="1"/>
            </a:lvl7pPr>
            <a:lvl8pPr marL="3464753" indent="0">
              <a:buNone/>
              <a:defRPr sz="1700" b="1"/>
            </a:lvl8pPr>
            <a:lvl9pPr marL="3959718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466370"/>
            <a:ext cx="4774347" cy="4480871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229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500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172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309647"/>
            <a:ext cx="3553570" cy="131779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309647"/>
            <a:ext cx="6038254" cy="6637594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627444"/>
            <a:ext cx="3553570" cy="5319796"/>
          </a:xfrm>
        </p:spPr>
        <p:txBody>
          <a:bodyPr/>
          <a:lstStyle>
            <a:lvl1pPr marL="0" indent="0">
              <a:buNone/>
              <a:defRPr sz="1500"/>
            </a:lvl1pPr>
            <a:lvl2pPr marL="494965" indent="0">
              <a:buNone/>
              <a:defRPr sz="1300"/>
            </a:lvl2pPr>
            <a:lvl3pPr marL="989929" indent="0">
              <a:buNone/>
              <a:defRPr sz="1100"/>
            </a:lvl3pPr>
            <a:lvl4pPr marL="1484894" indent="0">
              <a:buNone/>
              <a:defRPr sz="1000"/>
            </a:lvl4pPr>
            <a:lvl5pPr marL="1979859" indent="0">
              <a:buNone/>
              <a:defRPr sz="1000"/>
            </a:lvl5pPr>
            <a:lvl6pPr marL="2474824" indent="0">
              <a:buNone/>
              <a:defRPr sz="1000"/>
            </a:lvl6pPr>
            <a:lvl7pPr marL="2969788" indent="0">
              <a:buNone/>
              <a:defRPr sz="1000"/>
            </a:lvl7pPr>
            <a:lvl8pPr marL="3464753" indent="0">
              <a:buNone/>
              <a:defRPr sz="1000"/>
            </a:lvl8pPr>
            <a:lvl9pPr marL="395971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924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1" y="5444015"/>
            <a:ext cx="6480810" cy="64269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1" y="694904"/>
            <a:ext cx="6480810" cy="4666298"/>
          </a:xfrm>
        </p:spPr>
        <p:txBody>
          <a:bodyPr/>
          <a:lstStyle>
            <a:lvl1pPr marL="0" indent="0">
              <a:buNone/>
              <a:defRPr sz="3500"/>
            </a:lvl1pPr>
            <a:lvl2pPr marL="494965" indent="0">
              <a:buNone/>
              <a:defRPr sz="3000"/>
            </a:lvl2pPr>
            <a:lvl3pPr marL="989929" indent="0">
              <a:buNone/>
              <a:defRPr sz="2600"/>
            </a:lvl3pPr>
            <a:lvl4pPr marL="1484894" indent="0">
              <a:buNone/>
              <a:defRPr sz="2200"/>
            </a:lvl4pPr>
            <a:lvl5pPr marL="1979859" indent="0">
              <a:buNone/>
              <a:defRPr sz="2200"/>
            </a:lvl5pPr>
            <a:lvl6pPr marL="2474824" indent="0">
              <a:buNone/>
              <a:defRPr sz="2200"/>
            </a:lvl6pPr>
            <a:lvl7pPr marL="2969788" indent="0">
              <a:buNone/>
              <a:defRPr sz="2200"/>
            </a:lvl7pPr>
            <a:lvl8pPr marL="3464753" indent="0">
              <a:buNone/>
              <a:defRPr sz="2200"/>
            </a:lvl8pPr>
            <a:lvl9pPr marL="3959718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1" y="6086711"/>
            <a:ext cx="6480810" cy="912736"/>
          </a:xfrm>
        </p:spPr>
        <p:txBody>
          <a:bodyPr/>
          <a:lstStyle>
            <a:lvl1pPr marL="0" indent="0">
              <a:buNone/>
              <a:defRPr sz="1500"/>
            </a:lvl1pPr>
            <a:lvl2pPr marL="494965" indent="0">
              <a:buNone/>
              <a:defRPr sz="1300"/>
            </a:lvl2pPr>
            <a:lvl3pPr marL="989929" indent="0">
              <a:buNone/>
              <a:defRPr sz="1100"/>
            </a:lvl3pPr>
            <a:lvl4pPr marL="1484894" indent="0">
              <a:buNone/>
              <a:defRPr sz="1000"/>
            </a:lvl4pPr>
            <a:lvl5pPr marL="1979859" indent="0">
              <a:buNone/>
              <a:defRPr sz="1000"/>
            </a:lvl5pPr>
            <a:lvl6pPr marL="2474824" indent="0">
              <a:buNone/>
              <a:defRPr sz="1000"/>
            </a:lvl6pPr>
            <a:lvl7pPr marL="2969788" indent="0">
              <a:buNone/>
              <a:defRPr sz="1000"/>
            </a:lvl7pPr>
            <a:lvl8pPr marL="3464753" indent="0">
              <a:buNone/>
              <a:defRPr sz="1000"/>
            </a:lvl8pPr>
            <a:lvl9pPr marL="395971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048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073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80" y="311447"/>
            <a:ext cx="2430303" cy="663579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9" y="311447"/>
            <a:ext cx="7110889" cy="663579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33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415979"/>
            <a:ext cx="9181148" cy="1667049"/>
          </a:xfrm>
          <a:prstGeom prst="rect">
            <a:avLst/>
          </a:prstGeom>
        </p:spPr>
        <p:txBody>
          <a:bodyPr lIns="106046" tIns="53019" rIns="106046" bIns="5301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407060"/>
            <a:ext cx="7560945" cy="1987498"/>
          </a:xfrm>
          <a:prstGeom prst="rect">
            <a:avLst/>
          </a:prstGeom>
        </p:spPr>
        <p:txBody>
          <a:bodyPr lIns="106046" tIns="53019" rIns="106046" bIns="53019"/>
          <a:lstStyle>
            <a:lvl1pPr marL="0" indent="0" algn="ctr">
              <a:buNone/>
              <a:defRPr/>
            </a:lvl1pPr>
            <a:lvl2pPr marL="530224" indent="0" algn="ctr">
              <a:buNone/>
              <a:defRPr/>
            </a:lvl2pPr>
            <a:lvl3pPr marL="1060449" indent="0" algn="ctr">
              <a:buNone/>
              <a:defRPr/>
            </a:lvl3pPr>
            <a:lvl4pPr marL="1590676" indent="0" algn="ctr">
              <a:buNone/>
              <a:defRPr/>
            </a:lvl4pPr>
            <a:lvl5pPr marL="2120900" indent="0" algn="ctr">
              <a:buNone/>
              <a:defRPr/>
            </a:lvl5pPr>
            <a:lvl6pPr marL="2651131" indent="0" algn="ctr">
              <a:buNone/>
              <a:defRPr/>
            </a:lvl6pPr>
            <a:lvl7pPr marL="3181350" indent="0" algn="ctr">
              <a:buNone/>
              <a:defRPr/>
            </a:lvl7pPr>
            <a:lvl8pPr marL="3711571" indent="0" algn="ctr">
              <a:buNone/>
              <a:defRPr/>
            </a:lvl8pPr>
            <a:lvl9pPr marL="424179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547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311449"/>
            <a:ext cx="9721215" cy="1296195"/>
          </a:xfrm>
          <a:prstGeom prst="rect">
            <a:avLst/>
          </a:prstGeom>
        </p:spPr>
        <p:txBody>
          <a:bodyPr lIns="106046" tIns="53019" rIns="106046" bIns="5301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68" y="1814673"/>
            <a:ext cx="9721215" cy="5132569"/>
          </a:xfrm>
          <a:prstGeom prst="rect">
            <a:avLst/>
          </a:prstGeom>
        </p:spPr>
        <p:txBody>
          <a:bodyPr lIns="106046" tIns="53019" rIns="106046" bIns="5301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307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997553"/>
            <a:ext cx="9181148" cy="1544632"/>
          </a:xfrm>
          <a:prstGeom prst="rect">
            <a:avLst/>
          </a:prstGeom>
        </p:spPr>
        <p:txBody>
          <a:bodyPr lIns="106046" tIns="53019" rIns="106046" bIns="53019"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296297"/>
            <a:ext cx="9181148" cy="1701254"/>
          </a:xfrm>
          <a:prstGeom prst="rect">
            <a:avLst/>
          </a:prstGeom>
        </p:spPr>
        <p:txBody>
          <a:bodyPr lIns="106046" tIns="53019" rIns="106046" bIns="53019" anchor="b"/>
          <a:lstStyle>
            <a:lvl1pPr marL="0" indent="0">
              <a:buNone/>
              <a:defRPr sz="2300"/>
            </a:lvl1pPr>
            <a:lvl2pPr marL="530224" indent="0">
              <a:buNone/>
              <a:defRPr sz="2100"/>
            </a:lvl2pPr>
            <a:lvl3pPr marL="1060449" indent="0">
              <a:buNone/>
              <a:defRPr sz="1900"/>
            </a:lvl3pPr>
            <a:lvl4pPr marL="1590676" indent="0">
              <a:buNone/>
              <a:defRPr sz="1600"/>
            </a:lvl4pPr>
            <a:lvl5pPr marL="2120900" indent="0">
              <a:buNone/>
              <a:defRPr sz="1600"/>
            </a:lvl5pPr>
            <a:lvl6pPr marL="2651131" indent="0">
              <a:buNone/>
              <a:defRPr sz="1600"/>
            </a:lvl6pPr>
            <a:lvl7pPr marL="3181350" indent="0">
              <a:buNone/>
              <a:defRPr sz="1600"/>
            </a:lvl7pPr>
            <a:lvl8pPr marL="3711571" indent="0">
              <a:buNone/>
              <a:defRPr sz="1600"/>
            </a:lvl8pPr>
            <a:lvl9pPr marL="4241799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188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311449"/>
            <a:ext cx="9721215" cy="1296195"/>
          </a:xfrm>
          <a:prstGeom prst="rect">
            <a:avLst/>
          </a:prstGeom>
        </p:spPr>
        <p:txBody>
          <a:bodyPr lIns="106046" tIns="53019" rIns="106046" bIns="5301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814673"/>
            <a:ext cx="4770596" cy="5132569"/>
          </a:xfrm>
          <a:prstGeom prst="rect">
            <a:avLst/>
          </a:prstGeom>
        </p:spPr>
        <p:txBody>
          <a:bodyPr lIns="106046" tIns="53019" rIns="106046" bIns="53019"/>
          <a:lstStyle>
            <a:lvl1pPr>
              <a:defRPr sz="33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814673"/>
            <a:ext cx="4770596" cy="5132569"/>
          </a:xfrm>
          <a:prstGeom prst="rect">
            <a:avLst/>
          </a:prstGeom>
        </p:spPr>
        <p:txBody>
          <a:bodyPr lIns="106046" tIns="53019" rIns="106046" bIns="53019"/>
          <a:lstStyle>
            <a:lvl1pPr>
              <a:defRPr sz="33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018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311449"/>
            <a:ext cx="9721215" cy="1296195"/>
          </a:xfrm>
          <a:prstGeom prst="rect">
            <a:avLst/>
          </a:prstGeom>
        </p:spPr>
        <p:txBody>
          <a:bodyPr lIns="106046" tIns="53019" rIns="106046" bIns="53019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740862"/>
            <a:ext cx="4772472" cy="725510"/>
          </a:xfrm>
          <a:prstGeom prst="rect">
            <a:avLst/>
          </a:prstGeom>
        </p:spPr>
        <p:txBody>
          <a:bodyPr lIns="106046" tIns="53019" rIns="106046" bIns="53019" anchor="b"/>
          <a:lstStyle>
            <a:lvl1pPr marL="0" indent="0">
              <a:buNone/>
              <a:defRPr sz="2900" b="1"/>
            </a:lvl1pPr>
            <a:lvl2pPr marL="530224" indent="0">
              <a:buNone/>
              <a:defRPr sz="2300" b="1"/>
            </a:lvl2pPr>
            <a:lvl3pPr marL="1060449" indent="0">
              <a:buNone/>
              <a:defRPr sz="2100" b="1"/>
            </a:lvl3pPr>
            <a:lvl4pPr marL="1590676" indent="0">
              <a:buNone/>
              <a:defRPr sz="1900" b="1"/>
            </a:lvl4pPr>
            <a:lvl5pPr marL="2120900" indent="0">
              <a:buNone/>
              <a:defRPr sz="1900" b="1"/>
            </a:lvl5pPr>
            <a:lvl6pPr marL="2651131" indent="0">
              <a:buNone/>
              <a:defRPr sz="1900" b="1"/>
            </a:lvl6pPr>
            <a:lvl7pPr marL="3181350" indent="0">
              <a:buNone/>
              <a:defRPr sz="1900" b="1"/>
            </a:lvl7pPr>
            <a:lvl8pPr marL="3711571" indent="0">
              <a:buNone/>
              <a:defRPr sz="1900" b="1"/>
            </a:lvl8pPr>
            <a:lvl9pPr marL="4241799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466372"/>
            <a:ext cx="4772472" cy="4480871"/>
          </a:xfrm>
          <a:prstGeom prst="rect">
            <a:avLst/>
          </a:prstGeom>
        </p:spPr>
        <p:txBody>
          <a:bodyPr lIns="106046" tIns="53019" rIns="106046" bIns="53019"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48" y="1740862"/>
            <a:ext cx="4774347" cy="725510"/>
          </a:xfrm>
          <a:prstGeom prst="rect">
            <a:avLst/>
          </a:prstGeom>
        </p:spPr>
        <p:txBody>
          <a:bodyPr lIns="106046" tIns="53019" rIns="106046" bIns="53019" anchor="b"/>
          <a:lstStyle>
            <a:lvl1pPr marL="0" indent="0">
              <a:buNone/>
              <a:defRPr sz="2900" b="1"/>
            </a:lvl1pPr>
            <a:lvl2pPr marL="530224" indent="0">
              <a:buNone/>
              <a:defRPr sz="2300" b="1"/>
            </a:lvl2pPr>
            <a:lvl3pPr marL="1060449" indent="0">
              <a:buNone/>
              <a:defRPr sz="2100" b="1"/>
            </a:lvl3pPr>
            <a:lvl4pPr marL="1590676" indent="0">
              <a:buNone/>
              <a:defRPr sz="1900" b="1"/>
            </a:lvl4pPr>
            <a:lvl5pPr marL="2120900" indent="0">
              <a:buNone/>
              <a:defRPr sz="1900" b="1"/>
            </a:lvl5pPr>
            <a:lvl6pPr marL="2651131" indent="0">
              <a:buNone/>
              <a:defRPr sz="1900" b="1"/>
            </a:lvl6pPr>
            <a:lvl7pPr marL="3181350" indent="0">
              <a:buNone/>
              <a:defRPr sz="1900" b="1"/>
            </a:lvl7pPr>
            <a:lvl8pPr marL="3711571" indent="0">
              <a:buNone/>
              <a:defRPr sz="1900" b="1"/>
            </a:lvl8pPr>
            <a:lvl9pPr marL="4241799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48" y="2466372"/>
            <a:ext cx="4774347" cy="4480871"/>
          </a:xfrm>
          <a:prstGeom prst="rect">
            <a:avLst/>
          </a:prstGeom>
        </p:spPr>
        <p:txBody>
          <a:bodyPr lIns="106046" tIns="53019" rIns="106046" bIns="53019"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4533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311449"/>
            <a:ext cx="9721215" cy="1296195"/>
          </a:xfrm>
          <a:prstGeom prst="rect">
            <a:avLst/>
          </a:prstGeom>
        </p:spPr>
        <p:txBody>
          <a:bodyPr lIns="106046" tIns="53019" rIns="106046" bIns="5301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53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8312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03" y="309653"/>
            <a:ext cx="3553570" cy="1317798"/>
          </a:xfrm>
          <a:prstGeom prst="rect">
            <a:avLst/>
          </a:prstGeom>
        </p:spPr>
        <p:txBody>
          <a:bodyPr lIns="106046" tIns="53019" rIns="106046" bIns="53019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309652"/>
            <a:ext cx="6038255" cy="6637592"/>
          </a:xfrm>
          <a:prstGeom prst="rect">
            <a:avLst/>
          </a:prstGeom>
        </p:spPr>
        <p:txBody>
          <a:bodyPr lIns="106046" tIns="53019" rIns="106046" bIns="53019"/>
          <a:lstStyle>
            <a:lvl1pPr>
              <a:defRPr sz="3700"/>
            </a:lvl1pPr>
            <a:lvl2pPr>
              <a:defRPr sz="3300"/>
            </a:lvl2pPr>
            <a:lvl3pPr>
              <a:defRPr sz="29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03" y="1627451"/>
            <a:ext cx="3553570" cy="5319796"/>
          </a:xfrm>
          <a:prstGeom prst="rect">
            <a:avLst/>
          </a:prstGeom>
        </p:spPr>
        <p:txBody>
          <a:bodyPr lIns="106046" tIns="53019" rIns="106046" bIns="53019"/>
          <a:lstStyle>
            <a:lvl1pPr marL="0" indent="0">
              <a:buNone/>
              <a:defRPr sz="1600"/>
            </a:lvl1pPr>
            <a:lvl2pPr marL="530224" indent="0">
              <a:buNone/>
              <a:defRPr sz="1400"/>
            </a:lvl2pPr>
            <a:lvl3pPr marL="1060449" indent="0">
              <a:buNone/>
              <a:defRPr sz="1300"/>
            </a:lvl3pPr>
            <a:lvl4pPr marL="1590676" indent="0">
              <a:buNone/>
              <a:defRPr sz="1000"/>
            </a:lvl4pPr>
            <a:lvl5pPr marL="2120900" indent="0">
              <a:buNone/>
              <a:defRPr sz="1000"/>
            </a:lvl5pPr>
            <a:lvl6pPr marL="2651131" indent="0">
              <a:buNone/>
              <a:defRPr sz="1000"/>
            </a:lvl6pPr>
            <a:lvl7pPr marL="3181350" indent="0">
              <a:buNone/>
              <a:defRPr sz="1000"/>
            </a:lvl7pPr>
            <a:lvl8pPr marL="3711571" indent="0">
              <a:buNone/>
              <a:defRPr sz="1000"/>
            </a:lvl8pPr>
            <a:lvl9pPr marL="424179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910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5444015"/>
            <a:ext cx="6480810" cy="642701"/>
          </a:xfrm>
          <a:prstGeom prst="rect">
            <a:avLst/>
          </a:prstGeom>
        </p:spPr>
        <p:txBody>
          <a:bodyPr lIns="106046" tIns="53019" rIns="106046" bIns="53019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94904"/>
            <a:ext cx="6480810" cy="4666298"/>
          </a:xfrm>
          <a:prstGeom prst="rect">
            <a:avLst/>
          </a:prstGeom>
        </p:spPr>
        <p:txBody>
          <a:bodyPr lIns="106046" tIns="53019" rIns="106046" bIns="53019"/>
          <a:lstStyle>
            <a:lvl1pPr marL="0" indent="0">
              <a:buNone/>
              <a:defRPr sz="3700"/>
            </a:lvl1pPr>
            <a:lvl2pPr marL="530224" indent="0">
              <a:buNone/>
              <a:defRPr sz="3300"/>
            </a:lvl2pPr>
            <a:lvl3pPr marL="1060449" indent="0">
              <a:buNone/>
              <a:defRPr sz="2900"/>
            </a:lvl3pPr>
            <a:lvl4pPr marL="1590676" indent="0">
              <a:buNone/>
              <a:defRPr sz="2300"/>
            </a:lvl4pPr>
            <a:lvl5pPr marL="2120900" indent="0">
              <a:buNone/>
              <a:defRPr sz="2300"/>
            </a:lvl5pPr>
            <a:lvl6pPr marL="2651131" indent="0">
              <a:buNone/>
              <a:defRPr sz="2300"/>
            </a:lvl6pPr>
            <a:lvl7pPr marL="3181350" indent="0">
              <a:buNone/>
              <a:defRPr sz="2300"/>
            </a:lvl7pPr>
            <a:lvl8pPr marL="3711571" indent="0">
              <a:buNone/>
              <a:defRPr sz="2300"/>
            </a:lvl8pPr>
            <a:lvl9pPr marL="4241799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6086728"/>
            <a:ext cx="6480810" cy="912737"/>
          </a:xfrm>
          <a:prstGeom prst="rect">
            <a:avLst/>
          </a:prstGeom>
        </p:spPr>
        <p:txBody>
          <a:bodyPr lIns="106046" tIns="53019" rIns="106046" bIns="53019"/>
          <a:lstStyle>
            <a:lvl1pPr marL="0" indent="0">
              <a:buNone/>
              <a:defRPr sz="1600"/>
            </a:lvl1pPr>
            <a:lvl2pPr marL="530224" indent="0">
              <a:buNone/>
              <a:defRPr sz="1400"/>
            </a:lvl2pPr>
            <a:lvl3pPr marL="1060449" indent="0">
              <a:buNone/>
              <a:defRPr sz="1300"/>
            </a:lvl3pPr>
            <a:lvl4pPr marL="1590676" indent="0">
              <a:buNone/>
              <a:defRPr sz="1000"/>
            </a:lvl4pPr>
            <a:lvl5pPr marL="2120900" indent="0">
              <a:buNone/>
              <a:defRPr sz="1000"/>
            </a:lvl5pPr>
            <a:lvl6pPr marL="2651131" indent="0">
              <a:buNone/>
              <a:defRPr sz="1000"/>
            </a:lvl6pPr>
            <a:lvl7pPr marL="3181350" indent="0">
              <a:buNone/>
              <a:defRPr sz="1000"/>
            </a:lvl7pPr>
            <a:lvl8pPr marL="3711571" indent="0">
              <a:buNone/>
              <a:defRPr sz="1000"/>
            </a:lvl8pPr>
            <a:lvl9pPr marL="424179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8545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311449"/>
            <a:ext cx="9721215" cy="1296195"/>
          </a:xfrm>
          <a:prstGeom prst="rect">
            <a:avLst/>
          </a:prstGeom>
        </p:spPr>
        <p:txBody>
          <a:bodyPr lIns="106046" tIns="53019" rIns="106046" bIns="5301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1814673"/>
            <a:ext cx="9721215" cy="5132569"/>
          </a:xfrm>
          <a:prstGeom prst="rect">
            <a:avLst/>
          </a:prstGeom>
        </p:spPr>
        <p:txBody>
          <a:bodyPr vert="eaVert" lIns="106046" tIns="53019" rIns="106046" bIns="5301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1887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311463"/>
            <a:ext cx="2430304" cy="6635792"/>
          </a:xfrm>
          <a:prstGeom prst="rect">
            <a:avLst/>
          </a:prstGeom>
        </p:spPr>
        <p:txBody>
          <a:bodyPr vert="eaVert" lIns="106046" tIns="53019" rIns="106046" bIns="5301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311463"/>
            <a:ext cx="7110889" cy="6635792"/>
          </a:xfrm>
          <a:prstGeom prst="rect">
            <a:avLst/>
          </a:prstGeom>
        </p:spPr>
        <p:txBody>
          <a:bodyPr vert="eaVert" lIns="106046" tIns="53019" rIns="106046" bIns="5301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56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70" y="311448"/>
            <a:ext cx="9721215" cy="1296194"/>
          </a:xfrm>
          <a:prstGeom prst="rect">
            <a:avLst/>
          </a:prstGeom>
        </p:spPr>
        <p:txBody>
          <a:bodyPr vert="horz" lIns="98993" tIns="49496" rIns="98993" bIns="49496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814673"/>
            <a:ext cx="9721215" cy="5132568"/>
          </a:xfrm>
          <a:prstGeom prst="rect">
            <a:avLst/>
          </a:prstGeom>
        </p:spPr>
        <p:txBody>
          <a:bodyPr vert="horz" lIns="98993" tIns="49496" rIns="98993" bIns="49496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7208280"/>
            <a:ext cx="2520315" cy="414062"/>
          </a:xfrm>
          <a:prstGeom prst="rect">
            <a:avLst/>
          </a:prstGeom>
        </p:spPr>
        <p:txBody>
          <a:bodyPr vert="horz" lIns="98993" tIns="49496" rIns="98993" bIns="49496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A816A-F29B-462F-BF0B-4C716B2D27CC}" type="datetimeFigureOut">
              <a:rPr lang="es-ES" smtClean="0"/>
              <a:t>08/03/2016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7208280"/>
            <a:ext cx="3420428" cy="414062"/>
          </a:xfrm>
          <a:prstGeom prst="rect">
            <a:avLst/>
          </a:prstGeom>
        </p:spPr>
        <p:txBody>
          <a:bodyPr vert="horz" lIns="98993" tIns="49496" rIns="98993" bIns="49496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7208280"/>
            <a:ext cx="2520315" cy="414062"/>
          </a:xfrm>
          <a:prstGeom prst="rect">
            <a:avLst/>
          </a:prstGeom>
        </p:spPr>
        <p:txBody>
          <a:bodyPr vert="horz" lIns="98993" tIns="49496" rIns="98993" bIns="49496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CCA3AB-010D-4F67-ACAC-EE162EF9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30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89929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224" indent="-371224" algn="l" defTabSz="989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4318" indent="-309353" algn="l" defTabSz="989929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7412" indent="-247482" algn="l" defTabSz="989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2377" indent="-247482" algn="l" defTabSz="9899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7341" indent="-247482" algn="l" defTabSz="989929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306" indent="-247482" algn="l" defTabSz="989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17271" indent="-247482" algn="l" defTabSz="989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12235" indent="-247482" algn="l" defTabSz="989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07200" indent="-247482" algn="l" defTabSz="989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4965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9929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4894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9859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74824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788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64753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59718" algn="l" defTabSz="98992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7082273"/>
            <a:ext cx="2520315" cy="54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6046" tIns="53019" rIns="106046" bIns="53019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6044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827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5pPr>
      <a:lvl6pPr marL="530224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6pPr>
      <a:lvl7pPr marL="1060449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7pPr>
      <a:lvl8pPr marL="1590676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8pPr>
      <a:lvl9pPr marL="2120900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7668" indent="-397668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61616" indent="-331392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25567" indent="-265112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cs typeface="+mn-cs"/>
        </a:defRPr>
      </a:lvl3pPr>
      <a:lvl4pPr marL="1855789" indent="-265112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86014" indent="-26511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916239" indent="-26511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46461" indent="-26511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76689" indent="-26511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506916" indent="-26511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0224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0449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0676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0900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51131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81350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11571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41799" algn="l" defTabSz="106044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ujer Helen\Diapositiva11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0960767" cy="777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2.bp.blogspot.com/-IJWVPh77D8s/U_3seIyyw1I/AAAAAAAAAwk/p1SE26blESs/s1600/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35659" y="2"/>
            <a:ext cx="1406615" cy="1571363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://1.bp.blogspot.com/-9mSHHYyKI_o/U_3ssRG5vcI/AAAAAAAAAxM/pZmB0MM_b2E/s1600/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972" y="4556672"/>
            <a:ext cx="1291225" cy="1442459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1.bp.blogspot.com/-95CUNKJY09s/U_3sTXo1DvI/AAAAAAAAAwI/4P5CtPKBN5M/s1600/J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474" y="2143029"/>
            <a:ext cx="1543248" cy="1723997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http://1.bp.blogspot.com/-bR3tYVtkfnc/U_3suxjWTkI/AAAAAAAAAxU/Yqp142dmeuA/s1600/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0" y="6624885"/>
            <a:ext cx="1283552" cy="1433886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http://3.bp.blogspot.com/-RWKf3UxbMHo/U_3s1JhjWrI/AAAAAAAAAxk/okPto-87t6A/s1600/U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599" y="1111143"/>
            <a:ext cx="1442675" cy="1611647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1.bp.blogspot.com/-wwSSMQE5HUs/U_3sJO2IKbI/AAAAAAAAAvk/WcpNeRuQx8Y/s1600/E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0" y="3449222"/>
            <a:ext cx="1059897" cy="1512850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1.bp.blogspot.com/-wwSSMQE5HUs/U_3sJO2IKbI/AAAAAAAAAvk/WcpNeRuQx8Y/s1600/E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230" y="5502730"/>
            <a:ext cx="1076477" cy="1536516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" y="-22655"/>
            <a:ext cx="10855193" cy="7799817"/>
          </a:xfrm>
          <a:prstGeom prst="rect">
            <a:avLst/>
          </a:prstGeom>
          <a:noFill/>
        </p:spPr>
      </p:pic>
      <p:pic>
        <p:nvPicPr>
          <p:cNvPr id="10" name="Picture 5" descr="C:\Users\Eleni\Desktop\mujer Helen\Diapositiva25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"/>
            <a:ext cx="10960765" cy="777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02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 dir="r"/>
        <p:sndAc>
          <p:stSnd loop="1">
            <p:snd r:embed="rId2" name="jaime_camil_el_sexo_debil_(vmusice.net)2.wav"/>
          </p:stSnd>
        </p:sndAc>
      </p:transition>
    </mc:Choice>
    <mc:Fallback xmlns="">
      <p:transition spd="slow" advTm="20000">
        <p:fade/>
        <p:sndAc>
          <p:stSnd loop="1">
            <p:snd r:embed="rId13" name="jaime_camil_el_sexo_debil_(vmusice.net)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leni\Desktop\mujer Helen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1" y="0"/>
            <a:ext cx="10960767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0" descr="C:\Users\Eleni\Desktop\mujer Helen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1" y="0"/>
            <a:ext cx="10960767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901" y="0"/>
            <a:ext cx="10944251" cy="77618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955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283">
        <p14:vortex dir="r"/>
      </p:transition>
    </mc:Choice>
    <mc:Fallback xmlns="">
      <p:transition spd="slow" advTm="132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 descr="C:\Users\Eleni\Desktop\mujer Helen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60767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mujer Helen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960766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960766" cy="77618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852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70">
        <p14:vortex dir="r"/>
      </p:transition>
    </mc:Choice>
    <mc:Fallback xmlns="">
      <p:transition spd="slow" advTm="13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mujer Helen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0801350" cy="778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4131" y="380214"/>
            <a:ext cx="43047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extrusionH="57150"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FELIZ  Día</a:t>
            </a:r>
          </a:p>
          <a:p>
            <a:pPr algn="ctr"/>
            <a:r>
              <a:rPr lang="es-ES" sz="5400" b="1" cap="all" spc="0" dirty="0" smtClean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de la Mujer</a:t>
            </a:r>
            <a:endParaRPr lang="es-ES" sz="5400" b="1" cap="all" spc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8147" y="4005063"/>
            <a:ext cx="3679568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Por cada mujer que da un paso</a:t>
            </a:r>
          </a:p>
          <a:p>
            <a:pPr algn="ctr"/>
            <a:r>
              <a:rPr lang="es-ES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Hacia la igualdad</a:t>
            </a:r>
          </a:p>
          <a:p>
            <a:pPr algn="ctr"/>
            <a:r>
              <a:rPr lang="es-ES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La humanidad avanza</a:t>
            </a:r>
          </a:p>
          <a:p>
            <a:pPr algn="ctr"/>
            <a:r>
              <a:rPr lang="es-ES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Hacia la libertad</a:t>
            </a:r>
            <a:endParaRPr lang="es-ES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86723" y="2734418"/>
            <a:ext cx="180241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8 de Marzo</a:t>
            </a:r>
            <a:endParaRPr lang="es-ES" sz="2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8" name="Picture 7" descr="C:\Users\Eleni\Desktop\mujer Helen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801351" cy="793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801350" cy="79347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132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149">
        <p14:vortex dir="r"/>
      </p:transition>
    </mc:Choice>
    <mc:Fallback xmlns="">
      <p:transition spd="slow" advTm="161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ujer Helen\Diapositiva9 - copia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0960767" cy="777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mujer Helen\Diapositiva12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"/>
            <a:ext cx="10960765" cy="777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960766" cy="77618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5533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830">
        <p14:vortex dir="r"/>
      </p:transition>
    </mc:Choice>
    <mc:Fallback xmlns="">
      <p:transition spd="slow" advTm="138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ujer Helen\Diapositiva8 - copia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0960767" cy="824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mujer Helen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89"/>
            <a:ext cx="10960765" cy="823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960766" cy="82064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848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642">
        <p14:vortex dir="r"/>
      </p:transition>
    </mc:Choice>
    <mc:Fallback xmlns="">
      <p:transition spd="slow" advTm="126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ujer Helen\Diapositiva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2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229732" y="576213"/>
            <a:ext cx="4571619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angle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Mujer es un</a:t>
            </a:r>
          </a:p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regalo de Dios</a:t>
            </a:r>
          </a:p>
          <a:p>
            <a:pPr algn="ctr"/>
            <a:r>
              <a:rPr lang="es-ES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es-E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ara bendecir </a:t>
            </a:r>
          </a:p>
          <a:p>
            <a:pPr algn="ctr"/>
            <a:r>
              <a:rPr lang="es-E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aquellos </a:t>
            </a:r>
          </a:p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 la rodean.</a:t>
            </a:r>
            <a:endParaRPr lang="es-E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6" descr="C:\Users\Eleni\Desktop\mujer Helen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960766" cy="77771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047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520">
        <p14:vortex dir="r"/>
      </p:transition>
    </mc:Choice>
    <mc:Fallback xmlns="">
      <p:transition spd="slow" advTm="17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ujer Helen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0960767" cy="799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mujer Helen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79643" cy="799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881058" cy="79930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272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880">
        <p14:vortex dir="r"/>
      </p:transition>
    </mc:Choice>
    <mc:Fallback xmlns="">
      <p:transition spd="slow" advTm="14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ujer Helen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0960767" cy="799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mujer Helen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960767" cy="799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881058" cy="79930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011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577">
        <p14:vortex dir="r"/>
      </p:transition>
    </mc:Choice>
    <mc:Fallback xmlns="">
      <p:transition spd="slow" advTm="155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RAPACE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5" y="0"/>
            <a:ext cx="10801350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mujer Helen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0960767" cy="824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960766" cy="82064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736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724">
        <p14:vortex dir="r"/>
      </p:transition>
    </mc:Choice>
    <mc:Fallback xmlns="">
      <p:transition spd="slow" advTm="147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mujer Helen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0960767" cy="777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mujer Helen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0765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881058" cy="77771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55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525">
        <p14:vortex dir="r"/>
      </p:transition>
    </mc:Choice>
    <mc:Fallback xmlns="">
      <p:transition spd="slow" advTm="135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ujer Helen\Diapositiva1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" y="0"/>
            <a:ext cx="10798249" cy="780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mujer Helen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2"/>
            <a:ext cx="10801350" cy="777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02" y="26362"/>
            <a:ext cx="10764823" cy="77771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939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375">
        <p14:vortex dir="r"/>
      </p:transition>
    </mc:Choice>
    <mc:Fallback xmlns="">
      <p:transition spd="slow" advTm="143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ujer Helen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mujer Helen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0960767" cy="777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9708" y="0"/>
            <a:ext cx="10960766" cy="77771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714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252">
        <p14:vortex dir="r"/>
      </p:transition>
    </mc:Choice>
    <mc:Fallback xmlns="">
      <p:transition spd="slow" advTm="142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rasesparaelamor.com/wp-content/uploads/2013/03/frases-dia-de-la-muj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ujer Helen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49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9708" y="144165"/>
            <a:ext cx="10960766" cy="77529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113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957">
        <p14:vortex dir="r"/>
      </p:transition>
    </mc:Choice>
    <mc:Fallback xmlns="">
      <p:transition spd="slow" advTm="259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ujer Helen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mujer Helen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5095"/>
            <a:ext cx="10801350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02" y="26362"/>
            <a:ext cx="10764823" cy="77771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389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631">
        <p14:vortex dir="r"/>
      </p:transition>
    </mc:Choice>
    <mc:Fallback xmlns="">
      <p:transition spd="slow" advTm="136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ujer Helen\Diapositiva1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" y="0"/>
            <a:ext cx="10798249" cy="808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ujer Helen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4" y="0"/>
            <a:ext cx="10798249" cy="808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54" y="0"/>
            <a:ext cx="10884611" cy="80881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5482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95">
        <p14:vortex dir="r"/>
      </p:transition>
    </mc:Choice>
    <mc:Fallback xmlns="">
      <p:transition spd="slow" advTm="140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mujer Helen\Diapositiva1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" y="-1"/>
            <a:ext cx="10798249" cy="790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1.bp.blogspot.com/-sgCvSR3wCnA/Up9Ys_LQsNI/AAAAAAAAtuE/Va8NBuUw884/s1600/frase-bonita-para-el-dia-de-la-muj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843" y="5400749"/>
            <a:ext cx="3442568" cy="208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mujer Helen\Diapositiva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86" y="0"/>
            <a:ext cx="10816337" cy="7904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9708" y="0"/>
            <a:ext cx="10960766" cy="78970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9146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406">
        <p14:vortex dir="r"/>
      </p:transition>
    </mc:Choice>
    <mc:Fallback xmlns="">
      <p:transition spd="slow" advTm="174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2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 descr="C:\Users\Eleni\Desktop\mujer Helen\Diapositiva1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38" y="0"/>
            <a:ext cx="10833688" cy="777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http://www.nocturnar.com/imagenes/feliz-dia-de-la-mujer-imagenes-para-facebook-twitter-pinterest-google-imagenes-de-feliz-dia-de-la-mujer-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14" y="0"/>
            <a:ext cx="10838664" cy="77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mujer Helen\Diapositiva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14" y="0"/>
            <a:ext cx="10838664" cy="777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9708" y="1"/>
            <a:ext cx="10960766" cy="77771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560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1384">
        <p14:vortex dir="r"/>
      </p:transition>
    </mc:Choice>
    <mc:Fallback xmlns="">
      <p:transition spd="slow" advTm="413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225425"/>
            <a:ext cx="10839450" cy="800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mujer Helen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334" y="-225425"/>
            <a:ext cx="10960767" cy="803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-hNE55I2plY/Tt-KdoNE5HI/AAAAAAAABu8/XjCgmSypLCQ/s1600/hbrsg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9708" y="-309412"/>
            <a:ext cx="10960766" cy="820649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 rot="21229318">
            <a:off x="6666006" y="6411631"/>
            <a:ext cx="2725389" cy="912658"/>
          </a:xfrm>
          <a:prstGeom prst="rect">
            <a:avLst/>
          </a:prstGeom>
          <a:noFill/>
        </p:spPr>
        <p:txBody>
          <a:bodyPr wrap="square" lIns="80872" tIns="40436" rIns="80872" bIns="40436" rtlCol="0">
            <a:spAutoFit/>
          </a:bodyPr>
          <a:lstStyle/>
          <a:p>
            <a:r>
              <a:rPr lang="es-ES" sz="54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FF0000"/>
                    </a:gs>
                    <a:gs pos="50000">
                      <a:srgbClr val="00B0F0"/>
                    </a:gs>
                    <a:gs pos="100000">
                      <a:srgbClr val="FF0000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Helen</a:t>
            </a:r>
          </a:p>
        </p:txBody>
      </p:sp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203" y="5441454"/>
            <a:ext cx="1996838" cy="165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48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000">
        <p14:vortex dir="r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14673"/>
            <a:ext cx="10801350" cy="25924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6042" tIns="53017" rIns="106042" bIns="53017" anchor="ctr"/>
          <a:lstStyle/>
          <a:p>
            <a:pPr defTabSz="1060417" fontAlgn="base">
              <a:spcBef>
                <a:spcPct val="0"/>
              </a:spcBef>
              <a:spcAft>
                <a:spcPct val="0"/>
              </a:spcAft>
            </a:pPr>
            <a:endParaRPr lang="es-ES" sz="21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73918"/>
            <a:ext cx="10801350" cy="570325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6042" tIns="53017" rIns="106042" bIns="53017" anchor="ctr"/>
          <a:lstStyle/>
          <a:p>
            <a:pPr algn="ctr" defTabSz="1060417" fontAlgn="base">
              <a:spcBef>
                <a:spcPct val="0"/>
              </a:spcBef>
              <a:spcAft>
                <a:spcPct val="0"/>
              </a:spcAft>
            </a:pPr>
            <a:endParaRPr lang="es-ES" sz="21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77146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60324"/>
            <a:ext cx="10801350" cy="278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042" tIns="53017" rIns="106042" bIns="53017">
            <a:spAutoFit/>
          </a:bodyPr>
          <a:lstStyle/>
          <a:p>
            <a:pPr algn="ctr" defTabSz="1060417" fontAlgn="base">
              <a:spcBef>
                <a:spcPct val="50000"/>
              </a:spcBef>
              <a:spcAft>
                <a:spcPct val="0"/>
              </a:spcAft>
            </a:pPr>
            <a:r>
              <a:rPr lang="es-ES" sz="7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6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1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5357607"/>
            <a:ext cx="3150394" cy="188447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6042" tIns="53017" rIns="106042" bIns="53017">
            <a:spAutoFit/>
          </a:bodyPr>
          <a:lstStyle/>
          <a:p>
            <a:pPr algn="ctr" defTabSz="1060417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1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2100" b="1">
                <a:solidFill>
                  <a:srgbClr val="0066FF"/>
                </a:solidFill>
              </a:rPr>
              <a:t> </a:t>
            </a:r>
          </a:p>
          <a:p>
            <a:pPr defTabSz="1060417" fontAlgn="base">
              <a:spcBef>
                <a:spcPct val="50000"/>
              </a:spcBef>
              <a:spcAft>
                <a:spcPct val="0"/>
              </a:spcAft>
            </a:pPr>
            <a:endParaRPr lang="es-ES" sz="21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5" y="4752726"/>
            <a:ext cx="2790349" cy="267880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530429"/>
            <a:ext cx="1440180" cy="112336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370110"/>
            <a:ext cx="630079" cy="60488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975002"/>
            <a:ext cx="630079" cy="60488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579888"/>
            <a:ext cx="630079" cy="60488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5184778"/>
            <a:ext cx="630079" cy="6048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141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899">
        <p14:vortex dir="r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58</Words>
  <Application>Microsoft Office PowerPoint</Application>
  <PresentationFormat>Personalizado</PresentationFormat>
  <Paragraphs>15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keywords>Dedicado a todas las mujeres</cp:keywords>
  <cp:lastModifiedBy>Usuario</cp:lastModifiedBy>
  <cp:revision>26</cp:revision>
  <dcterms:created xsi:type="dcterms:W3CDTF">2016-03-07T00:32:03Z</dcterms:created>
  <dcterms:modified xsi:type="dcterms:W3CDTF">2016-03-08T00:47:39Z</dcterms:modified>
</cp:coreProperties>
</file>