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377" r:id="rId3"/>
    <p:sldId id="369" r:id="rId4"/>
    <p:sldId id="380" r:id="rId5"/>
    <p:sldId id="345" r:id="rId6"/>
    <p:sldId id="349" r:id="rId7"/>
    <p:sldId id="348" r:id="rId8"/>
    <p:sldId id="361" r:id="rId9"/>
    <p:sldId id="350" r:id="rId10"/>
    <p:sldId id="346" r:id="rId11"/>
    <p:sldId id="359" r:id="rId12"/>
    <p:sldId id="360" r:id="rId13"/>
    <p:sldId id="373" r:id="rId14"/>
    <p:sldId id="376" r:id="rId15"/>
    <p:sldId id="370" r:id="rId16"/>
    <p:sldId id="372" r:id="rId17"/>
    <p:sldId id="379" r:id="rId18"/>
    <p:sldId id="356" r:id="rId19"/>
    <p:sldId id="365" r:id="rId20"/>
    <p:sldId id="383" r:id="rId21"/>
    <p:sldId id="385" r:id="rId22"/>
    <p:sldId id="384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WtDcmgcaCph0gus8Vs3XA==" hashData="qNB/nkF3buP46hlQYcSuyu3k31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8B35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60" d="100"/>
          <a:sy n="60" d="100"/>
        </p:scale>
        <p:origin x="-792" y="-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5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8DF09-0DFC-4033-9542-3F69694287BA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5E50A0-313B-44D4-86B4-1CE01C69D0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7934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039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716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269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150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089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064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189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43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050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15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874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9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37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65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03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68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54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414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27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83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83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75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595FC-1865-414A-B84F-06A7496310FC}" type="datetimeFigureOut">
              <a:rPr lang="es-ES" smtClean="0"/>
              <a:t>02/05/2014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76DB2-9575-4063-B29A-128D3CCC3A9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660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785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feliz dia de la madre Helen\Diapositiva2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617" y="-3215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OZGs0AQdlME/T6IUqAj8DiI/AAAAAAAAALU/zlQ1cnESPpY/s1600/FELIZ+_DIA_DE_LAS_MADRES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78557"/>
          <a:stretch/>
        </p:blipFill>
        <p:spPr bwMode="auto">
          <a:xfrm>
            <a:off x="0" y="-32155"/>
            <a:ext cx="9144000" cy="148914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012160" y="583676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Automático</a:t>
            </a:r>
            <a:endParaRPr lang="es-E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895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  <p:sndAc>
          <p:stSnd loop="1">
            <p:snd r:embed="rId2" name="pinpinela_-_pimpinela_-_querida_amiga.wav"/>
          </p:stSnd>
        </p:sndAc>
      </p:transition>
    </mc:Choice>
    <mc:Fallback xmlns="">
      <p:transition spd="slow" advTm="8000">
        <p:fade/>
        <p:sndAc>
          <p:stSnd loop="1">
            <p:snd r:embed="rId5" name="pinpinela_-_pimpinela_-_querida_amig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leni\Desktop\feliz dia de la madre Helen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3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6" descr="C:\Users\Eleni\Desktop\feliz dia de la madre Helen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90" y="-2914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217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feliz dia de la madre Helen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008" y="-32958"/>
            <a:ext cx="9172007" cy="699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feliz dia de la madre Helen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007" y="0"/>
            <a:ext cx="917200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008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Eleni\Desktop\feliz dia de la madre Helen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6" y="0"/>
            <a:ext cx="9137104" cy="6842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feliz dia de la madre Helen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6" y="-330"/>
            <a:ext cx="9137104" cy="684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2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Eleni\Desktop\feliz dia de la madre Helen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247"/>
            <a:ext cx="9144000" cy="6849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Eleni\Desktop\feliz dia de la madre Helen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8247"/>
            <a:ext cx="91440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99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feliz dia de la madre Helen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feliz dia de la madre Helen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8" y="0"/>
            <a:ext cx="91357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58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:\Users\Eleni\Desktop\feliz dia de la madre Helen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1" y="1771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Users\Eleni\Desktop\feliz dia de la madre Helen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1" y="24260"/>
            <a:ext cx="9139959" cy="68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2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feliz dia de la madre Helen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07" y="1514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feliz dia de la madre Helen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143"/>
            <a:ext cx="9144000" cy="6859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99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feliz dia de la madre Helen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feliz dia de la madre Helen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4" y="-99392"/>
            <a:ext cx="9140476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16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feliz dia de la madre Helen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82" y="1594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feliz dia de la madre Helen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5948"/>
            <a:ext cx="9144000" cy="6842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569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feliz dia de la madre Helen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" y="-2232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584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feliz dia de la madre Helen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feliz dia de la madre Helen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8" y="-99392"/>
            <a:ext cx="8891082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53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feliz dia de la madre Helen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15" y="1690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2577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feliz dia de la madre Helen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feliz dia de la madre Helen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754" y="0"/>
            <a:ext cx="91677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39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feliz dia de la madre Helen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feliz dia de la madre Helen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324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904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feliz dia de la madre Helen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68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feliz dia de la mad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616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losadobesdeargomedo.cl/imagenes/TgC_diadelamadre_038.gif"/>
          <p:cNvPicPr>
            <a:picLocks noChangeAspect="1" noChangeArrowheads="1" noCrop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243" y="404664"/>
            <a:ext cx="8136904" cy="6356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1" descr="C:\Users\Eleni\Desktop\feliz dia de la madre Helen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090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12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feliz dia de la madre Helen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671"/>
            <a:ext cx="9172533" cy="682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7" descr="C:\Users\Eleni\Desktop\feliz dia de la madre Helen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feliz dia de la mad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045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399">
        <p14:vortex dir="r"/>
      </p:transition>
    </mc:Choice>
    <mc:Fallback xmlns="">
      <p:transition spd="slow" advTm="133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287016" y="188641"/>
            <a:ext cx="8533456" cy="6457394"/>
            <a:chOff x="-110359" y="0"/>
            <a:chExt cx="9254359" cy="6891399"/>
          </a:xfrm>
        </p:grpSpPr>
        <p:pic>
          <p:nvPicPr>
            <p:cNvPr id="24578" name="Picture 2" descr="http://www.subeimagenes.com/img/feliz-dia-de-las-madres-gif-260248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10359" y="0"/>
              <a:ext cx="9254359" cy="68913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4" descr="Tarjeta Para Facebook | Madres 035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781" b="90040" l="313" r="962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947"/>
            <a:stretch/>
          </p:blipFill>
          <p:spPr bwMode="auto">
            <a:xfrm>
              <a:off x="3131840" y="5157191"/>
              <a:ext cx="2765461" cy="173420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4" descr="http://4.bp.blogspot.com/-LFNldmOwLng/UX7yaimrrAI/AAAAAAAACvU/ZCSuw_lnh0o/s1600/muestra+png+fotos+del+10+de+may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781" y="0"/>
            <a:ext cx="919078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4.bp.blogspot.com/-LT15-dDJb9s/TlFQ8PRXOSI/AAAAAAAADnE/Ao0TMkxNOF8/s320/21kwn0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76637" y="5049436"/>
            <a:ext cx="1285852" cy="1596598"/>
          </a:xfrm>
          <a:prstGeom prst="rect">
            <a:avLst/>
          </a:prstGeom>
          <a:noFill/>
        </p:spPr>
      </p:pic>
      <p:pic>
        <p:nvPicPr>
          <p:cNvPr id="9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46781" y="4317768"/>
            <a:ext cx="1226140" cy="7920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2039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bellisima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225" y="-73944"/>
            <a:ext cx="9420225" cy="693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i209.photobucket.com/albums/bb178/ROSA_SALVAJE/12D2.gif?t=1243643947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77994">
            <a:off x="185528" y="1171244"/>
            <a:ext cx="4991100" cy="2009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-306081" y="-87764"/>
            <a:ext cx="9450081" cy="6945761"/>
            <a:chOff x="-306081" y="-87763"/>
            <a:chExt cx="9450081" cy="6945761"/>
          </a:xfrm>
        </p:grpSpPr>
        <p:pic>
          <p:nvPicPr>
            <p:cNvPr id="5" name="Picture 4" descr="http://4.bp.blogspot.com/-LFNldmOwLng/UX7yaimrrAI/AAAAAAAACvU/ZCSuw_lnh0o/s1600/muestra+png+fotos+del+10+de+mayo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06081" y="-87763"/>
              <a:ext cx="9450081" cy="6945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6" descr="http://4.bp.blogspot.com/-LT15-dDJb9s/TlFQ8PRXOSI/AAAAAAAADnE/Ao0TMkxNOF8/s320/21kwn0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-306081" y="4975493"/>
              <a:ext cx="1285852" cy="1596598"/>
            </a:xfrm>
            <a:prstGeom prst="rect">
              <a:avLst/>
            </a:prstGeom>
            <a:noFill/>
          </p:spPr>
        </p:pic>
        <p:pic>
          <p:nvPicPr>
            <p:cNvPr id="7" name="Picture 14" descr="http://www.gifs-animados.es/nombre-imagenes/h/helen/gifs-animados-helen-066784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276225" y="4243825"/>
              <a:ext cx="1226140" cy="792087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88908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4841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1138</TotalTime>
  <Words>61</Words>
  <Application>Microsoft Office PowerPoint</Application>
  <PresentationFormat>Presentación en pantalla (4:3)</PresentationFormat>
  <Paragraphs>29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Helen-Bruji</dc:creator>
  <cp:lastModifiedBy>Eleni</cp:lastModifiedBy>
  <cp:revision>103</cp:revision>
  <dcterms:created xsi:type="dcterms:W3CDTF">2014-04-22T16:51:56Z</dcterms:created>
  <dcterms:modified xsi:type="dcterms:W3CDTF">2014-05-02T17:55:07Z</dcterms:modified>
</cp:coreProperties>
</file>