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329" r:id="rId3"/>
    <p:sldId id="260" r:id="rId4"/>
    <p:sldId id="273" r:id="rId5"/>
    <p:sldId id="291" r:id="rId6"/>
    <p:sldId id="261" r:id="rId7"/>
    <p:sldId id="259" r:id="rId8"/>
    <p:sldId id="280" r:id="rId9"/>
    <p:sldId id="265" r:id="rId10"/>
    <p:sldId id="330" r:id="rId11"/>
    <p:sldId id="302" r:id="rId12"/>
    <p:sldId id="309" r:id="rId13"/>
    <p:sldId id="315" r:id="rId14"/>
    <p:sldId id="331" r:id="rId15"/>
    <p:sldId id="326" r:id="rId16"/>
    <p:sldId id="333" r:id="rId17"/>
    <p:sldId id="334" r:id="rId18"/>
  </p:sldIdLst>
  <p:sldSz cx="10801350" cy="7200900"/>
  <p:notesSz cx="6858000" cy="9144000"/>
  <p:defaultTextStyle>
    <a:defPPr>
      <a:defRPr lang="es-ES"/>
    </a:defPPr>
    <a:lvl1pPr marL="0" algn="l" defTabSz="9525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6265" algn="l" defTabSz="9525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2530" algn="l" defTabSz="9525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8796" algn="l" defTabSz="9525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5061" algn="l" defTabSz="9525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81326" algn="l" defTabSz="9525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7591" algn="l" defTabSz="9525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3857" algn="l" defTabSz="9525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10122" algn="l" defTabSz="9525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Bl5yJbYPtTHjX3TLcY2gw==" hashData="CEtpNt6BfSdMtYxobY60pvXVkS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480" y="-324"/>
      </p:cViewPr>
      <p:guideLst>
        <p:guide orient="horz" pos="2269"/>
        <p:guide pos="340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BF8CC3-ED0D-4220-9034-0513A284902E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61652F-FEB2-4949-8A5C-ED0C20724B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8578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253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76265" algn="l" defTabSz="95253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52530" algn="l" defTabSz="95253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28796" algn="l" defTabSz="95253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05061" algn="l" defTabSz="95253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381326" algn="l" defTabSz="95253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857591" algn="l" defTabSz="95253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33857" algn="l" defTabSz="95253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10122" algn="l" defTabSz="95253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1652F-FEB2-4949-8A5C-ED0C20724BFA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4139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61652F-FEB2-4949-8A5C-ED0C20724BFA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5656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36947"/>
            <a:ext cx="9181148" cy="154352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4080511"/>
            <a:ext cx="7560945" cy="184022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1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5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0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2EAF-BBFC-4638-AE75-00F1ABF3ADD7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CC1E2-FAAB-4529-9451-9CBAF2C4AA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778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2EAF-BBFC-4638-AE75-00F1ABF3ADD7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CC1E2-FAAB-4529-9451-9CBAF2C4AA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88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627245"/>
            <a:ext cx="9181148" cy="1430179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052049"/>
            <a:ext cx="9181148" cy="1575196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2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25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7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0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132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5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85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01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2EAF-BBFC-4638-AE75-00F1ABF3ADD7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CC1E2-FAAB-4529-9451-9CBAF2C4AA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822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680211"/>
            <a:ext cx="4770596" cy="475226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680211"/>
            <a:ext cx="4770596" cy="475226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2EAF-BBFC-4638-AE75-00F1ABF3ADD7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CC1E2-FAAB-4529-9451-9CBAF2C4AA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504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7" y="1611869"/>
            <a:ext cx="4772472" cy="67175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265" indent="0">
              <a:buNone/>
              <a:defRPr sz="2100" b="1"/>
            </a:lvl2pPr>
            <a:lvl3pPr marL="952530" indent="0">
              <a:buNone/>
              <a:defRPr sz="1900" b="1"/>
            </a:lvl3pPr>
            <a:lvl4pPr marL="1428796" indent="0">
              <a:buNone/>
              <a:defRPr sz="1700" b="1"/>
            </a:lvl4pPr>
            <a:lvl5pPr marL="1905061" indent="0">
              <a:buNone/>
              <a:defRPr sz="1700" b="1"/>
            </a:lvl5pPr>
            <a:lvl6pPr marL="2381326" indent="0">
              <a:buNone/>
              <a:defRPr sz="1700" b="1"/>
            </a:lvl6pPr>
            <a:lvl7pPr marL="2857591" indent="0">
              <a:buNone/>
              <a:defRPr sz="1700" b="1"/>
            </a:lvl7pPr>
            <a:lvl8pPr marL="3333857" indent="0">
              <a:buNone/>
              <a:defRPr sz="1700" b="1"/>
            </a:lvl8pPr>
            <a:lvl9pPr marL="3810122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7" y="2283619"/>
            <a:ext cx="4772472" cy="414885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6" y="1611869"/>
            <a:ext cx="4774347" cy="67175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265" indent="0">
              <a:buNone/>
              <a:defRPr sz="2100" b="1"/>
            </a:lvl2pPr>
            <a:lvl3pPr marL="952530" indent="0">
              <a:buNone/>
              <a:defRPr sz="1900" b="1"/>
            </a:lvl3pPr>
            <a:lvl4pPr marL="1428796" indent="0">
              <a:buNone/>
              <a:defRPr sz="1700" b="1"/>
            </a:lvl4pPr>
            <a:lvl5pPr marL="1905061" indent="0">
              <a:buNone/>
              <a:defRPr sz="1700" b="1"/>
            </a:lvl5pPr>
            <a:lvl6pPr marL="2381326" indent="0">
              <a:buNone/>
              <a:defRPr sz="1700" b="1"/>
            </a:lvl6pPr>
            <a:lvl7pPr marL="2857591" indent="0">
              <a:buNone/>
              <a:defRPr sz="1700" b="1"/>
            </a:lvl7pPr>
            <a:lvl8pPr marL="3333857" indent="0">
              <a:buNone/>
              <a:defRPr sz="1700" b="1"/>
            </a:lvl8pPr>
            <a:lvl9pPr marL="3810122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6" y="2283619"/>
            <a:ext cx="4774347" cy="414885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2EAF-BBFC-4638-AE75-00F1ABF3ADD7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CC1E2-FAAB-4529-9451-9CBAF2C4AA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836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2EAF-BBFC-4638-AE75-00F1ABF3ADD7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CC1E2-FAAB-4529-9451-9CBAF2C4AA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737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2EAF-BBFC-4638-AE75-00F1ABF3ADD7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CC1E2-FAAB-4529-9451-9CBAF2C4AA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255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286703"/>
            <a:ext cx="3553570" cy="1220152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86703"/>
            <a:ext cx="6038254" cy="614576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8" y="1506855"/>
            <a:ext cx="3553570" cy="4925617"/>
          </a:xfrm>
        </p:spPr>
        <p:txBody>
          <a:bodyPr/>
          <a:lstStyle>
            <a:lvl1pPr marL="0" indent="0">
              <a:buNone/>
              <a:defRPr sz="1500"/>
            </a:lvl1pPr>
            <a:lvl2pPr marL="476265" indent="0">
              <a:buNone/>
              <a:defRPr sz="1300"/>
            </a:lvl2pPr>
            <a:lvl3pPr marL="952530" indent="0">
              <a:buNone/>
              <a:defRPr sz="1000"/>
            </a:lvl3pPr>
            <a:lvl4pPr marL="1428796" indent="0">
              <a:buNone/>
              <a:defRPr sz="900"/>
            </a:lvl4pPr>
            <a:lvl5pPr marL="1905061" indent="0">
              <a:buNone/>
              <a:defRPr sz="900"/>
            </a:lvl5pPr>
            <a:lvl6pPr marL="2381326" indent="0">
              <a:buNone/>
              <a:defRPr sz="900"/>
            </a:lvl6pPr>
            <a:lvl7pPr marL="2857591" indent="0">
              <a:buNone/>
              <a:defRPr sz="900"/>
            </a:lvl7pPr>
            <a:lvl8pPr marL="3333857" indent="0">
              <a:buNone/>
              <a:defRPr sz="900"/>
            </a:lvl8pPr>
            <a:lvl9pPr marL="3810122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2EAF-BBFC-4638-AE75-00F1ABF3ADD7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CC1E2-FAAB-4529-9451-9CBAF2C4AA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943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1" y="5040631"/>
            <a:ext cx="6480810" cy="595075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1" y="643415"/>
            <a:ext cx="6480810" cy="4320540"/>
          </a:xfrm>
        </p:spPr>
        <p:txBody>
          <a:bodyPr/>
          <a:lstStyle>
            <a:lvl1pPr marL="0" indent="0">
              <a:buNone/>
              <a:defRPr sz="3300"/>
            </a:lvl1pPr>
            <a:lvl2pPr marL="476265" indent="0">
              <a:buNone/>
              <a:defRPr sz="2900"/>
            </a:lvl2pPr>
            <a:lvl3pPr marL="952530" indent="0">
              <a:buNone/>
              <a:defRPr sz="2500"/>
            </a:lvl3pPr>
            <a:lvl4pPr marL="1428796" indent="0">
              <a:buNone/>
              <a:defRPr sz="2100"/>
            </a:lvl4pPr>
            <a:lvl5pPr marL="1905061" indent="0">
              <a:buNone/>
              <a:defRPr sz="2100"/>
            </a:lvl5pPr>
            <a:lvl6pPr marL="2381326" indent="0">
              <a:buNone/>
              <a:defRPr sz="2100"/>
            </a:lvl6pPr>
            <a:lvl7pPr marL="2857591" indent="0">
              <a:buNone/>
              <a:defRPr sz="2100"/>
            </a:lvl7pPr>
            <a:lvl8pPr marL="3333857" indent="0">
              <a:buNone/>
              <a:defRPr sz="2100"/>
            </a:lvl8pPr>
            <a:lvl9pPr marL="3810122" indent="0">
              <a:buNone/>
              <a:defRPr sz="21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1" y="5635705"/>
            <a:ext cx="6480810" cy="845105"/>
          </a:xfrm>
        </p:spPr>
        <p:txBody>
          <a:bodyPr/>
          <a:lstStyle>
            <a:lvl1pPr marL="0" indent="0">
              <a:buNone/>
              <a:defRPr sz="1500"/>
            </a:lvl1pPr>
            <a:lvl2pPr marL="476265" indent="0">
              <a:buNone/>
              <a:defRPr sz="1300"/>
            </a:lvl2pPr>
            <a:lvl3pPr marL="952530" indent="0">
              <a:buNone/>
              <a:defRPr sz="1000"/>
            </a:lvl3pPr>
            <a:lvl4pPr marL="1428796" indent="0">
              <a:buNone/>
              <a:defRPr sz="900"/>
            </a:lvl4pPr>
            <a:lvl5pPr marL="1905061" indent="0">
              <a:buNone/>
              <a:defRPr sz="900"/>
            </a:lvl5pPr>
            <a:lvl6pPr marL="2381326" indent="0">
              <a:buNone/>
              <a:defRPr sz="900"/>
            </a:lvl6pPr>
            <a:lvl7pPr marL="2857591" indent="0">
              <a:buNone/>
              <a:defRPr sz="900"/>
            </a:lvl7pPr>
            <a:lvl8pPr marL="3333857" indent="0">
              <a:buNone/>
              <a:defRPr sz="900"/>
            </a:lvl8pPr>
            <a:lvl9pPr marL="3810122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2EAF-BBFC-4638-AE75-00F1ABF3ADD7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CC1E2-FAAB-4529-9451-9CBAF2C4AA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45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2EAF-BBFC-4638-AE75-00F1ABF3ADD7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CC1E2-FAAB-4529-9451-9CBAF2C4AA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456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88370"/>
            <a:ext cx="2430303" cy="614410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88370"/>
            <a:ext cx="7110888" cy="614410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2EAF-BBFC-4638-AE75-00F1ABF3ADD7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CC1E2-FAAB-4529-9451-9CBAF2C4AA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972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36963"/>
            <a:ext cx="9181148" cy="1543526"/>
          </a:xfrm>
          <a:prstGeom prst="rect">
            <a:avLst/>
          </a:prstGeom>
        </p:spPr>
        <p:txBody>
          <a:bodyPr lIns="102608" tIns="51301" rIns="102608" bIns="513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4080511"/>
            <a:ext cx="7560945" cy="1840231"/>
          </a:xfrm>
          <a:prstGeom prst="rect">
            <a:avLst/>
          </a:prstGeom>
        </p:spPr>
        <p:txBody>
          <a:bodyPr lIns="102608" tIns="51301" rIns="102608" bIns="51301"/>
          <a:lstStyle>
            <a:lvl1pPr marL="0" indent="0" algn="ctr">
              <a:buNone/>
              <a:defRPr/>
            </a:lvl1pPr>
            <a:lvl2pPr marL="513032" indent="0" algn="ctr">
              <a:buNone/>
              <a:defRPr/>
            </a:lvl2pPr>
            <a:lvl3pPr marL="1026070" indent="0" algn="ctr">
              <a:buNone/>
              <a:defRPr/>
            </a:lvl3pPr>
            <a:lvl4pPr marL="1539101" indent="0" algn="ctr">
              <a:buNone/>
              <a:defRPr/>
            </a:lvl4pPr>
            <a:lvl5pPr marL="2052134" indent="0" algn="ctr">
              <a:buNone/>
              <a:defRPr/>
            </a:lvl5pPr>
            <a:lvl6pPr marL="2565179" indent="0" algn="ctr">
              <a:buNone/>
              <a:defRPr/>
            </a:lvl6pPr>
            <a:lvl7pPr marL="3078203" indent="0" algn="ctr">
              <a:buNone/>
              <a:defRPr/>
            </a:lvl7pPr>
            <a:lvl8pPr marL="3591231" indent="0" algn="ctr">
              <a:buNone/>
              <a:defRPr/>
            </a:lvl8pPr>
            <a:lvl9pPr marL="410426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627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8399"/>
            <a:ext cx="9721215" cy="1200151"/>
          </a:xfrm>
          <a:prstGeom prst="rect">
            <a:avLst/>
          </a:prstGeom>
        </p:spPr>
        <p:txBody>
          <a:bodyPr lIns="102608" tIns="51301" rIns="102608" bIns="513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680211"/>
            <a:ext cx="9721215" cy="4752262"/>
          </a:xfrm>
          <a:prstGeom prst="rect">
            <a:avLst/>
          </a:prstGeom>
        </p:spPr>
        <p:txBody>
          <a:bodyPr lIns="102608" tIns="51301" rIns="102608" bIns="513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6342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627250"/>
            <a:ext cx="9181148" cy="1430180"/>
          </a:xfrm>
          <a:prstGeom prst="rect">
            <a:avLst/>
          </a:prstGeom>
        </p:spPr>
        <p:txBody>
          <a:bodyPr lIns="102608" tIns="51301" rIns="102608" bIns="51301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052053"/>
            <a:ext cx="9181148" cy="1575196"/>
          </a:xfrm>
          <a:prstGeom prst="rect">
            <a:avLst/>
          </a:prstGeom>
        </p:spPr>
        <p:txBody>
          <a:bodyPr lIns="102608" tIns="51301" rIns="102608" bIns="51301" anchor="b"/>
          <a:lstStyle>
            <a:lvl1pPr marL="0" indent="0">
              <a:buNone/>
              <a:defRPr sz="2300"/>
            </a:lvl1pPr>
            <a:lvl2pPr marL="513032" indent="0">
              <a:buNone/>
              <a:defRPr sz="2000"/>
            </a:lvl2pPr>
            <a:lvl3pPr marL="1026070" indent="0">
              <a:buNone/>
              <a:defRPr sz="1800"/>
            </a:lvl3pPr>
            <a:lvl4pPr marL="1539101" indent="0">
              <a:buNone/>
              <a:defRPr sz="1600"/>
            </a:lvl4pPr>
            <a:lvl5pPr marL="2052134" indent="0">
              <a:buNone/>
              <a:defRPr sz="1600"/>
            </a:lvl5pPr>
            <a:lvl6pPr marL="2565179" indent="0">
              <a:buNone/>
              <a:defRPr sz="1600"/>
            </a:lvl6pPr>
            <a:lvl7pPr marL="3078203" indent="0">
              <a:buNone/>
              <a:defRPr sz="1600"/>
            </a:lvl7pPr>
            <a:lvl8pPr marL="3591231" indent="0">
              <a:buNone/>
              <a:defRPr sz="1600"/>
            </a:lvl8pPr>
            <a:lvl9pPr marL="4104269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4686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8399"/>
            <a:ext cx="9721215" cy="1200151"/>
          </a:xfrm>
          <a:prstGeom prst="rect">
            <a:avLst/>
          </a:prstGeom>
        </p:spPr>
        <p:txBody>
          <a:bodyPr lIns="102608" tIns="51301" rIns="102608" bIns="513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680211"/>
            <a:ext cx="4770596" cy="4752262"/>
          </a:xfrm>
          <a:prstGeom prst="rect">
            <a:avLst/>
          </a:prstGeom>
        </p:spPr>
        <p:txBody>
          <a:bodyPr lIns="102608" tIns="51301" rIns="102608" bIns="51301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680211"/>
            <a:ext cx="4770596" cy="4752262"/>
          </a:xfrm>
          <a:prstGeom prst="rect">
            <a:avLst/>
          </a:prstGeom>
        </p:spPr>
        <p:txBody>
          <a:bodyPr lIns="102608" tIns="51301" rIns="102608" bIns="51301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5892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8399"/>
            <a:ext cx="9721215" cy="1200151"/>
          </a:xfrm>
          <a:prstGeom prst="rect">
            <a:avLst/>
          </a:prstGeom>
        </p:spPr>
        <p:txBody>
          <a:bodyPr lIns="102608" tIns="51301" rIns="102608" bIns="513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611870"/>
            <a:ext cx="4772472" cy="671752"/>
          </a:xfrm>
          <a:prstGeom prst="rect">
            <a:avLst/>
          </a:prstGeom>
        </p:spPr>
        <p:txBody>
          <a:bodyPr lIns="102608" tIns="51301" rIns="102608" bIns="51301" anchor="b"/>
          <a:lstStyle>
            <a:lvl1pPr marL="0" indent="0">
              <a:buNone/>
              <a:defRPr sz="2800" b="1"/>
            </a:lvl1pPr>
            <a:lvl2pPr marL="513032" indent="0">
              <a:buNone/>
              <a:defRPr sz="2300" b="1"/>
            </a:lvl2pPr>
            <a:lvl3pPr marL="1026070" indent="0">
              <a:buNone/>
              <a:defRPr sz="2000" b="1"/>
            </a:lvl3pPr>
            <a:lvl4pPr marL="1539101" indent="0">
              <a:buNone/>
              <a:defRPr sz="1800" b="1"/>
            </a:lvl4pPr>
            <a:lvl5pPr marL="2052134" indent="0">
              <a:buNone/>
              <a:defRPr sz="1800" b="1"/>
            </a:lvl5pPr>
            <a:lvl6pPr marL="2565179" indent="0">
              <a:buNone/>
              <a:defRPr sz="1800" b="1"/>
            </a:lvl6pPr>
            <a:lvl7pPr marL="3078203" indent="0">
              <a:buNone/>
              <a:defRPr sz="1800" b="1"/>
            </a:lvl7pPr>
            <a:lvl8pPr marL="3591231" indent="0">
              <a:buNone/>
              <a:defRPr sz="1800" b="1"/>
            </a:lvl8pPr>
            <a:lvl9pPr marL="410426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283624"/>
            <a:ext cx="4772472" cy="4148852"/>
          </a:xfrm>
          <a:prstGeom prst="rect">
            <a:avLst/>
          </a:prstGeom>
        </p:spPr>
        <p:txBody>
          <a:bodyPr lIns="102608" tIns="51301" rIns="102608" bIns="51301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0" y="1611870"/>
            <a:ext cx="4774347" cy="671752"/>
          </a:xfrm>
          <a:prstGeom prst="rect">
            <a:avLst/>
          </a:prstGeom>
        </p:spPr>
        <p:txBody>
          <a:bodyPr lIns="102608" tIns="51301" rIns="102608" bIns="51301" anchor="b"/>
          <a:lstStyle>
            <a:lvl1pPr marL="0" indent="0">
              <a:buNone/>
              <a:defRPr sz="2800" b="1"/>
            </a:lvl1pPr>
            <a:lvl2pPr marL="513032" indent="0">
              <a:buNone/>
              <a:defRPr sz="2300" b="1"/>
            </a:lvl2pPr>
            <a:lvl3pPr marL="1026070" indent="0">
              <a:buNone/>
              <a:defRPr sz="2000" b="1"/>
            </a:lvl3pPr>
            <a:lvl4pPr marL="1539101" indent="0">
              <a:buNone/>
              <a:defRPr sz="1800" b="1"/>
            </a:lvl4pPr>
            <a:lvl5pPr marL="2052134" indent="0">
              <a:buNone/>
              <a:defRPr sz="1800" b="1"/>
            </a:lvl5pPr>
            <a:lvl6pPr marL="2565179" indent="0">
              <a:buNone/>
              <a:defRPr sz="1800" b="1"/>
            </a:lvl6pPr>
            <a:lvl7pPr marL="3078203" indent="0">
              <a:buNone/>
              <a:defRPr sz="1800" b="1"/>
            </a:lvl7pPr>
            <a:lvl8pPr marL="3591231" indent="0">
              <a:buNone/>
              <a:defRPr sz="1800" b="1"/>
            </a:lvl8pPr>
            <a:lvl9pPr marL="410426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0" y="2283624"/>
            <a:ext cx="4774347" cy="4148852"/>
          </a:xfrm>
          <a:prstGeom prst="rect">
            <a:avLst/>
          </a:prstGeom>
        </p:spPr>
        <p:txBody>
          <a:bodyPr lIns="102608" tIns="51301" rIns="102608" bIns="51301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9094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8399"/>
            <a:ext cx="9721215" cy="1200151"/>
          </a:xfrm>
          <a:prstGeom prst="rect">
            <a:avLst/>
          </a:prstGeom>
        </p:spPr>
        <p:txBody>
          <a:bodyPr lIns="102608" tIns="51301" rIns="102608" bIns="513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8494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041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86735"/>
            <a:ext cx="3553570" cy="1220154"/>
          </a:xfrm>
          <a:prstGeom prst="rect">
            <a:avLst/>
          </a:prstGeom>
        </p:spPr>
        <p:txBody>
          <a:bodyPr lIns="102608" tIns="51301" rIns="102608" bIns="51301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86708"/>
            <a:ext cx="6038255" cy="6145768"/>
          </a:xfrm>
          <a:prstGeom prst="rect">
            <a:avLst/>
          </a:prstGeom>
        </p:spPr>
        <p:txBody>
          <a:bodyPr lIns="102608" tIns="51301" rIns="102608" bIns="51301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506889"/>
            <a:ext cx="3553570" cy="4925616"/>
          </a:xfrm>
          <a:prstGeom prst="rect">
            <a:avLst/>
          </a:prstGeom>
        </p:spPr>
        <p:txBody>
          <a:bodyPr lIns="102608" tIns="51301" rIns="102608" bIns="51301"/>
          <a:lstStyle>
            <a:lvl1pPr marL="0" indent="0">
              <a:buNone/>
              <a:defRPr sz="1600"/>
            </a:lvl1pPr>
            <a:lvl2pPr marL="513032" indent="0">
              <a:buNone/>
              <a:defRPr sz="1400"/>
            </a:lvl2pPr>
            <a:lvl3pPr marL="1026070" indent="0">
              <a:buNone/>
              <a:defRPr sz="1200"/>
            </a:lvl3pPr>
            <a:lvl4pPr marL="1539101" indent="0">
              <a:buNone/>
              <a:defRPr sz="1000"/>
            </a:lvl4pPr>
            <a:lvl5pPr marL="2052134" indent="0">
              <a:buNone/>
              <a:defRPr sz="1000"/>
            </a:lvl5pPr>
            <a:lvl6pPr marL="2565179" indent="0">
              <a:buNone/>
              <a:defRPr sz="1000"/>
            </a:lvl6pPr>
            <a:lvl7pPr marL="3078203" indent="0">
              <a:buNone/>
              <a:defRPr sz="1000"/>
            </a:lvl7pPr>
            <a:lvl8pPr marL="3591231" indent="0">
              <a:buNone/>
              <a:defRPr sz="1000"/>
            </a:lvl8pPr>
            <a:lvl9pPr marL="410426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906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5040631"/>
            <a:ext cx="6480810" cy="595079"/>
          </a:xfrm>
          <a:prstGeom prst="rect">
            <a:avLst/>
          </a:prstGeom>
        </p:spPr>
        <p:txBody>
          <a:bodyPr lIns="102608" tIns="51301" rIns="102608" bIns="51301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43414"/>
            <a:ext cx="6480810" cy="4320540"/>
          </a:xfrm>
          <a:prstGeom prst="rect">
            <a:avLst/>
          </a:prstGeom>
        </p:spPr>
        <p:txBody>
          <a:bodyPr lIns="102608" tIns="51301" rIns="102608" bIns="51301"/>
          <a:lstStyle>
            <a:lvl1pPr marL="0" indent="0">
              <a:buNone/>
              <a:defRPr sz="3600"/>
            </a:lvl1pPr>
            <a:lvl2pPr marL="513032" indent="0">
              <a:buNone/>
              <a:defRPr sz="3200"/>
            </a:lvl2pPr>
            <a:lvl3pPr marL="1026070" indent="0">
              <a:buNone/>
              <a:defRPr sz="2800"/>
            </a:lvl3pPr>
            <a:lvl4pPr marL="1539101" indent="0">
              <a:buNone/>
              <a:defRPr sz="2300"/>
            </a:lvl4pPr>
            <a:lvl5pPr marL="2052134" indent="0">
              <a:buNone/>
              <a:defRPr sz="2300"/>
            </a:lvl5pPr>
            <a:lvl6pPr marL="2565179" indent="0">
              <a:buNone/>
              <a:defRPr sz="2300"/>
            </a:lvl6pPr>
            <a:lvl7pPr marL="3078203" indent="0">
              <a:buNone/>
              <a:defRPr sz="2300"/>
            </a:lvl7pPr>
            <a:lvl8pPr marL="3591231" indent="0">
              <a:buNone/>
              <a:defRPr sz="2300"/>
            </a:lvl8pPr>
            <a:lvl9pPr marL="4104269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635749"/>
            <a:ext cx="6480810" cy="845106"/>
          </a:xfrm>
          <a:prstGeom prst="rect">
            <a:avLst/>
          </a:prstGeom>
        </p:spPr>
        <p:txBody>
          <a:bodyPr lIns="102608" tIns="51301" rIns="102608" bIns="51301"/>
          <a:lstStyle>
            <a:lvl1pPr marL="0" indent="0">
              <a:buNone/>
              <a:defRPr sz="1600"/>
            </a:lvl1pPr>
            <a:lvl2pPr marL="513032" indent="0">
              <a:buNone/>
              <a:defRPr sz="1400"/>
            </a:lvl2pPr>
            <a:lvl3pPr marL="1026070" indent="0">
              <a:buNone/>
              <a:defRPr sz="1200"/>
            </a:lvl3pPr>
            <a:lvl4pPr marL="1539101" indent="0">
              <a:buNone/>
              <a:defRPr sz="1000"/>
            </a:lvl4pPr>
            <a:lvl5pPr marL="2052134" indent="0">
              <a:buNone/>
              <a:defRPr sz="1000"/>
            </a:lvl5pPr>
            <a:lvl6pPr marL="2565179" indent="0">
              <a:buNone/>
              <a:defRPr sz="1000"/>
            </a:lvl6pPr>
            <a:lvl7pPr marL="3078203" indent="0">
              <a:buNone/>
              <a:defRPr sz="1000"/>
            </a:lvl7pPr>
            <a:lvl8pPr marL="3591231" indent="0">
              <a:buNone/>
              <a:defRPr sz="1000"/>
            </a:lvl8pPr>
            <a:lvl9pPr marL="410426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6634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8399"/>
            <a:ext cx="9721215" cy="1200151"/>
          </a:xfrm>
          <a:prstGeom prst="rect">
            <a:avLst/>
          </a:prstGeom>
        </p:spPr>
        <p:txBody>
          <a:bodyPr lIns="102608" tIns="51301" rIns="102608" bIns="513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680211"/>
            <a:ext cx="9721215" cy="4752262"/>
          </a:xfrm>
          <a:prstGeom prst="rect">
            <a:avLst/>
          </a:prstGeom>
        </p:spPr>
        <p:txBody>
          <a:bodyPr vert="eaVert" lIns="102608" tIns="51301" rIns="102608" bIns="513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337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88412"/>
            <a:ext cx="2430304" cy="6144101"/>
          </a:xfrm>
          <a:prstGeom prst="rect">
            <a:avLst/>
          </a:prstGeom>
        </p:spPr>
        <p:txBody>
          <a:bodyPr vert="eaVert" lIns="102608" tIns="51301" rIns="102608" bIns="513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88412"/>
            <a:ext cx="7110889" cy="6144101"/>
          </a:xfrm>
          <a:prstGeom prst="rect">
            <a:avLst/>
          </a:prstGeom>
        </p:spPr>
        <p:txBody>
          <a:bodyPr vert="eaVert" lIns="102608" tIns="51301" rIns="102608" bIns="513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263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9" y="288370"/>
            <a:ext cx="9721215" cy="1200150"/>
          </a:xfrm>
          <a:prstGeom prst="rect">
            <a:avLst/>
          </a:prstGeom>
        </p:spPr>
        <p:txBody>
          <a:bodyPr vert="horz" lIns="95253" tIns="47627" rIns="95253" bIns="47627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9" y="1680211"/>
            <a:ext cx="9721215" cy="4752261"/>
          </a:xfrm>
          <a:prstGeom prst="rect">
            <a:avLst/>
          </a:prstGeom>
        </p:spPr>
        <p:txBody>
          <a:bodyPr vert="horz" lIns="95253" tIns="47627" rIns="95253" bIns="47627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674169"/>
            <a:ext cx="2520315" cy="383381"/>
          </a:xfrm>
          <a:prstGeom prst="rect">
            <a:avLst/>
          </a:prstGeom>
        </p:spPr>
        <p:txBody>
          <a:bodyPr vert="horz" lIns="95253" tIns="47627" rIns="95253" bIns="4762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12EAF-BBFC-4638-AE75-00F1ABF3ADD7}" type="datetimeFigureOut">
              <a:rPr lang="es-ES" smtClean="0"/>
              <a:t>12/08/2016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674169"/>
            <a:ext cx="3420428" cy="383381"/>
          </a:xfrm>
          <a:prstGeom prst="rect">
            <a:avLst/>
          </a:prstGeom>
        </p:spPr>
        <p:txBody>
          <a:bodyPr vert="horz" lIns="95253" tIns="47627" rIns="95253" bIns="4762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674169"/>
            <a:ext cx="2520315" cy="383381"/>
          </a:xfrm>
          <a:prstGeom prst="rect">
            <a:avLst/>
          </a:prstGeom>
        </p:spPr>
        <p:txBody>
          <a:bodyPr vert="horz" lIns="95253" tIns="47627" rIns="95253" bIns="4762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CC1E2-FAAB-4529-9451-9CBAF2C4AAA0}" type="slidenum">
              <a:rPr lang="es-ES" smtClean="0"/>
              <a:t>‹Nº›</a:t>
            </a:fld>
            <a:endParaRPr lang="es-ES"/>
          </a:p>
        </p:txBody>
      </p:sp>
      <p:pic>
        <p:nvPicPr>
          <p:cNvPr id="2050" name="Picture 2" descr="C:\Users\Eleni\Desktop\ultimo escritorio\bellisima\0000M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9525"/>
            <a:ext cx="10782300" cy="718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945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5253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99" indent="-357199" algn="l" defTabSz="952530" rtl="0" eaLnBrk="1" latinLnBrk="0" hangingPunct="1">
        <a:spcBef>
          <a:spcPct val="20000"/>
        </a:spcBef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931" indent="-297666" algn="l" defTabSz="9525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663" indent="-238133" algn="l" defTabSz="9525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928" indent="-238133" algn="l" defTabSz="9525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3194" indent="-238133" algn="l" defTabSz="952530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9459" indent="-238133" algn="l" defTabSz="9525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724" indent="-238133" algn="l" defTabSz="9525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989" indent="-238133" algn="l" defTabSz="9525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8255" indent="-238133" algn="l" defTabSz="9525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525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6265" algn="l" defTabSz="9525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2530" algn="l" defTabSz="9525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796" algn="l" defTabSz="9525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061" algn="l" defTabSz="9525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81326" algn="l" defTabSz="9525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591" algn="l" defTabSz="9525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857" algn="l" defTabSz="9525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10122" algn="l" defTabSz="9525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557499"/>
            <a:ext cx="2520315" cy="500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2608" tIns="51301" rIns="102608" bIns="51301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2607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263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13032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26070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39101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5213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4778" indent="-384778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3681" indent="-320649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282592" indent="-256517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795617" indent="-256517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08653" indent="-25651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21688" indent="-25651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34716" indent="-25651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847761" indent="-25651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360789" indent="-25651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3032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6070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39101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2134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65179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78203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231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04269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8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gif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799707" cy="7199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lh3.ggpht.com/-A6qiXJU1q00/UD2Lijifn-I/AAAAAAAAR0g/Y3bym_oS-V8/vacaciones%252520%2525284%252529_thumb%25255B1%25255D.gif?imgmax=8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729" y="2463429"/>
            <a:ext cx="5619758" cy="473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bP0TY8mDC6I/U9VZCXKWEII/AAAAAAACVAw/55u7p8DG2aY/s1600/FELICES+VACACIONES+(02)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9117">
            <a:off x="2495436" y="2436195"/>
            <a:ext cx="2099847" cy="111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www.conversordeletras.com/fontgenerator/?text=Helen&amp;size=70&amp;font=Ruritania&amp;color=ea1616&amp;a=b6d1a7aa2f48c89ac6e488c09ca0975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89017" l="5464" r="89891">
                        <a14:foregroundMark x1="49180" y1="38150" x2="48634" y2="49711"/>
                        <a14:foregroundMark x1="48634" y1="50289" x2="48634" y2="55491"/>
                        <a14:foregroundMark x1="48361" y1="65896" x2="48361" y2="65896"/>
                        <a14:foregroundMark x1="61475" y1="42197" x2="61475" y2="57225"/>
                      </a14:backgroundRemoval>
                    </a14:imgEffect>
                    <a14:imgEffect>
                      <a14:artisticPastelsSmooth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10494">
            <a:off x="9370471" y="4814012"/>
            <a:ext cx="1252883" cy="592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93" y="0"/>
            <a:ext cx="10834399" cy="7344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63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ferris dir="l"/>
        <p:sndAc>
          <p:stSnd loop="1">
            <p:snd r:embed="rId2" name="In the summer time - Mungo Jerry.wav"/>
          </p:stSnd>
        </p:sndAc>
      </p:transition>
    </mc:Choice>
    <mc:Fallback xmlns="">
      <p:transition spd="slow" advTm="18000">
        <p:fade/>
        <p:sndAc>
          <p:stSnd loop="1">
            <p:snd r:embed="rId9" name="In the summer time - Mungo Jer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Eleni\Desktop\Mis vacaciones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3"/>
            <a:ext cx="10799707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Mis vacaciones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322" y="-37600"/>
            <a:ext cx="10987672" cy="742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9" descr="C:\Users\Eleni\Desktop\Mis vacaciones\Diapositiva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040" y="-37600"/>
            <a:ext cx="10988390" cy="742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Amor de Verano-H\Diapositiva1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800" y="-189620"/>
            <a:ext cx="11045151" cy="7655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Eleni\Desktop\Feliz Verano\Diapositiva1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672" y="-189619"/>
            <a:ext cx="11071021" cy="765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38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9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C:\Users\Eleni\Desktop\Mis vacaciones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3"/>
            <a:ext cx="10799707" cy="7415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Mis vacaciones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224"/>
            <a:ext cx="10799707" cy="741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14" y="-31699"/>
            <a:ext cx="10812363" cy="742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3" descr="C:\Users\Eleni\Desktop\Mis vacaciones\Diapositiva3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31698"/>
            <a:ext cx="10799707" cy="742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06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ferris dir="l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4" descr="C:\Users\Eleni\Desktop\Mis vacaciones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850"/>
            <a:ext cx="10799707" cy="725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Eleni\Desktop\Mis vacaciones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4104"/>
            <a:ext cx="10799707" cy="728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5" descr="C:\Users\Eleni\Desktop\Mis vacaciones\Diapositiva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38100"/>
            <a:ext cx="10799707" cy="721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23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ferris dir="l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Eleni\Desktop\Mis vacaciones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4"/>
            <a:ext cx="10799707" cy="722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Feliz Verano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5224"/>
            <a:ext cx="10792190" cy="722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4" descr="C:\Users\Eleni\Desktop\Mis vacaciones\Diapositiva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7" y="-25224"/>
            <a:ext cx="10792573" cy="722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6" descr="C:\Users\Eleni\Desktop\Mis vacaciones\Diapositiva3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3"/>
            <a:ext cx="10799707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0" descr="C:\Users\Eleni\Desktop\Feliz Verano\Diapositiva4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8" y="-1"/>
            <a:ext cx="10765963" cy="7174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8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Eleni\Desktop\Mis vacaciones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3"/>
            <a:ext cx="10799707" cy="7415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Mis vacaciones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" y="-265422"/>
            <a:ext cx="10799706" cy="7655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Mis vacaciones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65422"/>
            <a:ext cx="10799707" cy="7655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6" descr="C:\Users\Eleni\Desktop\Mis vacaciones\Diapositiva2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07" y="-436872"/>
            <a:ext cx="10799707" cy="782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7" descr="C:\Users\Eleni\Desktop\Mis vacaciones\Diapositiva3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436871"/>
            <a:ext cx="10799707" cy="782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79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2" descr="C:\Users\Eleni\Desktop\Mis vacaciones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4"/>
            <a:ext cx="10799707" cy="722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Mis vacaciones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4"/>
            <a:ext cx="10799707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C:\Users\Eleni\Desktop\Mis vacaciones\Diapositiva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3"/>
            <a:ext cx="10799707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3" descr="C:\Users\Eleni\Desktop\Mis vacaciones\Diapositiva2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4"/>
            <a:ext cx="10799707" cy="724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0" descr="C:\Users\Eleni\Desktop\Mis vacaciones\Diapositiva2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3" y="-48438"/>
            <a:ext cx="10790597" cy="722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C:\Users\Eleni\Desktop\Mis vacaciones\Diapositiva1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399"/>
            <a:ext cx="10799707" cy="7289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923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  <p:sndAc>
          <p:stSnd loop="1">
            <p:snd r:embed="rId2" name="In the summer time - Mungo Jerry.wav"/>
          </p:stSnd>
        </p:sndAc>
      </p:transition>
    </mc:Choice>
    <mc:Fallback xmlns="">
      <p:transition spd="slow" advTm="33261">
        <p:fade/>
        <p:sndAc>
          <p:stSnd loop="1">
            <p:snd r:embed="rId9" name="In the summer time - Mungo Jer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3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6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Eleni\Desktop\Mis vacaciones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3"/>
            <a:ext cx="10799707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Mis vacaciones\Diapositiv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3"/>
            <a:ext cx="10799707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Eleni\Desktop\Mis vacaciones\Diapositiva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4"/>
            <a:ext cx="10799707" cy="722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C:\Users\Eleni\Desktop\Mis vacaciones\Diapositiva1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37" y="-25224"/>
            <a:ext cx="10999809" cy="722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Eleni\Desktop\Vaca-H\Diapositiva1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1672"/>
            <a:ext cx="10987669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2" descr="C:\Users\Eleni\Desktop\Mis vacaciones\Diapositiva3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4"/>
            <a:ext cx="10986029" cy="7236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3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9" descr="C:\Users\Eleni\Desktop\Feliz Verano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726"/>
            <a:ext cx="10801350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5" descr="C:\Users\Eleni\Desktop\Mis vacaciones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" y="-25224"/>
            <a:ext cx="10799707" cy="722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3" descr="C:\Users\Eleni\Desktop\Feliz Verano\Diapositiva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0" y="-25224"/>
            <a:ext cx="10792190" cy="725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1" descr="C:\Users\Eleni\Desktop\Feliz Verano\Diapositiva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12" y="0"/>
            <a:ext cx="10818762" cy="734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Feliz Verano\Diapositiva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2"/>
            <a:ext cx="10801350" cy="7343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65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261">
        <p14:ferris dir="l"/>
      </p:transition>
    </mc:Choice>
    <mc:Fallback xmlns="">
      <p:transition spd="slow" advTm="33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Amor de Verano-H\Diapositiva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800" y="1672"/>
            <a:ext cx="11660401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Feliz Verano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800" y="1672"/>
            <a:ext cx="11660401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Amor en la playa-H\Diapositiva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801" y="-20027"/>
            <a:ext cx="11660401" cy="7220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8" descr="C:\Users\Eleni\Desktop\Feliz Verano\Diapositiva3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800" y="-20027"/>
            <a:ext cx="11660399" cy="7220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1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6000">
        <p14:ferris dir="l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C:\Users\Eleni\Desktop\Feliz Verano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0" y="-198440"/>
            <a:ext cx="10792190" cy="739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6" descr="C:\Users\Eleni\Desktop\Feliz Verano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439"/>
            <a:ext cx="10801350" cy="741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7" descr="C:\Users\Eleni\Desktop\Feliz Verano\Diapositiva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98439"/>
            <a:ext cx="10897388" cy="7399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C:\Users\Eleni\Desktop\Feliz Verano\Diapositiva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98440"/>
            <a:ext cx="11017297" cy="739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531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5000">
        <p14:ferris dir="l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Feliz Verano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72"/>
            <a:ext cx="10792190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0" name="Picture 2" descr="http://2.bp.blogspot.com/-Q1RyFVxvdRA/UmFVrd-kEVI/AAAAAAAA8RA/S_D-uYNZNi0/s1600/1oz1qu2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3" y="2584495"/>
            <a:ext cx="4761737" cy="4344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1" descr="C:\Users\Eleni\Desktop\Feliz Verano\Diapositiva2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4" y="0"/>
            <a:ext cx="10802614" cy="7211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6" descr="C:\Users\Eleni\Desktop\Feliz Verano\Diapositiva4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792190" cy="7211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4" descr="C:\Users\Eleni\Desktop\Feliz Verano\Diapositiva2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942" y="-25224"/>
            <a:ext cx="10945291" cy="725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20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ferris dir="l"/>
        <p:sndAc>
          <p:stSnd loop="1">
            <p:snd r:embed="rId2" name="In the summer time - Mungo Jerry.wav"/>
          </p:stSnd>
        </p:sndAc>
      </p:transition>
    </mc:Choice>
    <mc:Fallback xmlns="">
      <p:transition spd="slow" advTm="24000">
        <p:fade/>
        <p:sndAc>
          <p:stSnd loop="1">
            <p:snd r:embed="rId8" name="In the summer time - Mungo Jer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00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48" y="2654"/>
            <a:ext cx="10830297" cy="7198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2.bp.blogspot.com/-w8WjTTH99LQ/UmFXGiddu7I/AAAAAAAA8UA/94l3OZSHvNE/s1600/kilo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73722">
            <a:off x="3153227" y="27841"/>
            <a:ext cx="5395717" cy="5211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48" y="0"/>
            <a:ext cx="10808948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8" descr="C:\Users\Eleni\Desktop\Mis vacaciones\Diapositiva2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941" y="-25224"/>
            <a:ext cx="10945291" cy="722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0" descr="C:\Users\Eleni\Desktop\Feliz Verano\Diapositiva3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941" y="-143966"/>
            <a:ext cx="10945291" cy="734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019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0">
        <p14:ferris dir="l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1923" y="0"/>
            <a:ext cx="11666838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://www.conversordeletras.com/fontgenerator/?text=Helen&amp;size=70&amp;font=Ruritania&amp;color=ea1616&amp;a=b6d1a7aa2f48c89ac6e488c09ca0975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89017" l="5464" r="89891">
                        <a14:foregroundMark x1="49180" y1="38150" x2="48634" y2="49711"/>
                        <a14:foregroundMark x1="48634" y1="50289" x2="48634" y2="55491"/>
                        <a14:foregroundMark x1="48361" y1="65896" x2="48361" y2="65896"/>
                        <a14:foregroundMark x1="61475" y1="42197" x2="61475" y2="572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588" y="5760690"/>
            <a:ext cx="2017816" cy="95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99" y="1003373"/>
            <a:ext cx="1351139" cy="111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Feliz Verano\Diapositiva2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4634" y="0"/>
            <a:ext cx="11666840" cy="719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.bp.blogspot.com/-cos9jt9NBFs/VY0ZUVjE1XI/AAAAAAAAAQc/v3Mf-qrW_sY/s1600/FELICES%2BVACACIONES%2B3%25C2%25BA%2Bciclo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76124">
            <a:off x="6713213" y="303842"/>
            <a:ext cx="4153868" cy="1973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53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5000">
        <p14:ferris dir="l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44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499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ferris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80239"/>
            <a:ext cx="10801350" cy="24003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2598" tIns="51296" rIns="102598" bIns="51296" anchor="ctr"/>
          <a:lstStyle/>
          <a:p>
            <a:pPr defTabSz="1025967" fontAlgn="base">
              <a:spcBef>
                <a:spcPct val="0"/>
              </a:spcBef>
              <a:spcAft>
                <a:spcPct val="0"/>
              </a:spcAft>
            </a:pPr>
            <a:endParaRPr lang="es-ES" sz="20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20246"/>
            <a:ext cx="10801350" cy="528066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2598" tIns="51296" rIns="102598" bIns="51296" anchor="ctr"/>
          <a:lstStyle/>
          <a:p>
            <a:pPr algn="ctr" defTabSz="1025967" fontAlgn="base">
              <a:spcBef>
                <a:spcPct val="0"/>
              </a:spcBef>
              <a:spcAft>
                <a:spcPct val="0"/>
              </a:spcAft>
            </a:pPr>
            <a:endParaRPr lang="es-ES" sz="20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294" y="1"/>
            <a:ext cx="5760720" cy="164020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00252"/>
            <a:ext cx="10801350" cy="2688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598" tIns="51296" rIns="102598" bIns="51296">
            <a:spAutoFit/>
          </a:bodyPr>
          <a:lstStyle/>
          <a:p>
            <a:pPr algn="ctr" defTabSz="1025967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4960631"/>
            <a:ext cx="3150394" cy="179636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2598" tIns="51296" rIns="102598" bIns="51296">
            <a:spAutoFit/>
          </a:bodyPr>
          <a:lstStyle/>
          <a:p>
            <a:pPr algn="ctr" defTabSz="1025967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0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2000" b="1">
                <a:solidFill>
                  <a:srgbClr val="0066FF"/>
                </a:solidFill>
              </a:rPr>
              <a:t> </a:t>
            </a:r>
          </a:p>
          <a:p>
            <a:pPr defTabSz="1025967" fontAlgn="base">
              <a:spcBef>
                <a:spcPct val="50000"/>
              </a:spcBef>
              <a:spcAft>
                <a:spcPct val="0"/>
              </a:spcAft>
            </a:pPr>
            <a:endParaRPr lang="es-ES" sz="20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400569"/>
            <a:ext cx="2790349" cy="248031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0597" y="5120644"/>
            <a:ext cx="1440180" cy="104013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120423"/>
            <a:ext cx="630079" cy="56006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680494"/>
            <a:ext cx="630079" cy="56006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240560"/>
            <a:ext cx="630079" cy="56006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800630"/>
            <a:ext cx="630079" cy="5600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6538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899">
        <p14:ferris dir="l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18</Words>
  <Application>Microsoft Office PowerPoint</Application>
  <PresentationFormat>Personalizado</PresentationFormat>
  <Paragraphs>4</Paragraphs>
  <Slides>16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 voy de Vacaciones</dc:title>
  <dc:creator>Helen VC</dc:creator>
  <cp:keywords>Felices vacaciones</cp:keywords>
  <cp:lastModifiedBy>Usuario</cp:lastModifiedBy>
  <cp:revision>62</cp:revision>
  <dcterms:created xsi:type="dcterms:W3CDTF">2016-07-27T22:03:44Z</dcterms:created>
  <dcterms:modified xsi:type="dcterms:W3CDTF">2016-08-11T22:35:51Z</dcterms:modified>
</cp:coreProperties>
</file>