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357" r:id="rId4"/>
    <p:sldId id="320" r:id="rId5"/>
    <p:sldId id="281" r:id="rId6"/>
    <p:sldId id="327" r:id="rId7"/>
    <p:sldId id="285" r:id="rId8"/>
    <p:sldId id="354" r:id="rId9"/>
    <p:sldId id="351" r:id="rId10"/>
    <p:sldId id="269" r:id="rId11"/>
    <p:sldId id="276" r:id="rId12"/>
    <p:sldId id="264" r:id="rId13"/>
    <p:sldId id="308" r:id="rId14"/>
    <p:sldId id="290" r:id="rId15"/>
    <p:sldId id="279" r:id="rId16"/>
    <p:sldId id="306" r:id="rId17"/>
    <p:sldId id="328" r:id="rId18"/>
    <p:sldId id="330" r:id="rId19"/>
    <p:sldId id="280" r:id="rId20"/>
    <p:sldId id="288" r:id="rId21"/>
    <p:sldId id="358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2Wf1c16PccvzwLQb2j/3w==" hashData="5t1k20IUzgYWc7exDF5Fu7JIZa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23EC5-CB87-4C58-A0FA-7B92F452BF6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172289-CA10-4E7E-82A9-7AA667D7EE1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2304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72289-CA10-4E7E-82A9-7AA667D7EE15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322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72289-CA10-4E7E-82A9-7AA667D7EE15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2849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72289-CA10-4E7E-82A9-7AA667D7EE15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7410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72289-CA10-4E7E-82A9-7AA667D7EE15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770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172289-CA10-4E7E-82A9-7AA667D7EE15}" type="slidenum">
              <a:rPr lang="es-ES" smtClean="0"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1814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557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5531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320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5136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5140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0002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2711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1699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9718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5546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5117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242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34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006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7006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097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688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650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275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464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4489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16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2295C-0242-4910-887F-2A16A386D0A7}" type="datetimeFigureOut">
              <a:rPr lang="es-ES" smtClean="0"/>
              <a:t>12/02/2015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21D93-5368-4397-8476-AC7EC95EFD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2763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853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4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gif"/><Relationship Id="rId4" Type="http://schemas.openxmlformats.org/officeDocument/2006/relationships/image" Target="../media/image2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chemeClr val="accent1">
                <a:tint val="44500"/>
                <a:satMod val="160000"/>
              </a:schemeClr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arnaval Helen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95536" y="404664"/>
            <a:ext cx="5328592" cy="5688632"/>
          </a:xfrm>
          <a:prstGeom prst="rect">
            <a:avLst/>
          </a:prstGeom>
          <a:noFill/>
        </p:spPr>
        <p:txBody>
          <a:bodyPr wrap="square" rtlCol="0">
            <a:prstTxWarp prst="textWave2">
              <a:avLst>
                <a:gd name="adj1" fmla="val 12500"/>
                <a:gd name="adj2" fmla="val -322"/>
              </a:avLst>
            </a:prstTxWarp>
            <a:spAutoFit/>
          </a:bodyPr>
          <a:lstStyle/>
          <a:p>
            <a:r>
              <a:rPr lang="es-ES" sz="7200" b="1" dirty="0" smtClean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Mascaras  </a:t>
            </a:r>
          </a:p>
          <a:p>
            <a:r>
              <a:rPr lang="es-ES" sz="7200" b="1" dirty="0" smtClean="0">
                <a:ln w="3175">
                  <a:solidFill>
                    <a:schemeClr val="tx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de Carnaval</a:t>
            </a:r>
            <a:endParaRPr lang="es-ES" sz="7200" b="1" dirty="0">
              <a:ln w="3175">
                <a:solidFill>
                  <a:schemeClr val="tx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55576" y="6307567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Ppsx creado por Helen</a:t>
            </a:r>
            <a:endParaRPr lang="es-ES" sz="20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23928" y="6276789"/>
            <a:ext cx="16269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Automatico</a:t>
            </a:r>
            <a:endParaRPr lang="es-ES" sz="20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228184" y="5792471"/>
            <a:ext cx="28083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dirty="0" smtClean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Helen</a:t>
            </a:r>
            <a:endParaRPr lang="es-ES" sz="66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-22950" y="-1"/>
            <a:ext cx="9166949" cy="6900467"/>
            <a:chOff x="0" y="0"/>
            <a:chExt cx="9144000" cy="6858000"/>
          </a:xfrm>
        </p:grpSpPr>
        <p:pic>
          <p:nvPicPr>
            <p:cNvPr id="10" name="Picture 4" descr="http://passiondesgifs.p.a.pic.centerblog.net/faff22e8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10 CuadroTexto"/>
            <p:cNvSpPr txBox="1"/>
            <p:nvPr/>
          </p:nvSpPr>
          <p:spPr>
            <a:xfrm rot="20632762">
              <a:off x="6100210" y="1974719"/>
              <a:ext cx="75003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1600" b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unstler Script" panose="030304020206070D0D06" pitchFamily="66" charset="0"/>
                </a:rPr>
                <a:t>Ppsx Helen</a:t>
              </a:r>
              <a:endParaRPr lang="es-ES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anose="030304020206070D0D06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130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438">
        <p:split orient="vert"/>
        <p:sndAc>
          <p:stSnd loop="1">
            <p:snd r:embed="rId2" name="RONDO' VENEZIANO - Aria Di Festa(1).wav"/>
          </p:stSnd>
        </p:sndAc>
      </p:transition>
    </mc:Choice>
    <mc:Fallback xmlns="">
      <p:transition spd="slow" advTm="30438">
        <p:split orient="vert"/>
        <p:sndAc>
          <p:stSnd loop="1">
            <p:snd r:embed="rId6" name="RONDO' VENEZIANO - Aria Di Festa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93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3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3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7030A0"/>
            </a:gs>
            <a:gs pos="100000">
              <a:srgbClr val="FF339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mascara plum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lh3.googleusercontent.com/-n-spOtlBQCc/TXHkrI4pDfI/AAAAAAAABYg/31binIFLVqM/s1600/8jcn9bwb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EFE"/>
              </a:clrFrom>
              <a:clrTo>
                <a:srgbClr val="FF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261118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lh3.googleusercontent.com/-n-spOtlBQCc/TXHkrI4pDfI/AAAAAAAABYg/31binIFLVqM/s1600/8jcn9bwb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EFE"/>
              </a:clrFrom>
              <a:clrTo>
                <a:srgbClr val="FF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76593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lh3.googleusercontent.com/-n-spOtlBQCc/TXHkrI4pDfI/AAAAAAAABYg/31binIFLVqM/s1600/8jcn9bwb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EFE"/>
              </a:clrFrom>
              <a:clrTo>
                <a:srgbClr val="FF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2766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lh3.googleusercontent.com/-n-spOtlBQCc/TXHkrI4pDfI/AAAAAAAABYg/31binIFLVqM/s1600/8jcn9bwb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EFE"/>
              </a:clrFrom>
              <a:clrTo>
                <a:srgbClr val="FF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17776"/>
            <a:ext cx="316835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3" descr="C:\Users\Eleni\Desktop\Carnaval Helen\Diapositiva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4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leni\Desktop\Carnaval Helen\Diapositiva6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94" y="21962"/>
            <a:ext cx="91621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348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/>
    </mc:Choice>
    <mc:Fallback xmlns="">
      <p:transition spd="slow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7030A0"/>
            </a:gs>
            <a:gs pos="100000">
              <a:srgbClr val="FF339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naval Helen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4132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4.bp.blogspot.com/-NZs6QujvjBU/UQUq-68DmhI/AAAAAAAAGuw/J4dcziA_aCI/s400/he-aqui-un-ejemplo-de-este-tipo-de-artesania-ya-me-gustaria-estar-para-el-carnaval-venecian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100000" l="1333" r="100000">
                        <a14:foregroundMark x1="37667" y1="45500" x2="37667" y2="45500"/>
                        <a14:foregroundMark x1="37667" y1="45500" x2="52000" y2="49500"/>
                        <a14:foregroundMark x1="66333" y1="45500" x2="66333" y2="45500"/>
                        <a14:foregroundMark x1="64000" y1="48250" x2="64000" y2="48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4358" y="0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4.bp.blogspot.com/-NZs6QujvjBU/UQUq-68DmhI/AAAAAAAAGuw/J4dcziA_aCI/s400/he-aqui-un-ejemplo-de-este-tipo-de-artesania-ya-me-gustaria-estar-para-el-carnaval-venecian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100000" l="1333" r="100000">
                        <a14:foregroundMark x1="37667" y1="45500" x2="37667" y2="45500"/>
                        <a14:foregroundMark x1="37667" y1="45500" x2="52000" y2="49500"/>
                        <a14:foregroundMark x1="66333" y1="45500" x2="66333" y2="45500"/>
                        <a14:foregroundMark x1="64000" y1="48250" x2="64000" y2="48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7495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4.bp.blogspot.com/-NZs6QujvjBU/UQUq-68DmhI/AAAAAAAAGuw/J4dcziA_aCI/s400/he-aqui-un-ejemplo-de-este-tipo-de-artesania-ya-me-gustaria-estar-para-el-carnaval-venecian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100000" l="1333" r="100000">
                        <a14:foregroundMark x1="37667" y1="45500" x2="37667" y2="45500"/>
                        <a14:foregroundMark x1="37667" y1="45500" x2="52000" y2="49500"/>
                        <a14:foregroundMark x1="66333" y1="45500" x2="66333" y2="45500"/>
                        <a14:foregroundMark x1="64000" y1="48250" x2="64000" y2="48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56992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4.bp.blogspot.com/-NZs6QujvjBU/UQUq-68DmhI/AAAAAAAAGuw/J4dcziA_aCI/s400/he-aqui-un-ejemplo-de-este-tipo-de-artesania-ya-me-gustaria-estar-para-el-carnaval-veneciano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0" b="100000" l="1333" r="100000">
                        <a14:foregroundMark x1="37667" y1="45500" x2="37667" y2="45500"/>
                        <a14:foregroundMark x1="37667" y1="45500" x2="52000" y2="49500"/>
                        <a14:foregroundMark x1="66333" y1="45500" x2="66333" y2="45500"/>
                        <a14:foregroundMark x1="64000" y1="48250" x2="64000" y2="48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29463"/>
            <a:ext cx="2857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C:\Users\Eleni\Desktop\Carnaval Helen\Diapositiva5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0"/>
            <a:ext cx="9629256" cy="716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Eleni\Desktop\Carnaval Helen\Diapositiva5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1"/>
            <a:ext cx="9629255" cy="733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322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23"/>
    </mc:Choice>
    <mc:Fallback xmlns="">
      <p:transition spd="slow" advTm="27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Carnaval Helen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lh4.ggpht.com/-SUBOvCc8v5s/TycgOyQh7VI/AAAAAAAAJlU/ChFdunw82Mg/CARNAVAL%252520%2525287%252529_thumb%25255B1%25255D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0"/>
            <a:ext cx="2262118" cy="307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lh4.ggpht.com/-SUBOvCc8v5s/TycgOyQh7VI/AAAAAAAAJlU/ChFdunw82Mg/CARNAVAL%252520%2525287%252529_thumb%25255B1%25255D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7519"/>
            <a:ext cx="2262118" cy="307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lh4.ggpht.com/-SUBOvCc8v5s/TycgOyQh7VI/AAAAAAAAJlU/ChFdunw82Mg/CARNAVAL%252520%2525287%252529_thumb%25255B1%25255D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61" y="3123572"/>
            <a:ext cx="2262118" cy="307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lh4.ggpht.com/-SUBOvCc8v5s/TycgOyQh7VI/AAAAAAAAJlU/ChFdunw82Mg/CARNAVAL%252520%2525287%252529_thumb%25255B1%25255D.gif?imgmax=800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07367"/>
            <a:ext cx="2262118" cy="307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C:\Users\Eleni\Desktop\Carnaval Helen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2" descr="C:\Users\Eleni\Desktop\Carnaval Helen\Diapositiva4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326" y="7519"/>
            <a:ext cx="9183325" cy="6914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820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92"/>
    </mc:Choice>
    <mc:Fallback xmlns="">
      <p:transition spd="slow" advTm="27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6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8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Eleni\Desktop\ultimo escritorio\bellisima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466" y="0"/>
            <a:ext cx="9361040" cy="694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600" r="100000">
                        <a14:foregroundMark x1="67000" y1="29067" x2="67000" y2="29067"/>
                        <a14:foregroundMark x1="86200" y1="63733" x2="69800" y2="69867"/>
                        <a14:foregroundMark x1="69800" y1="69867" x2="69800" y2="69867"/>
                        <a14:foregroundMark x1="66800" y1="66400" x2="56800" y2="54933"/>
                        <a14:foregroundMark x1="56800" y1="54933" x2="56800" y2="54933"/>
                        <a14:foregroundMark x1="56800" y1="54933" x2="56800" y2="54933"/>
                        <a14:backgroundMark x1="26600" y1="69067" x2="32400" y2="89067"/>
                        <a14:backgroundMark x1="55400" y1="18667" x2="59400" y2="31200"/>
                        <a14:backgroundMark x1="71000" y1="2133" x2="74000" y2="1600"/>
                        <a14:backgroundMark x1="34000" y1="4267" x2="41000" y2="45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126" y="0"/>
            <a:ext cx="3153096" cy="236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600" r="100000">
                        <a14:foregroundMark x1="67000" y1="29067" x2="67000" y2="29067"/>
                        <a14:foregroundMark x1="86200" y1="63733" x2="69800" y2="69867"/>
                        <a14:foregroundMark x1="69800" y1="69867" x2="69800" y2="69867"/>
                        <a14:foregroundMark x1="66800" y1="66400" x2="56800" y2="54933"/>
                        <a14:foregroundMark x1="56800" y1="54933" x2="56800" y2="54933"/>
                        <a14:foregroundMark x1="56800" y1="54933" x2="56800" y2="54933"/>
                        <a14:backgroundMark x1="26600" y1="69067" x2="32400" y2="89067"/>
                        <a14:backgroundMark x1="55400" y1="18667" x2="59400" y2="31200"/>
                        <a14:backgroundMark x1="71000" y1="2133" x2="74000" y2="1600"/>
                        <a14:backgroundMark x1="34000" y1="4267" x2="41000" y2="45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0" y="2360322"/>
            <a:ext cx="3153096" cy="236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600" r="100000">
                        <a14:foregroundMark x1="67000" y1="29067" x2="67000" y2="29067"/>
                        <a14:foregroundMark x1="86200" y1="63733" x2="69800" y2="69867"/>
                        <a14:foregroundMark x1="69800" y1="69867" x2="69800" y2="69867"/>
                        <a14:foregroundMark x1="66800" y1="66400" x2="56800" y2="54933"/>
                        <a14:foregroundMark x1="56800" y1="54933" x2="56800" y2="54933"/>
                        <a14:foregroundMark x1="56800" y1="54933" x2="56800" y2="54933"/>
                        <a14:backgroundMark x1="26600" y1="69067" x2="32400" y2="89067"/>
                        <a14:backgroundMark x1="55400" y1="18667" x2="59400" y2="31200"/>
                        <a14:backgroundMark x1="71000" y1="2133" x2="74000" y2="1600"/>
                        <a14:backgroundMark x1="34000" y1="4267" x2="41000" y2="456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493178"/>
            <a:ext cx="3153096" cy="236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2" descr="C:\Users\Eleni\Desktop\Carnaval Helen\Diapositiva7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760" y="-171399"/>
            <a:ext cx="9512288" cy="711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Eleni\Desktop\Carnaval Helen\Diapositiva4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466" y="-171400"/>
            <a:ext cx="9533994" cy="7118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98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17"/>
    </mc:Choice>
    <mc:Fallback xmlns="">
      <p:transition spd="slow" advTm="252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FF3399"/>
            </a:gs>
            <a:gs pos="68000">
              <a:srgbClr val="FF3399"/>
            </a:gs>
            <a:gs pos="48000">
              <a:srgbClr val="92D050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arnaval Helen\Diapositiva3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papillondereve.p.a.pic.centerblog.net/ebc7c30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2979448" cy="311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papillondereve.p.a.pic.centerblog.net/ebc7c30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591" y="3468773"/>
            <a:ext cx="2979448" cy="311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papillondereve.p.a.pic.centerblog.net/ebc7c30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8639"/>
            <a:ext cx="2979448" cy="311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papillondereve.p.a.pic.centerblog.net/ebc7c30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68773"/>
            <a:ext cx="2979448" cy="3110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1" descr="C:\Users\Eleni\Desktop\Carnaval Helen\Diapositiva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7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C:\Users\Eleni\Desktop\Carnaval Helen\Diapositiva7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120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74"/>
    </mc:Choice>
    <mc:Fallback xmlns="">
      <p:transition spd="slow" advTm="28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4" name="Picture 2" descr="C:\Users\Eleni\Desktop\ultimo escritorio\bellisima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86" y="0"/>
            <a:ext cx="9401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3513">
            <a:off x="5655919" y="3437635"/>
            <a:ext cx="3206777" cy="365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10782">
            <a:off x="2892037" y="1777731"/>
            <a:ext cx="3107236" cy="3545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93743">
            <a:off x="182296" y="-259230"/>
            <a:ext cx="3048624" cy="3478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C:\Users\Eleni\Desktop\Carnaval Helen\Diapositiva7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86" y="-30392"/>
            <a:ext cx="9401176" cy="688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Eleni\Desktop\ultimo escritorio\bellisima\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86" y="-30392"/>
            <a:ext cx="9401176" cy="688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06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46"/>
    </mc:Choice>
    <mc:Fallback xmlns="">
      <p:transition spd="slow" advTm="26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92D050"/>
            </a:gs>
            <a:gs pos="50000">
              <a:srgbClr val="FFFF00"/>
            </a:gs>
            <a:gs pos="100000">
              <a:srgbClr val="92D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C:\Users\Eleni\Desktop\ultimo escritorio\bellisima\Sin título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70"/>
            <a:ext cx="9144000" cy="68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mascara photo mscara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6593">
            <a:off x="5398937" y="-15563"/>
            <a:ext cx="2929223" cy="3988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mascara photo mscara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6593">
            <a:off x="2246383" y="2676405"/>
            <a:ext cx="2925952" cy="398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ultimo escritorio\bellisima\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70"/>
            <a:ext cx="9144000" cy="686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Eleni\Desktop\Carnaval Helen\Diapositiva6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70"/>
            <a:ext cx="9144000" cy="686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209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11"/>
    </mc:Choice>
    <mc:Fallback xmlns="">
      <p:transition spd="slow" advTm="23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3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50000">
              <a:srgbClr val="92D050"/>
            </a:gs>
            <a:gs pos="100000">
              <a:srgbClr val="FF339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arnaval 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90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23869">
            <a:off x="98554" y="209448"/>
            <a:ext cx="2959358" cy="288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90797">
            <a:off x="2452455" y="1771961"/>
            <a:ext cx="3215310" cy="313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70380">
            <a:off x="5434597" y="3996425"/>
            <a:ext cx="3031434" cy="295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5" descr="C:\Users\Eleni\Desktop\Carnaval Helen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90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C:\Users\Eleni\Desktop\Carnaval Helen\Diapositiva2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252536" y="0"/>
            <a:ext cx="9396536" cy="690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99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69"/>
    </mc:Choice>
    <mc:Fallback xmlns="">
      <p:transition spd="slow" advTm="233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FF0000"/>
            </a:gs>
            <a:gs pos="57000">
              <a:srgbClr val="92D05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rnaval Helen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18"/>
            <a:ext cx="9144000" cy="689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s0.uvnimg.com/univision14/fotos/photo/2014-02-25/carnaval-de-venecia-2014-7_409x6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733" r="98289">
                        <a14:backgroundMark x1="20538" y1="34697" x2="19315" y2="45008"/>
                        <a14:backgroundMark x1="19315" y1="45990" x2="17604" y2="53682"/>
                        <a14:backgroundMark x1="17604" y1="53682" x2="17604" y2="53682"/>
                        <a14:backgroundMark x1="3423" y1="73159" x2="733" y2="75941"/>
                        <a14:backgroundMark x1="1956" y1="85270" x2="733" y2="85925"/>
                        <a14:backgroundMark x1="1956" y1="93944" x2="3423" y2="972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358" y="193606"/>
            <a:ext cx="2314189" cy="345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s0.uvnimg.com/univision14/fotos/photo/2014-02-25/carnaval-de-venecia-2014-7_409x6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733" r="98289">
                        <a14:backgroundMark x1="20538" y1="34697" x2="19315" y2="45008"/>
                        <a14:backgroundMark x1="19315" y1="45990" x2="17604" y2="53682"/>
                        <a14:backgroundMark x1="17604" y1="53682" x2="17604" y2="53682"/>
                        <a14:backgroundMark x1="3423" y1="73159" x2="733" y2="75941"/>
                        <a14:backgroundMark x1="1956" y1="85270" x2="733" y2="85925"/>
                        <a14:backgroundMark x1="1956" y1="93944" x2="3423" y2="972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238" y="1821421"/>
            <a:ext cx="2449077" cy="3658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0.uvnimg.com/univision14/fotos/photo/2014-02-25/carnaval-de-venecia-2014-7_409x6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733" r="98289">
                        <a14:backgroundMark x1="20538" y1="34697" x2="19315" y2="45008"/>
                        <a14:backgroundMark x1="19315" y1="45990" x2="17604" y2="53682"/>
                        <a14:backgroundMark x1="17604" y1="53682" x2="17604" y2="53682"/>
                        <a14:backgroundMark x1="3423" y1="73159" x2="733" y2="75941"/>
                        <a14:backgroundMark x1="1956" y1="85270" x2="733" y2="85925"/>
                        <a14:backgroundMark x1="1956" y1="93944" x2="3423" y2="972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12976"/>
            <a:ext cx="2322136" cy="346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2" descr="C:\Users\Eleni\Desktop\Carnaval Helen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3918"/>
            <a:ext cx="9144000" cy="689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Users\Eleni\Desktop\Carnaval Helen\Diapositiva1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918"/>
            <a:ext cx="9144000" cy="6891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3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59"/>
    </mc:Choice>
    <mc:Fallback xmlns="">
      <p:transition spd="slow" advTm="255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00B0F0"/>
            </a:gs>
            <a:gs pos="68000">
              <a:srgbClr val="92D050"/>
            </a:gs>
            <a:gs pos="48000">
              <a:srgbClr val="92D050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arnaval 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tienda-medieval.com/blog/wp-content/uploads/2014/04/mascara-veneciana-flor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89" y="0"/>
            <a:ext cx="3541304" cy="354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tienda-medieval.com/blog/wp-content/uploads/2014/04/mascara-veneciana-flor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89" y="3429000"/>
            <a:ext cx="3541303" cy="354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tienda-medieval.com/blog/wp-content/uploads/2014/04/mascara-veneciana-flor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269"/>
            <a:ext cx="3621075" cy="362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tienda-medieval.com/blog/wp-content/uploads/2014/04/mascara-veneciana-flores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C"/>
              </a:clrFrom>
              <a:clrTo>
                <a:srgbClr val="FE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419" y="3517424"/>
            <a:ext cx="3583983" cy="358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1" descr="C:\Users\Eleni\Desktop\Carnaval Helen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C:\Users\Eleni\Desktop\Carnaval Helen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7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150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74"/>
    </mc:Choice>
    <mc:Fallback xmlns="">
      <p:transition spd="slow" advTm="270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rgbClr val="00B0F0"/>
            </a:gs>
            <a:gs pos="68000">
              <a:srgbClr val="FF0000"/>
            </a:gs>
            <a:gs pos="48000">
              <a:srgbClr val="FF0000"/>
            </a:gs>
            <a:gs pos="100000">
              <a:srgbClr val="00B0F0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arnaval Helen\Diapositiva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00"/>
            <a:ext cx="9143999" cy="684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lh5.ggpht.com/-G3VF0uxAeBc/TycgIxqKU_I/AAAAAAAAJk0/zyAQv-4OcBY/CARNAVAL%252520%2525285%252529_thumb%25255B1%25255D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051" y="-86825"/>
            <a:ext cx="2501076" cy="408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lh5.ggpht.com/-G3VF0uxAeBc/TycgIxqKU_I/AAAAAAAAJk0/zyAQv-4OcBY/CARNAVAL%252520%2525285%252529_thumb%25255B1%25255D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996952"/>
            <a:ext cx="2501076" cy="408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lh5.ggpht.com/-G3VF0uxAeBc/TycgIxqKU_I/AAAAAAAAJk0/zyAQv-4OcBY/CARNAVAL%252520%2525285%252529_thumb%25255B1%25255D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61081" y="3010333"/>
            <a:ext cx="2501076" cy="408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lh5.ggpht.com/-G3VF0uxAeBc/TycgIxqKU_I/AAAAAAAAJk0/zyAQv-4OcBY/CARNAVAL%252520%2525285%252529_thumb%25255B1%25255D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31067" y="0"/>
            <a:ext cx="2501076" cy="4086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5" descr="C:\Users\Eleni\Desktop\Carnaval Helen\Diapositiva5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06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Eleni\Desktop\Carnaval Helen\Diapositiva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879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37"/>
    </mc:Choice>
    <mc:Fallback xmlns="">
      <p:transition spd="slow" advTm="28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2D050"/>
            </a:gs>
            <a:gs pos="100000">
              <a:srgbClr val="C00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Eleni\Desktop\Carnaval Helen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imaginewal.com/imagenes/images/5310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1970024" cy="389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imaginewal.com/imagenes/images/5310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99" y="116632"/>
            <a:ext cx="1970024" cy="389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imaginewal.com/imagenes/images/5310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697" y="2961592"/>
            <a:ext cx="1970024" cy="389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imaginewal.com/imagenes/images/53100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3999" y="2780928"/>
            <a:ext cx="1970024" cy="389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Carnaval Helen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072"/>
            <a:ext cx="9252520" cy="691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0" descr="C:\Users\Eleni\Desktop\Carnaval Helen\Diapositiva6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072"/>
            <a:ext cx="9252520" cy="691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54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77"/>
    </mc:Choice>
    <mc:Fallback xmlns="">
      <p:transition spd="slow" advTm="28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0070C0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rnaval Helen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624" y="27096"/>
            <a:ext cx="2800266" cy="319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624" y="3222031"/>
            <a:ext cx="2800266" cy="319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096"/>
            <a:ext cx="2800266" cy="319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imaginewal.com/imagenes/images/2490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785" y="3185750"/>
            <a:ext cx="2800266" cy="3194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C:\Users\Eleni\Desktop\Carnaval Helen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3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 descr="C:\Users\Eleni\Desktop\Carnaval Helen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264" y="0"/>
            <a:ext cx="92905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00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32"/>
    </mc:Choice>
    <mc:Fallback xmlns="">
      <p:transition spd="slow" advTm="25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FF00"/>
            </a:gs>
            <a:gs pos="100000">
              <a:srgbClr val="00B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Carnaval Helen\Diapositiva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06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4.bp.blogspot.com/_iuE-GxrAkVk/SYmbewk1R0I/AAAAAAAA3vU/gK9UbRFqEKI/s320/Mask32-AlexLevin-pchz-70353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01008"/>
            <a:ext cx="2520280" cy="329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4.bp.blogspot.com/_iuE-GxrAkVk/SYmbewk1R0I/AAAAAAAA3vU/gK9UbRFqEKI/s320/Mask32-AlexLevin-pchz-70353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992" y="269032"/>
            <a:ext cx="2443887" cy="319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4.bp.blogspot.com/_iuE-GxrAkVk/SYmbewk1R0I/AAAAAAAA3vU/gK9UbRFqEKI/s320/Mask32-AlexLevin-pchz-70353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8991"/>
            <a:ext cx="2443887" cy="319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4.bp.blogspot.com/_iuE-GxrAkVk/SYmbewk1R0I/AAAAAAAA3vU/gK9UbRFqEKI/s320/Mask32-AlexLevin-pchz-70353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65983"/>
            <a:ext cx="2443887" cy="3192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Eleni\Desktop\Carnaval Helen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16" y="0"/>
            <a:ext cx="91807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C:\Users\Eleni\Desktop\Carnaval Helen\Diapositiva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491" y="-48914"/>
            <a:ext cx="9260186" cy="7006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31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49"/>
    </mc:Choice>
    <mc:Fallback xmlns="">
      <p:transition spd="slow" advTm="28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1" presetClass="entr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5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7030A0"/>
            </a:gs>
            <a:gs pos="50420">
              <a:srgbClr val="7030A0"/>
            </a:gs>
            <a:gs pos="65000">
              <a:srgbClr val="7030A0"/>
            </a:gs>
            <a:gs pos="58000">
              <a:srgbClr val="7030A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arnaval Helen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6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tonygifsjavas.com.br/mascara_carnaval/img_mascar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88" y="260648"/>
            <a:ext cx="361950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tonygifsjavas.com.br/mascara_carnaval/img_mascar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01008"/>
            <a:ext cx="361950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tonygifsjavas.com.br/mascara_carnaval/img_mascar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52400"/>
            <a:ext cx="361950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tonygifsjavas.com.br/mascara_carnaval/img_mascar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692" y="3501008"/>
            <a:ext cx="361950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1" descr="C:\Users\Eleni\Desktop\Carnaval Helen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06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 descr="C:\Users\Eleni\Desktop\Carnaval Helen\Diapositiva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87609" cy="704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538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52"/>
    </mc:Choice>
    <mc:Fallback xmlns="">
      <p:transition spd="slow" advTm="29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8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0070C0"/>
            </a:gs>
            <a:gs pos="100000">
              <a:srgbClr val="00B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arnaval Helen\Diapositiva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polyvore.com/cgi/img-thing?.out=jpg&amp;size=l&amp;tid=5136273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3" y="0"/>
            <a:ext cx="3758162" cy="375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polyvore.com/cgi/img-thing?.out=jpg&amp;size=l&amp;tid=5136273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57" y="3284983"/>
            <a:ext cx="3826675" cy="3826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polyvore.com/cgi/img-thing?.out=jpg&amp;size=l&amp;tid=5136273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440" y="0"/>
            <a:ext cx="3758162" cy="375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polyvore.com/cgi/img-thing?.out=jpg&amp;size=l&amp;tid=5136273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585" y="3394853"/>
            <a:ext cx="3713539" cy="3713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Eleni\Desktop\Carnaval Helen\Diapositiva7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80" y="0"/>
            <a:ext cx="9167779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Eleni\Desktop\Carnaval Helen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64" y="-49696"/>
            <a:ext cx="9167779" cy="700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074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18"/>
    </mc:Choice>
    <mc:Fallback xmlns="">
      <p:transition spd="slow" advTm="282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5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2100">
              <a:srgbClr val="00B0F0"/>
            </a:gs>
            <a:gs pos="50000">
              <a:srgbClr val="00B0F0"/>
            </a:gs>
            <a:gs pos="50420">
              <a:srgbClr val="7030A0"/>
            </a:gs>
            <a:gs pos="65000">
              <a:srgbClr val="00B0F0"/>
            </a:gs>
            <a:gs pos="58000">
              <a:srgbClr val="00B0F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naval Helen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30" y="63062"/>
            <a:ext cx="3148556" cy="306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29" y="3132905"/>
            <a:ext cx="3102213" cy="302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3761"/>
            <a:ext cx="3168352" cy="308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068419"/>
            <a:ext cx="3168352" cy="308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30" y="215462"/>
            <a:ext cx="3148556" cy="306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29" y="3285305"/>
            <a:ext cx="3102213" cy="302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432" y="196161"/>
            <a:ext cx="3168352" cy="308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3.bp.blogspot.com/-k84ZIHpeyjE/UvuYb6yMckI/AAAAAAAAK_0/phE-Sc-bgJo/s1600/M%25C3%25A1scara+Carnaval+-+Arlequim+diab%25C3%25B3lic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432" y="3220819"/>
            <a:ext cx="3168352" cy="308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C:\Users\Eleni\Desktop\Carnaval Helen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60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Users\Eleni\Desktop\Carnaval Helen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7" descr="C:\Users\Eleni\Desktop\Carnaval Helen\Diapositiva7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890"/>
            <a:ext cx="9468544" cy="717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00"/>
    </mc:Choice>
    <mc:Fallback xmlns="">
      <p:transition spd="slow" advTm="3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75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1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5" presetClass="entr" presetSubtype="0" fill="hold" nodeType="withEffect">
                                  <p:stCondLst>
                                    <p:cond delay="24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2" y="0"/>
            <a:ext cx="91213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203848" y="6010467"/>
            <a:ext cx="280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 smtClean="0"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Helen</a:t>
            </a:r>
            <a:endParaRPr lang="es-ES" sz="4400" b="1" dirty="0"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9365">
            <a:off x="7092602" y="5240314"/>
            <a:ext cx="1812295" cy="1499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-22068" y="0"/>
            <a:ext cx="9166068" cy="6950968"/>
            <a:chOff x="-22068" y="0"/>
            <a:chExt cx="9166068" cy="6950968"/>
          </a:xfrm>
        </p:grpSpPr>
        <p:pic>
          <p:nvPicPr>
            <p:cNvPr id="9" name="Picture 2" descr=" photo mascaras-carnaval-venecia_zps73298679.gif"/>
            <p:cNvPicPr>
              <a:picLocks noChangeAspect="1" noChangeArrowheads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2068" y="0"/>
              <a:ext cx="9166068" cy="69509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://lh4.ggpht.com/_t5wFU4WsbOM/TXablAX9WpI/AAAAAAAAS_8/9PX8eyESqd0/cara%20gif_thumb.gif?imgmax=800"/>
            <p:cNvPicPr>
              <a:picLocks noChangeAspect="1" noChangeArrowheads="1" noCrop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5103" y="5267114"/>
              <a:ext cx="1418897" cy="1590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10 CuadroTexto"/>
            <p:cNvSpPr txBox="1"/>
            <p:nvPr/>
          </p:nvSpPr>
          <p:spPr>
            <a:xfrm rot="19940748">
              <a:off x="2457018" y="1995392"/>
              <a:ext cx="82304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angle"/>
              </a:sp3d>
            </a:bodyPr>
            <a:lstStyle/>
            <a:p>
              <a:r>
                <a:rPr lang="es-ES" sz="2000" b="1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unstler Script" panose="030304020206070D0D06" pitchFamily="66" charset="0"/>
                </a:rPr>
                <a:t>Ppsx Helen</a:t>
              </a:r>
              <a:endParaRPr lang="es-E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anose="030304020206070D0D06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432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8"/>
    </mc:Choice>
    <mc:Fallback xmlns="">
      <p:transition spd="slow" advTm="21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25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165966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79</Words>
  <Application>Microsoft Office PowerPoint</Application>
  <PresentationFormat>Presentación en pantalla (4:3)</PresentationFormat>
  <Paragraphs>41</Paragraphs>
  <Slides>20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100</cp:revision>
  <dcterms:created xsi:type="dcterms:W3CDTF">2015-02-08T19:22:31Z</dcterms:created>
  <dcterms:modified xsi:type="dcterms:W3CDTF">2015-02-11T23:16:00Z</dcterms:modified>
</cp:coreProperties>
</file>