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3qRzDvh+KmSLmwfEKlyMmg" hashData="JW8Z6hwOT0SQjAT1atr2d3vlIA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FFFF66"/>
    <a:srgbClr val="FF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5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BF74C-195A-45CF-98FC-5070F4DFE4AF}" type="datetimeFigureOut">
              <a:rPr lang="es-ES" smtClean="0"/>
              <a:pPr/>
              <a:t>07/03/2013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8AA73-F860-427A-9DBB-23D2F2B05C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BF74C-195A-45CF-98FC-5070F4DFE4AF}" type="datetimeFigureOut">
              <a:rPr lang="es-ES" smtClean="0"/>
              <a:pPr/>
              <a:t>07/03/2013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8AA73-F860-427A-9DBB-23D2F2B05C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BF74C-195A-45CF-98FC-5070F4DFE4AF}" type="datetimeFigureOut">
              <a:rPr lang="es-ES" smtClean="0"/>
              <a:pPr/>
              <a:t>07/03/2013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8AA73-F860-427A-9DBB-23D2F2B05C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BF74C-195A-45CF-98FC-5070F4DFE4AF}" type="datetimeFigureOut">
              <a:rPr lang="es-ES" smtClean="0"/>
              <a:pPr/>
              <a:t>07/03/2013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8AA73-F860-427A-9DBB-23D2F2B05C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BF74C-195A-45CF-98FC-5070F4DFE4AF}" type="datetimeFigureOut">
              <a:rPr lang="es-ES" smtClean="0"/>
              <a:pPr/>
              <a:t>07/03/2013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8AA73-F860-427A-9DBB-23D2F2B05C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BF74C-195A-45CF-98FC-5070F4DFE4AF}" type="datetimeFigureOut">
              <a:rPr lang="es-ES" smtClean="0"/>
              <a:pPr/>
              <a:t>07/03/2013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8AA73-F860-427A-9DBB-23D2F2B05C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BF74C-195A-45CF-98FC-5070F4DFE4AF}" type="datetimeFigureOut">
              <a:rPr lang="es-ES" smtClean="0"/>
              <a:pPr/>
              <a:t>07/03/2013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8AA73-F860-427A-9DBB-23D2F2B05C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BF74C-195A-45CF-98FC-5070F4DFE4AF}" type="datetimeFigureOut">
              <a:rPr lang="es-ES" smtClean="0"/>
              <a:pPr/>
              <a:t>07/03/2013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8AA73-F860-427A-9DBB-23D2F2B05C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BF74C-195A-45CF-98FC-5070F4DFE4AF}" type="datetimeFigureOut">
              <a:rPr lang="es-ES" smtClean="0"/>
              <a:pPr/>
              <a:t>07/03/2013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8AA73-F860-427A-9DBB-23D2F2B05C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BF74C-195A-45CF-98FC-5070F4DFE4AF}" type="datetimeFigureOut">
              <a:rPr lang="es-ES" smtClean="0"/>
              <a:pPr/>
              <a:t>07/03/2013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8AA73-F860-427A-9DBB-23D2F2B05C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BF74C-195A-45CF-98FC-5070F4DFE4AF}" type="datetimeFigureOut">
              <a:rPr lang="es-ES" smtClean="0"/>
              <a:pPr/>
              <a:t>07/03/2013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8AA73-F860-427A-9DBB-23D2F2B05C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759F71-1587-440E-8303-71DE3714D86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6BF74C-195A-45CF-98FC-5070F4DFE4AF}" type="datetimeFigureOut">
              <a:rPr lang="es-ES" smtClean="0"/>
              <a:pPr/>
              <a:t>07/03/2013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98AA73-F860-427A-9DBB-23D2F2B05C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1B7FA76-F2CE-4C7F-99EB-C1047C8CDE5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Relationship Id="rId9" Type="http://schemas.openxmlformats.org/officeDocument/2006/relationships/image" Target="../media/image2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10" Type="http://schemas.openxmlformats.org/officeDocument/2006/relationships/image" Target="../media/image38.jpeg"/><Relationship Id="rId4" Type="http://schemas.openxmlformats.org/officeDocument/2006/relationships/image" Target="../media/image32.jpeg"/><Relationship Id="rId9" Type="http://schemas.openxmlformats.org/officeDocument/2006/relationships/image" Target="../media/image3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nkoboev.Ru_vechernii_makiyazh_rozovaya_pomada_blesk_temnye_teni.jpg"/>
          <p:cNvPicPr>
            <a:picLocks noChangeAspect="1"/>
          </p:cNvPicPr>
          <p:nvPr/>
        </p:nvPicPr>
        <p:blipFill>
          <a:blip r:embed="rId3" cstate="print"/>
          <a:srcRect b="28"/>
          <a:stretch>
            <a:fillRect/>
          </a:stretch>
        </p:blipFill>
        <p:spPr>
          <a:xfrm>
            <a:off x="0" y="1285856"/>
            <a:ext cx="9144000" cy="5572144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1657644" y="214290"/>
            <a:ext cx="5828712" cy="507831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s-ES" sz="5400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endParaRPr lang="es-ES" sz="5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endParaRPr lang="es-ES" sz="5400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endParaRPr lang="es-ES" sz="5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endParaRPr lang="es-ES" sz="5400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endParaRPr lang="es-ES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571472" y="214290"/>
            <a:ext cx="8072494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8000" b="1" dirty="0" smtClean="0">
                <a:ln w="1143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MAQUILLAJE</a:t>
            </a:r>
            <a:endParaRPr lang="es-ES" sz="8000" b="1" dirty="0">
              <a:ln w="11430"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ookman Old Style" pitchFamily="18" charset="0"/>
            </a:endParaRPr>
          </a:p>
        </p:txBody>
      </p:sp>
      <p:pic>
        <p:nvPicPr>
          <p:cNvPr id="5" name="4 Imagen" descr="rossetto-sulle-labbr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15206" y="1857364"/>
            <a:ext cx="1500198" cy="1398184"/>
          </a:xfrm>
          <a:prstGeom prst="rect">
            <a:avLst/>
          </a:prstGeom>
        </p:spPr>
      </p:pic>
      <p:pic>
        <p:nvPicPr>
          <p:cNvPr id="6" name="5 Imagen" descr="2076_boligrafo_pintalabios_dk_todasjuntas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57158" y="1714488"/>
            <a:ext cx="1485900" cy="1504950"/>
          </a:xfrm>
          <a:prstGeom prst="rect">
            <a:avLst/>
          </a:prstGeom>
        </p:spPr>
      </p:pic>
    </p:spTree>
  </p:cSld>
  <p:clrMapOvr>
    <a:masterClrMapping/>
  </p:clrMapOvr>
  <p:transition advTm="4000">
    <p:sndAc>
      <p:stSnd>
        <p:snd r:embed="rId2" name="Mecano - Maquillaj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nkoboev.Ru_karandashi_dlya_gub_i_drugaya_kosmetik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3" name="2 Imagen" descr="5447640-teen-girl-miedo-tapandose-la-cara--el-concepto-del-delito-de-abus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5786" y="642918"/>
            <a:ext cx="4000528" cy="5434654"/>
          </a:xfrm>
          <a:prstGeom prst="rect">
            <a:avLst/>
          </a:prstGeom>
          <a:ln w="76200">
            <a:solidFill>
              <a:srgbClr val="FF00FF"/>
            </a:solidFill>
          </a:ln>
          <a:effectLst/>
        </p:spPr>
      </p:pic>
      <p:pic>
        <p:nvPicPr>
          <p:cNvPr id="4" name="3 Imagen" descr="16868707-retrato-de-mujer-bonita-cara-cubierta-con-la-mano-y-la-mirad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57224" y="1214422"/>
            <a:ext cx="7206409" cy="4810277"/>
          </a:xfrm>
          <a:prstGeom prst="rect">
            <a:avLst/>
          </a:prstGeom>
          <a:ln w="76200">
            <a:solidFill>
              <a:srgbClr val="FF00FF"/>
            </a:solidFill>
          </a:ln>
          <a:effectLst/>
        </p:spPr>
      </p:pic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6" presetClass="emph" presetSubtype="0" repeatCount="2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5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8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0"/>
                            </p:stCondLst>
                            <p:childTnLst>
                              <p:par>
                                <p:cTn id="23" presetID="26" presetClass="emph" presetSubtype="0" repeatCount="2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500"/>
                            </p:stCondLst>
                            <p:childTnLst>
                              <p:par>
                                <p:cTn id="27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nkoboev.Ru_utomivshayasya_zhenschina_v_kad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9 Imagen" descr="pelo estropead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1538" y="1500174"/>
            <a:ext cx="6887716" cy="4143402"/>
          </a:xfrm>
          <a:prstGeom prst="rect">
            <a:avLst/>
          </a:prstGeom>
          <a:ln w="76200">
            <a:solidFill>
              <a:srgbClr val="FF00FF"/>
            </a:solidFill>
          </a:ln>
        </p:spPr>
      </p:pic>
      <p:pic>
        <p:nvPicPr>
          <p:cNvPr id="11" name="10 Imagen" descr="Bankoboev.Ru_makiyazh_gub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-2"/>
            <a:ext cx="9144000" cy="6858002"/>
          </a:xfrm>
          <a:prstGeom prst="rect">
            <a:avLst/>
          </a:prstGeom>
        </p:spPr>
      </p:pic>
      <p:pic>
        <p:nvPicPr>
          <p:cNvPr id="6" name="5 Imagen" descr="Bankoboev.Ru_ulybayuschiisya_glaz_zhenschiny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42976" y="500042"/>
            <a:ext cx="6786578" cy="5715000"/>
          </a:xfrm>
          <a:prstGeom prst="rect">
            <a:avLst/>
          </a:prstGeom>
          <a:ln w="76200">
            <a:solidFill>
              <a:srgbClr val="FF00FF"/>
            </a:solidFill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6" presetClass="emph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50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500"/>
                            </p:stCondLst>
                            <p:childTnLst>
                              <p:par>
                                <p:cTn id="25" presetID="26" presetClass="emph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nkoboev.Ru_glaz_s_makiyazhem_u_devushki.jpg"/>
          <p:cNvPicPr>
            <a:picLocks noChangeAspect="1"/>
          </p:cNvPicPr>
          <p:nvPr/>
        </p:nvPicPr>
        <p:blipFill>
          <a:blip r:embed="rId2" cstate="print"/>
          <a:srcRect b="23"/>
          <a:stretch>
            <a:fillRect/>
          </a:stretch>
        </p:blipFill>
        <p:spPr>
          <a:xfrm>
            <a:off x="0" y="0"/>
            <a:ext cx="9195534" cy="6858000"/>
          </a:xfrm>
          <a:prstGeom prst="rect">
            <a:avLst/>
          </a:prstGeom>
        </p:spPr>
      </p:pic>
      <p:pic>
        <p:nvPicPr>
          <p:cNvPr id="3" name="2 Imagen" descr="Bankoboev.Ru_make_up_for_eve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Bankoboev.Ru_cherty_lica.jpg"/>
          <p:cNvPicPr>
            <a:picLocks noChangeAspect="1"/>
          </p:cNvPicPr>
          <p:nvPr/>
        </p:nvPicPr>
        <p:blipFill>
          <a:blip r:embed="rId4" cstate="print"/>
          <a:srcRect r="2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5" name="14 Imagen" descr="Bankoboev.Ru_krasnye_rumyana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2"/>
            <a:ext cx="9144000" cy="6857998"/>
          </a:xfrm>
          <a:prstGeom prst="rect">
            <a:avLst/>
          </a:prstGeom>
        </p:spPr>
      </p:pic>
      <p:pic>
        <p:nvPicPr>
          <p:cNvPr id="9" name="8 Imagen" descr="Bankoboev.Ru_krasochnyi_makiyazh_devushki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mph" presetSubtype="0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7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mph" presetSubtype="0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17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3000"/>
                            </p:stCondLst>
                            <p:childTnLst>
                              <p:par>
                                <p:cTn id="30" presetID="17" presetClass="exit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6000"/>
                            </p:stCondLst>
                            <p:childTnLst>
                              <p:par>
                                <p:cTn id="39" presetID="17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6" presetClass="emph" presetSubtype="0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nkoboev.Ru_legkii_vechernii_makiyazh.jpg"/>
          <p:cNvPicPr>
            <a:picLocks noChangeAspect="1"/>
          </p:cNvPicPr>
          <p:nvPr/>
        </p:nvPicPr>
        <p:blipFill>
          <a:blip r:embed="rId2" cstate="print"/>
          <a:srcRect r="1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Bankoboev.Ru_makiyazh_holodnogo_tipa.jpg"/>
          <p:cNvPicPr>
            <a:picLocks noChangeAspect="1"/>
          </p:cNvPicPr>
          <p:nvPr/>
        </p:nvPicPr>
        <p:blipFill>
          <a:blip r:embed="rId3" cstate="print"/>
          <a:srcRect b="175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Bankoboev.Ru_chast_zhenskogo_lica.jpg"/>
          <p:cNvPicPr>
            <a:picLocks noChangeAspect="1"/>
          </p:cNvPicPr>
          <p:nvPr/>
        </p:nvPicPr>
        <p:blipFill>
          <a:blip r:embed="rId4" cstate="print"/>
          <a:srcRect r="26"/>
          <a:stretch>
            <a:fillRect/>
          </a:stretch>
        </p:blipFill>
        <p:spPr>
          <a:xfrm>
            <a:off x="0" y="1"/>
            <a:ext cx="9144001" cy="6857999"/>
          </a:xfrm>
          <a:prstGeom prst="rect">
            <a:avLst/>
          </a:prstGeom>
        </p:spPr>
      </p:pic>
      <p:pic>
        <p:nvPicPr>
          <p:cNvPr id="5" name="4 Imagen" descr="Bankoboev.Ru_makiyazh_glaz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2"/>
            <a:ext cx="9144000" cy="6858001"/>
          </a:xfrm>
          <a:prstGeom prst="rect">
            <a:avLst/>
          </a:prstGeom>
        </p:spPr>
      </p:pic>
      <p:pic>
        <p:nvPicPr>
          <p:cNvPr id="6" name="5 Imagen" descr="Bankoboev.Ru_kak_vashe_lico_zavisit_ot_kosmetiki.jpg"/>
          <p:cNvPicPr>
            <a:picLocks noChangeAspect="1"/>
          </p:cNvPicPr>
          <p:nvPr/>
        </p:nvPicPr>
        <p:blipFill>
          <a:blip r:embed="rId6" cstate="print"/>
          <a:srcRect b="4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Bankoboev.Ru_makiyazh_glaz_zheltye_teni.jpg"/>
          <p:cNvPicPr>
            <a:picLocks noChangeAspect="1"/>
          </p:cNvPicPr>
          <p:nvPr/>
        </p:nvPicPr>
        <p:blipFill>
          <a:blip r:embed="rId7" cstate="print"/>
          <a:srcRect b="34"/>
          <a:stretch>
            <a:fillRect/>
          </a:stretch>
        </p:blipFill>
        <p:spPr>
          <a:xfrm>
            <a:off x="0" y="1594"/>
            <a:ext cx="9144000" cy="6856406"/>
          </a:xfrm>
          <a:prstGeom prst="rect">
            <a:avLst/>
          </a:prstGeom>
        </p:spPr>
      </p:pic>
      <p:pic>
        <p:nvPicPr>
          <p:cNvPr id="8" name="7 Imagen" descr="Bankoboev.Ru_makiyazh_glaz_zelenye_teni.jpg"/>
          <p:cNvPicPr>
            <a:picLocks noChangeAspect="1"/>
          </p:cNvPicPr>
          <p:nvPr/>
        </p:nvPicPr>
        <p:blipFill>
          <a:blip r:embed="rId8" cstate="print"/>
          <a:srcRect b="15"/>
          <a:stretch>
            <a:fillRect/>
          </a:stretch>
        </p:blipFill>
        <p:spPr>
          <a:xfrm>
            <a:off x="0" y="1594"/>
            <a:ext cx="9143999" cy="6856406"/>
          </a:xfrm>
          <a:prstGeom prst="rect">
            <a:avLst/>
          </a:prstGeom>
        </p:spPr>
      </p:pic>
      <p:pic>
        <p:nvPicPr>
          <p:cNvPr id="10" name="9 Imagen" descr="maybelline para custo barcelona2.jpg"/>
          <p:cNvPicPr>
            <a:picLocks noChangeAspect="1"/>
          </p:cNvPicPr>
          <p:nvPr/>
        </p:nvPicPr>
        <p:blipFill>
          <a:blip r:embed="rId9" cstate="print"/>
          <a:srcRect r="4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7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0"/>
                            </p:stCondLst>
                            <p:childTnLst>
                              <p:par>
                                <p:cTn id="24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000"/>
                            </p:stCondLst>
                            <p:childTnLst>
                              <p:par>
                                <p:cTn id="31" presetID="23" presetClass="entr" presetSubtype="28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0"/>
                            </p:stCondLst>
                            <p:childTnLst>
                              <p:par>
                                <p:cTn id="36" presetID="17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8500"/>
                            </p:stCondLst>
                            <p:childTnLst>
                              <p:par>
                                <p:cTn id="43" presetID="47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6" presetClass="emph" presetSubtype="0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nkoboev.Ru_glaz_c_sinimi_tenyami_i_nakrashennymi_resnicami.jpg"/>
          <p:cNvPicPr>
            <a:picLocks noChangeAspect="1"/>
          </p:cNvPicPr>
          <p:nvPr/>
        </p:nvPicPr>
        <p:blipFill>
          <a:blip r:embed="rId2" cstate="print"/>
          <a:srcRect b="4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Bankoboev.Ru_guby_v_sladkom_sahar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Bankoboev.Ru_makiyazh_glaza_i_resnic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5" name="4 Imagen" descr="Bankoboev.Ru_makiyazhV_glaz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10 Imagen" descr="Bankoboev.Ru_ryzhevolosaya_krasa.jpg"/>
          <p:cNvPicPr>
            <a:picLocks noChangeAspect="1"/>
          </p:cNvPicPr>
          <p:nvPr/>
        </p:nvPicPr>
        <p:blipFill>
          <a:blip r:embed="rId6" cstate="print"/>
          <a:srcRect r="34"/>
          <a:stretch>
            <a:fillRect/>
          </a:stretch>
        </p:blipFill>
        <p:spPr>
          <a:xfrm>
            <a:off x="-27" y="-1"/>
            <a:ext cx="9144027" cy="6858001"/>
          </a:xfrm>
          <a:prstGeom prst="rect">
            <a:avLst/>
          </a:prstGeom>
        </p:spPr>
      </p:pic>
      <p:pic>
        <p:nvPicPr>
          <p:cNvPr id="13" name="Picture 4" descr="D:\Disco local D\Varios\AMOR-IMAGENES\AMOR-IMÁGENES-BESOS--Y-PPS\Beso Lucas y Miranda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785850" y="-97452"/>
            <a:ext cx="9929850" cy="6955451"/>
          </a:xfrm>
          <a:prstGeom prst="rect">
            <a:avLst/>
          </a:prstGeom>
          <a:noFill/>
        </p:spPr>
      </p:pic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3" presetClass="entr" presetSubtype="28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500"/>
                            </p:stCondLst>
                            <p:childTnLst>
                              <p:par>
                                <p:cTn id="2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nkoboev.Ru_karandashi_dlya_gla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Bankoboev.Ru_mechtatelnyi_glaz_zhenschin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24792" cy="6858000"/>
          </a:xfrm>
          <a:prstGeom prst="rect">
            <a:avLst/>
          </a:prstGeom>
        </p:spPr>
      </p:pic>
      <p:pic>
        <p:nvPicPr>
          <p:cNvPr id="4" name="3 Imagen" descr="Bankoboev.Ru_pomady_raznyh_ottenkov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Maquillaje-de-ojos-claros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Bankoboev.Ru_mentolovye_lilovye_i_belye_teni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9144000" cy="6865190"/>
          </a:xfrm>
          <a:prstGeom prst="rect">
            <a:avLst/>
          </a:prstGeom>
        </p:spPr>
      </p:pic>
      <p:pic>
        <p:nvPicPr>
          <p:cNvPr id="10" name="9 Imagen" descr="Bankoboev.Ru_rumyana_s_kistyu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" name="11 Imagen" descr="4204308-una-mujer-mirando-al-espejo-y-la-aplicaci-n-de-maquillaje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214414" y="428604"/>
            <a:ext cx="6773208" cy="5857892"/>
          </a:xfrm>
          <a:prstGeom prst="rect">
            <a:avLst/>
          </a:prstGeom>
          <a:ln w="76200">
            <a:solidFill>
              <a:srgbClr val="FF00FF"/>
            </a:solidFill>
          </a:ln>
        </p:spPr>
      </p:pic>
      <p:pic>
        <p:nvPicPr>
          <p:cNvPr id="13" name="12 Imagen" descr="Bankoboev.Ru_slegka_nakrashennye_resnicy_i_bescvetnyi_blesk_dlya_gub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" name="13 Imagen" descr="Bankoboev.Ru_blesk_dlya_gub_alogo_cveta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17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1000"/>
                            </p:stCondLst>
                            <p:childTnLst>
                              <p:par>
                                <p:cTn id="31" presetID="3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4000"/>
                            </p:stCondLst>
                            <p:childTnLst>
                              <p:par>
                                <p:cTn id="38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7000"/>
                            </p:stCondLst>
                            <p:childTnLst>
                              <p:par>
                                <p:cTn id="43" presetID="17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6" presetClass="emph" presetSubtype="0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2000"/>
                            </p:stCondLst>
                            <p:childTnLst>
                              <p:par>
                                <p:cTn id="52" presetID="17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nkoboev.Ru_nature_beat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Bankoboev.Ru_raduzhnyi_makiyazh_zhenskih_glaz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1000108"/>
            <a:ext cx="8001025" cy="5000676"/>
          </a:xfrm>
          <a:prstGeom prst="rect">
            <a:avLst/>
          </a:prstGeom>
          <a:ln w="76200">
            <a:solidFill>
              <a:srgbClr val="FF00FF"/>
            </a:solidFill>
          </a:ln>
        </p:spPr>
      </p:pic>
      <p:pic>
        <p:nvPicPr>
          <p:cNvPr id="4" name="3 Imagen" descr="Bankoboev.Ru_yarkii_makiyazh_cvetnye_teni_rozovyi_i_goluboi_v_sochetanii.jpg"/>
          <p:cNvPicPr>
            <a:picLocks noChangeAspect="1"/>
          </p:cNvPicPr>
          <p:nvPr/>
        </p:nvPicPr>
        <p:blipFill>
          <a:blip r:embed="rId4" cstate="print"/>
          <a:srcRect r="18" b="20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5" name="4 Imagen" descr="Bankoboev.Ru_zakrytoe_veko_cveta_morskoi_lazuri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Bankoboev.Ru_s_nakladnymi_resnicami_so_strazami.jpg"/>
          <p:cNvPicPr>
            <a:picLocks noChangeAspect="1"/>
          </p:cNvPicPr>
          <p:nvPr/>
        </p:nvPicPr>
        <p:blipFill>
          <a:blip r:embed="rId6" cstate="print"/>
          <a:srcRect r="8" b="2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Bankoboev.Ru_soblaznitelnye_guby.jpg"/>
          <p:cNvPicPr>
            <a:picLocks noChangeAspect="1"/>
          </p:cNvPicPr>
          <p:nvPr/>
        </p:nvPicPr>
        <p:blipFill>
          <a:blip r:embed="rId7" cstate="print"/>
          <a:srcRect b="4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3" presetClass="entr" presetSubtype="28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000"/>
                            </p:stCondLst>
                            <p:childTnLst>
                              <p:par>
                                <p:cTn id="27" presetID="47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lo bonit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Dior-Spring-Summer-2013-Violet-Eye-Makeup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maquillaje-fantasia-ojos-detall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7072338"/>
          </a:xfrm>
          <a:prstGeom prst="rect">
            <a:avLst/>
          </a:prstGeom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3" presetClass="entr" presetSubtype="28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nkoboev.Ru_krasivye_sinie_gub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MAYKA-PNG-GRA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714488"/>
            <a:ext cx="4286248" cy="1695839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57158" y="5715016"/>
            <a:ext cx="27146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3333FF"/>
                </a:solidFill>
                <a:latin typeface="Book Antiqua" pitchFamily="18" charset="0"/>
              </a:rPr>
              <a:t>Tema:</a:t>
            </a:r>
          </a:p>
          <a:p>
            <a:r>
              <a:rPr lang="es-ES" b="1" dirty="0" smtClean="0">
                <a:solidFill>
                  <a:srgbClr val="3333FF"/>
                </a:solidFill>
                <a:latin typeface="Book Antiqua" pitchFamily="18" charset="0"/>
              </a:rPr>
              <a:t>Mecano - </a:t>
            </a:r>
            <a:r>
              <a:rPr lang="es-ES" b="1" dirty="0" smtClean="0">
                <a:solidFill>
                  <a:srgbClr val="3333FF"/>
                </a:solidFill>
                <a:latin typeface="Book Antiqua" pitchFamily="18" charset="0"/>
              </a:rPr>
              <a:t>Maquillaje</a:t>
            </a:r>
          </a:p>
          <a:p>
            <a:r>
              <a:rPr lang="es-ES" b="1" dirty="0" smtClean="0">
                <a:solidFill>
                  <a:srgbClr val="3333FF"/>
                </a:solidFill>
                <a:latin typeface="Book Antiqua" pitchFamily="18" charset="0"/>
              </a:rPr>
              <a:t>Imágenes Google</a:t>
            </a:r>
            <a:endParaRPr lang="es-ES" b="1" dirty="0">
              <a:solidFill>
                <a:srgbClr val="3333FF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68</Words>
  <Application>Microsoft Office PowerPoint</Application>
  <PresentationFormat>Presentación en pantalla (4:3)</PresentationFormat>
  <Paragraphs>36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MAQUILLAJE-MECANO</dc:title>
  <dc:subject>Día de la mujer</dc:subject>
  <dc:creator>Mayka</dc:creator>
  <cp:lastModifiedBy>Mayka</cp:lastModifiedBy>
  <cp:revision>6</cp:revision>
  <dcterms:created xsi:type="dcterms:W3CDTF">2013-03-07T12:02:07Z</dcterms:created>
  <dcterms:modified xsi:type="dcterms:W3CDTF">2013-03-07T22:28:36Z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4447059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D4.2.3</vt:lpwstr>
  </property>
</Properties>
</file>