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72" r:id="rId5"/>
    <p:sldId id="271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62" r:id="rId15"/>
    <p:sldId id="261" r:id="rId16"/>
    <p:sldId id="260" r:id="rId17"/>
    <p:sldId id="274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kFIKsWs96gvpCDVYvgxw==" hashData="vGWnBvqZ2CnatzEczzriKb2OS+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E9B025-50EB-45F6-9C72-008391B58F2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8E85C-17B9-41BF-AA34-3961680F9AF9}" type="datetimeFigureOut">
              <a:rPr lang="es-ES" smtClean="0"/>
              <a:pPr/>
              <a:t>23/04/2013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9EF59-FEF0-4111-903E-56A473A95C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56A5C3-E05E-4A69-8B34-17CE1E9FE4D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0.png"/><Relationship Id="rId7" Type="http://schemas.openxmlformats.org/officeDocument/2006/relationships/image" Target="../media/image1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image" Target="../media/image12.gif"/><Relationship Id="rId10" Type="http://schemas.openxmlformats.org/officeDocument/2006/relationships/image" Target="../media/image17.gif"/><Relationship Id="rId4" Type="http://schemas.openxmlformats.org/officeDocument/2006/relationships/image" Target="../media/image11.gif"/><Relationship Id="rId9" Type="http://schemas.openxmlformats.org/officeDocument/2006/relationships/image" Target="../media/image16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10.png"/><Relationship Id="rId7" Type="http://schemas.openxmlformats.org/officeDocument/2006/relationships/image" Target="../media/image2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10" Type="http://schemas.openxmlformats.org/officeDocument/2006/relationships/image" Target="../media/image32.gif"/><Relationship Id="rId4" Type="http://schemas.openxmlformats.org/officeDocument/2006/relationships/image" Target="../media/image11.gif"/><Relationship Id="rId9" Type="http://schemas.openxmlformats.org/officeDocument/2006/relationships/image" Target="../media/image31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gif"/><Relationship Id="rId3" Type="http://schemas.openxmlformats.org/officeDocument/2006/relationships/image" Target="../media/image10.png"/><Relationship Id="rId7" Type="http://schemas.openxmlformats.org/officeDocument/2006/relationships/image" Target="../media/image2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gif"/><Relationship Id="rId5" Type="http://schemas.openxmlformats.org/officeDocument/2006/relationships/image" Target="../media/image27.gif"/><Relationship Id="rId10" Type="http://schemas.openxmlformats.org/officeDocument/2006/relationships/image" Target="../media/image32.gif"/><Relationship Id="rId4" Type="http://schemas.openxmlformats.org/officeDocument/2006/relationships/image" Target="../media/image11.gif"/><Relationship Id="rId9" Type="http://schemas.openxmlformats.org/officeDocument/2006/relationships/image" Target="../media/image31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34.gif"/><Relationship Id="rId7" Type="http://schemas.openxmlformats.org/officeDocument/2006/relationships/image" Target="../media/image3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gif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MAMA\8qv4hyu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2060848"/>
            <a:ext cx="2894087" cy="4128000"/>
          </a:xfrm>
          <a:prstGeom prst="rect">
            <a:avLst/>
          </a:prstGeom>
          <a:noFill/>
        </p:spPr>
      </p:pic>
      <p:pic>
        <p:nvPicPr>
          <p:cNvPr id="1029" name="Picture 5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980728"/>
            <a:ext cx="4953000" cy="864096"/>
          </a:xfrm>
          <a:prstGeom prst="rect">
            <a:avLst/>
          </a:prstGeom>
          <a:noFill/>
        </p:spPr>
      </p:pic>
      <p:pic>
        <p:nvPicPr>
          <p:cNvPr id="1031" name="Picture 7" descr="C:\Users\Usuario\Downloads\ZNECESARIO PARA PP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33" name="Picture 9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29300" y="6476999"/>
            <a:ext cx="3314700" cy="381001"/>
          </a:xfrm>
          <a:prstGeom prst="rect">
            <a:avLst/>
          </a:prstGeom>
          <a:noFill/>
        </p:spPr>
      </p:pic>
      <p:pic>
        <p:nvPicPr>
          <p:cNvPr id="1037" name="Picture 13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79137" y="0"/>
            <a:ext cx="2964863" cy="476671"/>
          </a:xfrm>
          <a:prstGeom prst="rect">
            <a:avLst/>
          </a:prstGeom>
          <a:noFill/>
        </p:spPr>
      </p:pic>
      <p:pic>
        <p:nvPicPr>
          <p:cNvPr id="1039" name="Picture 15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55776" y="620688"/>
            <a:ext cx="4114800" cy="504056"/>
          </a:xfrm>
          <a:prstGeom prst="rect">
            <a:avLst/>
          </a:prstGeom>
          <a:noFill/>
        </p:spPr>
      </p:pic>
      <p:pic>
        <p:nvPicPr>
          <p:cNvPr id="13" name="Picture 2" descr="C:\Users\Usuario\Downloads\MAMA\8qv4hyuw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88840"/>
            <a:ext cx="2894087" cy="4128000"/>
          </a:xfrm>
          <a:prstGeom prst="rect">
            <a:avLst/>
          </a:prstGeom>
          <a:noFill/>
        </p:spPr>
      </p:pic>
      <p:pic>
        <p:nvPicPr>
          <p:cNvPr id="1041" name="Picture 17" descr="https://encrypted-tbn3.gstatic.com/images?q=tbn:ANd9GcQdISEy9LTuXlm5Xoe0NbzK7ifKzQNrzAZzGTJs9SZTZwcQsGa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1708642" cy="1656184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0 - antonio machin - madreci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AMA\4fad4c5f20c71110520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MAMA\3c63cbbd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052736"/>
            <a:ext cx="3590915" cy="3456384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077072"/>
            <a:ext cx="1619250" cy="504056"/>
          </a:xfrm>
          <a:prstGeom prst="rect">
            <a:avLst/>
          </a:prstGeom>
          <a:noFill/>
        </p:spPr>
      </p:pic>
      <p:pic>
        <p:nvPicPr>
          <p:cNvPr id="14342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73216"/>
            <a:ext cx="5760640" cy="638175"/>
          </a:xfrm>
          <a:prstGeom prst="rect">
            <a:avLst/>
          </a:prstGeom>
          <a:noFill/>
        </p:spPr>
      </p:pic>
      <p:pic>
        <p:nvPicPr>
          <p:cNvPr id="14344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91175" y="5373216"/>
            <a:ext cx="3552825" cy="638175"/>
          </a:xfrm>
          <a:prstGeom prst="rect">
            <a:avLst/>
          </a:prstGeom>
          <a:noFill/>
        </p:spPr>
      </p:pic>
      <p:pic>
        <p:nvPicPr>
          <p:cNvPr id="14346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805264"/>
            <a:ext cx="6686550" cy="638175"/>
          </a:xfrm>
          <a:prstGeom prst="rect">
            <a:avLst/>
          </a:prstGeom>
          <a:noFill/>
        </p:spPr>
      </p:pic>
      <p:pic>
        <p:nvPicPr>
          <p:cNvPr id="14350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5805264"/>
            <a:ext cx="2555776" cy="638175"/>
          </a:xfrm>
          <a:prstGeom prst="rect">
            <a:avLst/>
          </a:prstGeom>
          <a:noFill/>
        </p:spPr>
      </p:pic>
      <p:pic>
        <p:nvPicPr>
          <p:cNvPr id="14352" name="Picture 16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19825"/>
            <a:ext cx="6228184" cy="638175"/>
          </a:xfrm>
          <a:prstGeom prst="rect">
            <a:avLst/>
          </a:prstGeom>
          <a:noFill/>
        </p:spPr>
      </p:pic>
      <p:pic>
        <p:nvPicPr>
          <p:cNvPr id="14354" name="Picture 18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6219825"/>
            <a:ext cx="3059832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MAMA\555b917b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6800850" cy="638175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25" y="5229200"/>
            <a:ext cx="2428875" cy="638175"/>
          </a:xfrm>
          <a:prstGeom prst="rect">
            <a:avLst/>
          </a:prstGeom>
          <a:noFill/>
        </p:spPr>
      </p:pic>
      <p:pic>
        <p:nvPicPr>
          <p:cNvPr id="13318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733256"/>
            <a:ext cx="6381750" cy="638175"/>
          </a:xfrm>
          <a:prstGeom prst="rect">
            <a:avLst/>
          </a:prstGeom>
          <a:noFill/>
        </p:spPr>
      </p:pic>
      <p:pic>
        <p:nvPicPr>
          <p:cNvPr id="13320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5733256"/>
            <a:ext cx="2124075" cy="638175"/>
          </a:xfrm>
          <a:prstGeom prst="rect">
            <a:avLst/>
          </a:prstGeom>
          <a:noFill/>
        </p:spPr>
      </p:pic>
      <p:pic>
        <p:nvPicPr>
          <p:cNvPr id="13322" name="Picture 10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528" y="6219825"/>
            <a:ext cx="6858000" cy="638175"/>
          </a:xfrm>
          <a:prstGeom prst="rect">
            <a:avLst/>
          </a:prstGeom>
          <a:noFill/>
        </p:spPr>
      </p:pic>
      <p:pic>
        <p:nvPicPr>
          <p:cNvPr id="13324" name="Picture 12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4288" y="6219825"/>
            <a:ext cx="1752600" cy="638175"/>
          </a:xfrm>
          <a:prstGeom prst="rect">
            <a:avLst/>
          </a:prstGeom>
          <a:noFill/>
        </p:spPr>
      </p:pic>
      <p:pic>
        <p:nvPicPr>
          <p:cNvPr id="13326" name="Picture 14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30670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23528" y="5949280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Aunque amores yo tenga en la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vida, que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me llenen de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felicidad, como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el tuyo jamás, madre 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mía, como </a:t>
            </a:r>
            <a:r>
              <a:rPr lang="es-ES" sz="1600" dirty="0">
                <a:solidFill>
                  <a:schemeClr val="bg1"/>
                </a:solidFill>
                <a:latin typeface="Arial Black" pitchFamily="34" charset="0"/>
              </a:rPr>
              <a:t>el tuyo no habré de encontrar</a:t>
            </a:r>
            <a:r>
              <a:rPr lang="es-ES" sz="1600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  <a:endParaRPr lang="es-ES" sz="16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125" name="Picture 5" descr="C:\Users\Usuario\Downloads\MAMA\2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21393" y="836712"/>
            <a:ext cx="2244323" cy="2160240"/>
          </a:xfrm>
          <a:prstGeom prst="rect">
            <a:avLst/>
          </a:prstGeom>
          <a:noFill/>
        </p:spPr>
      </p:pic>
      <p:pic>
        <p:nvPicPr>
          <p:cNvPr id="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2420888"/>
            <a:ext cx="1619250" cy="381001"/>
          </a:xfrm>
          <a:prstGeom prst="rect">
            <a:avLst/>
          </a:prstGeom>
          <a:noFill/>
        </p:spPr>
      </p:pic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229200"/>
            <a:ext cx="8343900" cy="638175"/>
          </a:xfrm>
          <a:prstGeom prst="rect">
            <a:avLst/>
          </a:prstGeom>
          <a:noFill/>
        </p:spPr>
      </p:pic>
      <p:pic>
        <p:nvPicPr>
          <p:cNvPr id="12294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96250" y="5229200"/>
            <a:ext cx="1047750" cy="638175"/>
          </a:xfrm>
          <a:prstGeom prst="rect">
            <a:avLst/>
          </a:prstGeom>
          <a:noFill/>
        </p:spPr>
      </p:pic>
      <p:pic>
        <p:nvPicPr>
          <p:cNvPr id="12296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733256"/>
            <a:ext cx="8201025" cy="638175"/>
          </a:xfrm>
          <a:prstGeom prst="rect">
            <a:avLst/>
          </a:prstGeom>
          <a:noFill/>
        </p:spPr>
      </p:pic>
      <p:pic>
        <p:nvPicPr>
          <p:cNvPr id="12298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5733256"/>
            <a:ext cx="1403648" cy="638175"/>
          </a:xfrm>
          <a:prstGeom prst="rect">
            <a:avLst/>
          </a:prstGeom>
          <a:noFill/>
        </p:spPr>
      </p:pic>
      <p:pic>
        <p:nvPicPr>
          <p:cNvPr id="12300" name="Picture 1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19825"/>
            <a:ext cx="7092280" cy="638175"/>
          </a:xfrm>
          <a:prstGeom prst="rect">
            <a:avLst/>
          </a:prstGeom>
          <a:noFill/>
        </p:spPr>
      </p:pic>
      <p:pic>
        <p:nvPicPr>
          <p:cNvPr id="12302" name="Picture 14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8450" y="6219825"/>
            <a:ext cx="2495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MAMA\5783e7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869160"/>
            <a:ext cx="6410325" cy="638175"/>
          </a:xfrm>
          <a:prstGeom prst="rect">
            <a:avLst/>
          </a:prstGeom>
          <a:noFill/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8875" y="4869160"/>
            <a:ext cx="2905125" cy="638175"/>
          </a:xfrm>
          <a:prstGeom prst="rect">
            <a:avLst/>
          </a:prstGeom>
          <a:noFill/>
        </p:spPr>
      </p:pic>
      <p:pic>
        <p:nvPicPr>
          <p:cNvPr id="11270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445224"/>
            <a:ext cx="7867650" cy="638175"/>
          </a:xfrm>
          <a:prstGeom prst="rect">
            <a:avLst/>
          </a:prstGeom>
          <a:noFill/>
        </p:spPr>
      </p:pic>
      <p:pic>
        <p:nvPicPr>
          <p:cNvPr id="11272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5445224"/>
            <a:ext cx="1390650" cy="638175"/>
          </a:xfrm>
          <a:prstGeom prst="rect">
            <a:avLst/>
          </a:prstGeom>
          <a:noFill/>
        </p:spPr>
      </p:pic>
      <p:pic>
        <p:nvPicPr>
          <p:cNvPr id="1127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093296"/>
            <a:ext cx="6372225" cy="504826"/>
          </a:xfrm>
          <a:prstGeom prst="rect">
            <a:avLst/>
          </a:prstGeom>
          <a:noFill/>
        </p:spPr>
      </p:pic>
      <p:pic>
        <p:nvPicPr>
          <p:cNvPr id="11278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12160" y="6093296"/>
            <a:ext cx="2971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MAMA\91bb98e7[1]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MAMA\Dream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124744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MAMA\195c609b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9144000" cy="717341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MAMA\mod_article46347811_4faf96ba0b2d8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348880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MAMA\mod_article46626780_4fca9eefa206e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628800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MAMA\untitled (FILEminimizer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692696"/>
            <a:ext cx="348615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MAMA\vivaigirasoli_cioffi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MAMA\magnhildv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PNG MUJERES 1\4ef81cf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98146" y="692696"/>
            <a:ext cx="2618377" cy="2520280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2492896"/>
            <a:ext cx="1619250" cy="504056"/>
          </a:xfrm>
          <a:prstGeom prst="rect">
            <a:avLst/>
          </a:prstGeom>
          <a:noFill/>
        </p:spPr>
      </p:pic>
      <p:pic>
        <p:nvPicPr>
          <p:cNvPr id="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229200"/>
            <a:ext cx="8343900" cy="638175"/>
          </a:xfrm>
          <a:prstGeom prst="rect">
            <a:avLst/>
          </a:prstGeom>
          <a:noFill/>
        </p:spPr>
      </p:pic>
      <p:pic>
        <p:nvPicPr>
          <p:cNvPr id="7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96250" y="5229200"/>
            <a:ext cx="1047750" cy="638175"/>
          </a:xfrm>
          <a:prstGeom prst="rect">
            <a:avLst/>
          </a:prstGeom>
          <a:noFill/>
        </p:spPr>
      </p:pic>
      <p:pic>
        <p:nvPicPr>
          <p:cNvPr id="8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5733256"/>
            <a:ext cx="8201025" cy="638175"/>
          </a:xfrm>
          <a:prstGeom prst="rect">
            <a:avLst/>
          </a:prstGeom>
          <a:noFill/>
        </p:spPr>
      </p:pic>
      <p:pic>
        <p:nvPicPr>
          <p:cNvPr id="9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740352" y="5733256"/>
            <a:ext cx="1403648" cy="638175"/>
          </a:xfrm>
          <a:prstGeom prst="rect">
            <a:avLst/>
          </a:prstGeom>
          <a:noFill/>
        </p:spPr>
      </p:pic>
      <p:pic>
        <p:nvPicPr>
          <p:cNvPr id="10" name="Picture 1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219825"/>
            <a:ext cx="7092280" cy="638175"/>
          </a:xfrm>
          <a:prstGeom prst="rect">
            <a:avLst/>
          </a:prstGeom>
          <a:noFill/>
        </p:spPr>
      </p:pic>
      <p:pic>
        <p:nvPicPr>
          <p:cNvPr id="11" name="Picture 14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8450" y="6219825"/>
            <a:ext cx="24955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MAMA\mod_article46347811_4faf96e422ad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229200"/>
            <a:ext cx="6410325" cy="638175"/>
          </a:xfrm>
          <a:prstGeom prst="rect">
            <a:avLst/>
          </a:prstGeom>
          <a:noFill/>
        </p:spPr>
      </p:pic>
      <p:pic>
        <p:nvPicPr>
          <p:cNvPr id="5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38875" y="5229200"/>
            <a:ext cx="2905125" cy="638175"/>
          </a:xfrm>
          <a:prstGeom prst="rect">
            <a:avLst/>
          </a:prstGeom>
          <a:noFill/>
        </p:spPr>
      </p:pic>
      <p:pic>
        <p:nvPicPr>
          <p:cNvPr id="6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733256"/>
            <a:ext cx="7867650" cy="638175"/>
          </a:xfrm>
          <a:prstGeom prst="rect">
            <a:avLst/>
          </a:prstGeom>
          <a:noFill/>
        </p:spPr>
      </p:pic>
      <p:pic>
        <p:nvPicPr>
          <p:cNvPr id="7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24328" y="5733256"/>
            <a:ext cx="1390650" cy="638175"/>
          </a:xfrm>
          <a:prstGeom prst="rect">
            <a:avLst/>
          </a:prstGeom>
          <a:noFill/>
        </p:spPr>
      </p:pic>
      <p:pic>
        <p:nvPicPr>
          <p:cNvPr id="8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353174"/>
            <a:ext cx="6372225" cy="504826"/>
          </a:xfrm>
          <a:prstGeom prst="rect">
            <a:avLst/>
          </a:prstGeom>
          <a:noFill/>
        </p:spPr>
      </p:pic>
      <p:pic>
        <p:nvPicPr>
          <p:cNvPr id="9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72200" y="6353174"/>
            <a:ext cx="2971800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90</Words>
  <Application>Microsoft Office PowerPoint</Application>
  <PresentationFormat>Presentación en pantalla (4:3)</PresentationFormat>
  <Paragraphs>29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2013-03-24T14:59:47Z</dcterms:created>
  <dcterms:modified xsi:type="dcterms:W3CDTF">2013-04-22T22:32:10Z</dcterms:modified>
</cp:coreProperties>
</file>