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7" r:id="rId2"/>
  </p:sldMasterIdLst>
  <p:notesMasterIdLst>
    <p:notesMasterId r:id="rId29"/>
  </p:notesMasterIdLst>
  <p:sldIdLst>
    <p:sldId id="258" r:id="rId3"/>
    <p:sldId id="302" r:id="rId4"/>
    <p:sldId id="265" r:id="rId5"/>
    <p:sldId id="287" r:id="rId6"/>
    <p:sldId id="267" r:id="rId7"/>
    <p:sldId id="288" r:id="rId8"/>
    <p:sldId id="269" r:id="rId9"/>
    <p:sldId id="289" r:id="rId10"/>
    <p:sldId id="273" r:id="rId11"/>
    <p:sldId id="290" r:id="rId12"/>
    <p:sldId id="274" r:id="rId13"/>
    <p:sldId id="291" r:id="rId14"/>
    <p:sldId id="277" r:id="rId15"/>
    <p:sldId id="260" r:id="rId16"/>
    <p:sldId id="299" r:id="rId17"/>
    <p:sldId id="280" r:id="rId18"/>
    <p:sldId id="297" r:id="rId19"/>
    <p:sldId id="293" r:id="rId20"/>
    <p:sldId id="298" r:id="rId21"/>
    <p:sldId id="317" r:id="rId22"/>
    <p:sldId id="301" r:id="rId23"/>
    <p:sldId id="319" r:id="rId24"/>
    <p:sldId id="300" r:id="rId25"/>
    <p:sldId id="263" r:id="rId26"/>
    <p:sldId id="330" r:id="rId27"/>
    <p:sldId id="332" r:id="rId28"/>
  </p:sldIdLst>
  <p:sldSz cx="10440988" cy="7561263"/>
  <p:notesSz cx="6858000" cy="9144000"/>
  <p:defaultTextStyle>
    <a:defPPr>
      <a:defRPr lang="es-ES"/>
    </a:defPPr>
    <a:lvl1pPr marL="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1435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2870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4305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5740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7175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08610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60045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114800" algn="l" defTabSz="102870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cp/4Q3APfWeNthQInXXtA==" hashData="lA0dQ/1kSYe6ht7gR+Qg1JAqDX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6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00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546" y="-252"/>
      </p:cViewPr>
      <p:guideLst>
        <p:guide orient="horz" pos="2382"/>
        <p:guide pos="328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908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8EBC37-0417-4B86-8727-07DA2A2627ED}" type="datetimeFigureOut">
              <a:rPr lang="es-ES" smtClean="0"/>
              <a:t>05/05/2017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062038" y="685800"/>
            <a:ext cx="47339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F99645-3DC0-427F-B315-834FF8B18AF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977273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F99645-3DC0-427F-B315-834FF8B18AFA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045092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3074" y="2348893"/>
            <a:ext cx="8874840" cy="162077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66148" y="4284716"/>
            <a:ext cx="7308692" cy="193232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143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43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717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861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004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14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522049" y="7008171"/>
            <a:ext cx="2436231" cy="402567"/>
          </a:xfrm>
          <a:prstGeom prst="rect">
            <a:avLst/>
          </a:prstGeom>
        </p:spPr>
        <p:txBody>
          <a:bodyPr/>
          <a:lstStyle/>
          <a:p>
            <a:fld id="{914EC19F-E422-41FB-95D6-CF925943C92E}" type="datetimeFigureOut">
              <a:rPr lang="es-ES" smtClean="0"/>
              <a:t>05/05/2017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67338" y="7008171"/>
            <a:ext cx="3306313" cy="402567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482708" y="7008171"/>
            <a:ext cx="2436231" cy="402567"/>
          </a:xfrm>
          <a:prstGeom prst="rect">
            <a:avLst/>
          </a:prstGeom>
        </p:spPr>
        <p:txBody>
          <a:bodyPr/>
          <a:lstStyle/>
          <a:p>
            <a:fld id="{799C0509-ECFE-4DD0-B62D-F08FD02587E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53084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522049" y="7008171"/>
            <a:ext cx="2436231" cy="402567"/>
          </a:xfrm>
          <a:prstGeom prst="rect">
            <a:avLst/>
          </a:prstGeom>
        </p:spPr>
        <p:txBody>
          <a:bodyPr/>
          <a:lstStyle/>
          <a:p>
            <a:fld id="{914EC19F-E422-41FB-95D6-CF925943C92E}" type="datetimeFigureOut">
              <a:rPr lang="es-ES" smtClean="0"/>
              <a:t>05/05/2017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67338" y="7008171"/>
            <a:ext cx="3306313" cy="402567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482708" y="7008171"/>
            <a:ext cx="2436231" cy="402567"/>
          </a:xfrm>
          <a:prstGeom prst="rect">
            <a:avLst/>
          </a:prstGeom>
        </p:spPr>
        <p:txBody>
          <a:bodyPr/>
          <a:lstStyle/>
          <a:p>
            <a:fld id="{799C0509-ECFE-4DD0-B62D-F08FD02587E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8917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2288" y="303213"/>
            <a:ext cx="9396412" cy="126047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808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3074" y="2348909"/>
            <a:ext cx="8874840" cy="1620771"/>
          </a:xfrm>
          <a:prstGeom prst="rect">
            <a:avLst/>
          </a:prstGeom>
        </p:spPr>
        <p:txBody>
          <a:bodyPr lIns="102608" tIns="51301" rIns="102608" bIns="513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66148" y="4284716"/>
            <a:ext cx="7308692" cy="1932324"/>
          </a:xfrm>
          <a:prstGeom prst="rect">
            <a:avLst/>
          </a:prstGeom>
        </p:spPr>
        <p:txBody>
          <a:bodyPr lIns="102608" tIns="51301" rIns="102608" bIns="51301"/>
          <a:lstStyle>
            <a:lvl1pPr marL="0" indent="0" algn="ctr">
              <a:buNone/>
              <a:defRPr/>
            </a:lvl1pPr>
            <a:lvl2pPr marL="513032" indent="0" algn="ctr">
              <a:buNone/>
              <a:defRPr/>
            </a:lvl2pPr>
            <a:lvl3pPr marL="1026070" indent="0" algn="ctr">
              <a:buNone/>
              <a:defRPr/>
            </a:lvl3pPr>
            <a:lvl4pPr marL="1539101" indent="0" algn="ctr">
              <a:buNone/>
              <a:defRPr/>
            </a:lvl4pPr>
            <a:lvl5pPr marL="2052134" indent="0" algn="ctr">
              <a:buNone/>
              <a:defRPr/>
            </a:lvl5pPr>
            <a:lvl6pPr marL="2565179" indent="0" algn="ctr">
              <a:buNone/>
              <a:defRPr/>
            </a:lvl6pPr>
            <a:lvl7pPr marL="3078203" indent="0" algn="ctr">
              <a:buNone/>
              <a:defRPr/>
            </a:lvl7pPr>
            <a:lvl8pPr marL="3591231" indent="0" algn="ctr">
              <a:buNone/>
              <a:defRPr/>
            </a:lvl8pPr>
            <a:lvl9pPr marL="4104269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47216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2054" y="302831"/>
            <a:ext cx="9396889" cy="1260212"/>
          </a:xfrm>
          <a:prstGeom prst="rect">
            <a:avLst/>
          </a:prstGeom>
        </p:spPr>
        <p:txBody>
          <a:bodyPr lIns="102608" tIns="51301" rIns="102608" bIns="513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22054" y="1764296"/>
            <a:ext cx="9396889" cy="4990085"/>
          </a:xfrm>
          <a:prstGeom prst="rect">
            <a:avLst/>
          </a:prstGeom>
        </p:spPr>
        <p:txBody>
          <a:bodyPr lIns="102608" tIns="51301" rIns="102608" bIns="513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7779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24766" y="4858817"/>
            <a:ext cx="8874840" cy="1501752"/>
          </a:xfrm>
          <a:prstGeom prst="rect">
            <a:avLst/>
          </a:prstGeom>
        </p:spPr>
        <p:txBody>
          <a:bodyPr lIns="102608" tIns="51301" rIns="102608" bIns="51301" anchor="t"/>
          <a:lstStyle>
            <a:lvl1pPr algn="l">
              <a:defRPr sz="45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24766" y="3204790"/>
            <a:ext cx="8874840" cy="1654026"/>
          </a:xfrm>
          <a:prstGeom prst="rect">
            <a:avLst/>
          </a:prstGeom>
        </p:spPr>
        <p:txBody>
          <a:bodyPr lIns="102608" tIns="51301" rIns="102608" bIns="51301" anchor="b"/>
          <a:lstStyle>
            <a:lvl1pPr marL="0" indent="0">
              <a:buNone/>
              <a:defRPr sz="2300"/>
            </a:lvl1pPr>
            <a:lvl2pPr marL="513032" indent="0">
              <a:buNone/>
              <a:defRPr sz="2000"/>
            </a:lvl2pPr>
            <a:lvl3pPr marL="1026070" indent="0">
              <a:buNone/>
              <a:defRPr sz="1800"/>
            </a:lvl3pPr>
            <a:lvl4pPr marL="1539101" indent="0">
              <a:buNone/>
              <a:defRPr sz="1600"/>
            </a:lvl4pPr>
            <a:lvl5pPr marL="2052134" indent="0">
              <a:buNone/>
              <a:defRPr sz="1600"/>
            </a:lvl5pPr>
            <a:lvl6pPr marL="2565179" indent="0">
              <a:buNone/>
              <a:defRPr sz="1600"/>
            </a:lvl6pPr>
            <a:lvl7pPr marL="3078203" indent="0">
              <a:buNone/>
              <a:defRPr sz="1600"/>
            </a:lvl7pPr>
            <a:lvl8pPr marL="3591231" indent="0">
              <a:buNone/>
              <a:defRPr sz="1600"/>
            </a:lvl8pPr>
            <a:lvl9pPr marL="4104269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5551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2054" y="302831"/>
            <a:ext cx="9396889" cy="1260212"/>
          </a:xfrm>
          <a:prstGeom prst="rect">
            <a:avLst/>
          </a:prstGeom>
        </p:spPr>
        <p:txBody>
          <a:bodyPr lIns="102608" tIns="51301" rIns="102608" bIns="513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22053" y="1764296"/>
            <a:ext cx="4611436" cy="4990085"/>
          </a:xfrm>
          <a:prstGeom prst="rect">
            <a:avLst/>
          </a:prstGeom>
        </p:spPr>
        <p:txBody>
          <a:bodyPr lIns="102608" tIns="51301" rIns="102608" bIns="51301"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07505" y="1764296"/>
            <a:ext cx="4611436" cy="4990085"/>
          </a:xfrm>
          <a:prstGeom prst="rect">
            <a:avLst/>
          </a:prstGeom>
        </p:spPr>
        <p:txBody>
          <a:bodyPr lIns="102608" tIns="51301" rIns="102608" bIns="51301"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64982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2054" y="302831"/>
            <a:ext cx="9396889" cy="1260212"/>
          </a:xfrm>
          <a:prstGeom prst="rect">
            <a:avLst/>
          </a:prstGeom>
        </p:spPr>
        <p:txBody>
          <a:bodyPr lIns="102608" tIns="51301" rIns="102608" bIns="51301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2051" y="1692535"/>
            <a:ext cx="4613250" cy="705369"/>
          </a:xfrm>
          <a:prstGeom prst="rect">
            <a:avLst/>
          </a:prstGeom>
        </p:spPr>
        <p:txBody>
          <a:bodyPr lIns="102608" tIns="51301" rIns="102608" bIns="51301" anchor="b"/>
          <a:lstStyle>
            <a:lvl1pPr marL="0" indent="0">
              <a:buNone/>
              <a:defRPr sz="2800" b="1"/>
            </a:lvl1pPr>
            <a:lvl2pPr marL="513032" indent="0">
              <a:buNone/>
              <a:defRPr sz="2300" b="1"/>
            </a:lvl2pPr>
            <a:lvl3pPr marL="1026070" indent="0">
              <a:buNone/>
              <a:defRPr sz="2000" b="1"/>
            </a:lvl3pPr>
            <a:lvl4pPr marL="1539101" indent="0">
              <a:buNone/>
              <a:defRPr sz="1800" b="1"/>
            </a:lvl4pPr>
            <a:lvl5pPr marL="2052134" indent="0">
              <a:buNone/>
              <a:defRPr sz="1800" b="1"/>
            </a:lvl5pPr>
            <a:lvl6pPr marL="2565179" indent="0">
              <a:buNone/>
              <a:defRPr sz="1800" b="1"/>
            </a:lvl6pPr>
            <a:lvl7pPr marL="3078203" indent="0">
              <a:buNone/>
              <a:defRPr sz="1800" b="1"/>
            </a:lvl7pPr>
            <a:lvl8pPr marL="3591231" indent="0">
              <a:buNone/>
              <a:defRPr sz="1800" b="1"/>
            </a:lvl8pPr>
            <a:lvl9pPr marL="4104269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2051" y="2397906"/>
            <a:ext cx="4613250" cy="4356478"/>
          </a:xfrm>
          <a:prstGeom prst="rect">
            <a:avLst/>
          </a:prstGeom>
        </p:spPr>
        <p:txBody>
          <a:bodyPr lIns="102608" tIns="51301" rIns="102608" bIns="51301"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303891" y="1692535"/>
            <a:ext cx="4615062" cy="705369"/>
          </a:xfrm>
          <a:prstGeom prst="rect">
            <a:avLst/>
          </a:prstGeom>
        </p:spPr>
        <p:txBody>
          <a:bodyPr lIns="102608" tIns="51301" rIns="102608" bIns="51301" anchor="b"/>
          <a:lstStyle>
            <a:lvl1pPr marL="0" indent="0">
              <a:buNone/>
              <a:defRPr sz="2800" b="1"/>
            </a:lvl1pPr>
            <a:lvl2pPr marL="513032" indent="0">
              <a:buNone/>
              <a:defRPr sz="2300" b="1"/>
            </a:lvl2pPr>
            <a:lvl3pPr marL="1026070" indent="0">
              <a:buNone/>
              <a:defRPr sz="2000" b="1"/>
            </a:lvl3pPr>
            <a:lvl4pPr marL="1539101" indent="0">
              <a:buNone/>
              <a:defRPr sz="1800" b="1"/>
            </a:lvl4pPr>
            <a:lvl5pPr marL="2052134" indent="0">
              <a:buNone/>
              <a:defRPr sz="1800" b="1"/>
            </a:lvl5pPr>
            <a:lvl6pPr marL="2565179" indent="0">
              <a:buNone/>
              <a:defRPr sz="1800" b="1"/>
            </a:lvl6pPr>
            <a:lvl7pPr marL="3078203" indent="0">
              <a:buNone/>
              <a:defRPr sz="1800" b="1"/>
            </a:lvl7pPr>
            <a:lvl8pPr marL="3591231" indent="0">
              <a:buNone/>
              <a:defRPr sz="1800" b="1"/>
            </a:lvl8pPr>
            <a:lvl9pPr marL="4104269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303891" y="2397906"/>
            <a:ext cx="4615062" cy="4356478"/>
          </a:xfrm>
          <a:prstGeom prst="rect">
            <a:avLst/>
          </a:prstGeom>
        </p:spPr>
        <p:txBody>
          <a:bodyPr lIns="102608" tIns="51301" rIns="102608" bIns="51301"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57399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2054" y="302831"/>
            <a:ext cx="9396889" cy="1260212"/>
          </a:xfrm>
          <a:prstGeom prst="rect">
            <a:avLst/>
          </a:prstGeom>
        </p:spPr>
        <p:txBody>
          <a:bodyPr lIns="102608" tIns="51301" rIns="102608" bIns="513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5964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5244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2114" y="301085"/>
            <a:ext cx="3435013" cy="1281215"/>
          </a:xfrm>
          <a:prstGeom prst="rect">
            <a:avLst/>
          </a:prstGeom>
        </p:spPr>
        <p:txBody>
          <a:bodyPr lIns="102608" tIns="51301" rIns="102608" bIns="51301"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082136" y="301056"/>
            <a:ext cx="5836802" cy="6453327"/>
          </a:xfrm>
          <a:prstGeom prst="rect">
            <a:avLst/>
          </a:prstGeom>
        </p:spPr>
        <p:txBody>
          <a:bodyPr lIns="102608" tIns="51301" rIns="102608" bIns="51301"/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22114" y="1582300"/>
            <a:ext cx="3435013" cy="5172114"/>
          </a:xfrm>
          <a:prstGeom prst="rect">
            <a:avLst/>
          </a:prstGeom>
        </p:spPr>
        <p:txBody>
          <a:bodyPr lIns="102608" tIns="51301" rIns="102608" bIns="51301"/>
          <a:lstStyle>
            <a:lvl1pPr marL="0" indent="0">
              <a:buNone/>
              <a:defRPr sz="1600"/>
            </a:lvl1pPr>
            <a:lvl2pPr marL="513032" indent="0">
              <a:buNone/>
              <a:defRPr sz="1400"/>
            </a:lvl2pPr>
            <a:lvl3pPr marL="1026070" indent="0">
              <a:buNone/>
              <a:defRPr sz="1200"/>
            </a:lvl3pPr>
            <a:lvl4pPr marL="1539101" indent="0">
              <a:buNone/>
              <a:defRPr sz="1000"/>
            </a:lvl4pPr>
            <a:lvl5pPr marL="2052134" indent="0">
              <a:buNone/>
              <a:defRPr sz="1000"/>
            </a:lvl5pPr>
            <a:lvl6pPr marL="2565179" indent="0">
              <a:buNone/>
              <a:defRPr sz="1000"/>
            </a:lvl6pPr>
            <a:lvl7pPr marL="3078203" indent="0">
              <a:buNone/>
              <a:defRPr sz="1000"/>
            </a:lvl7pPr>
            <a:lvl8pPr marL="3591231" indent="0">
              <a:buNone/>
              <a:defRPr sz="1000"/>
            </a:lvl8pPr>
            <a:lvl9pPr marL="4104269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45652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46510" y="5292885"/>
            <a:ext cx="6264593" cy="624859"/>
          </a:xfrm>
          <a:prstGeom prst="rect">
            <a:avLst/>
          </a:prstGeom>
        </p:spPr>
        <p:txBody>
          <a:bodyPr lIns="102608" tIns="51301" rIns="102608" bIns="51301"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46510" y="675613"/>
            <a:ext cx="6264593" cy="4536758"/>
          </a:xfrm>
          <a:prstGeom prst="rect">
            <a:avLst/>
          </a:prstGeom>
        </p:spPr>
        <p:txBody>
          <a:bodyPr lIns="102608" tIns="51301" rIns="102608" bIns="51301"/>
          <a:lstStyle>
            <a:lvl1pPr marL="0" indent="0">
              <a:buNone/>
              <a:defRPr sz="3600"/>
            </a:lvl1pPr>
            <a:lvl2pPr marL="513032" indent="0">
              <a:buNone/>
              <a:defRPr sz="3200"/>
            </a:lvl2pPr>
            <a:lvl3pPr marL="1026070" indent="0">
              <a:buNone/>
              <a:defRPr sz="2800"/>
            </a:lvl3pPr>
            <a:lvl4pPr marL="1539101" indent="0">
              <a:buNone/>
              <a:defRPr sz="2300"/>
            </a:lvl4pPr>
            <a:lvl5pPr marL="2052134" indent="0">
              <a:buNone/>
              <a:defRPr sz="2300"/>
            </a:lvl5pPr>
            <a:lvl6pPr marL="2565179" indent="0">
              <a:buNone/>
              <a:defRPr sz="2300"/>
            </a:lvl6pPr>
            <a:lvl7pPr marL="3078203" indent="0">
              <a:buNone/>
              <a:defRPr sz="2300"/>
            </a:lvl7pPr>
            <a:lvl8pPr marL="3591231" indent="0">
              <a:buNone/>
              <a:defRPr sz="2300"/>
            </a:lvl8pPr>
            <a:lvl9pPr marL="4104269" indent="0">
              <a:buNone/>
              <a:defRPr sz="23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46510" y="5917785"/>
            <a:ext cx="6264593" cy="887399"/>
          </a:xfrm>
          <a:prstGeom prst="rect">
            <a:avLst/>
          </a:prstGeom>
        </p:spPr>
        <p:txBody>
          <a:bodyPr lIns="102608" tIns="51301" rIns="102608" bIns="51301"/>
          <a:lstStyle>
            <a:lvl1pPr marL="0" indent="0">
              <a:buNone/>
              <a:defRPr sz="1600"/>
            </a:lvl1pPr>
            <a:lvl2pPr marL="513032" indent="0">
              <a:buNone/>
              <a:defRPr sz="1400"/>
            </a:lvl2pPr>
            <a:lvl3pPr marL="1026070" indent="0">
              <a:buNone/>
              <a:defRPr sz="1200"/>
            </a:lvl3pPr>
            <a:lvl4pPr marL="1539101" indent="0">
              <a:buNone/>
              <a:defRPr sz="1000"/>
            </a:lvl4pPr>
            <a:lvl5pPr marL="2052134" indent="0">
              <a:buNone/>
              <a:defRPr sz="1000"/>
            </a:lvl5pPr>
            <a:lvl6pPr marL="2565179" indent="0">
              <a:buNone/>
              <a:defRPr sz="1000"/>
            </a:lvl6pPr>
            <a:lvl7pPr marL="3078203" indent="0">
              <a:buNone/>
              <a:defRPr sz="1000"/>
            </a:lvl7pPr>
            <a:lvl8pPr marL="3591231" indent="0">
              <a:buNone/>
              <a:defRPr sz="1000"/>
            </a:lvl8pPr>
            <a:lvl9pPr marL="4104269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47068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2054" y="302831"/>
            <a:ext cx="9396889" cy="1260212"/>
          </a:xfrm>
          <a:prstGeom prst="rect">
            <a:avLst/>
          </a:prstGeom>
        </p:spPr>
        <p:txBody>
          <a:bodyPr lIns="102608" tIns="51301" rIns="102608" bIns="513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2054" y="1764296"/>
            <a:ext cx="9396889" cy="4990085"/>
          </a:xfrm>
          <a:prstGeom prst="rect">
            <a:avLst/>
          </a:prstGeom>
        </p:spPr>
        <p:txBody>
          <a:bodyPr vert="eaVert" lIns="102608" tIns="51301" rIns="102608" bIns="513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47225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569716" y="302845"/>
            <a:ext cx="2349222" cy="6451578"/>
          </a:xfrm>
          <a:prstGeom prst="rect">
            <a:avLst/>
          </a:prstGeom>
        </p:spPr>
        <p:txBody>
          <a:bodyPr vert="eaVert" lIns="102608" tIns="51301" rIns="102608" bIns="513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2050" y="302845"/>
            <a:ext cx="6873650" cy="6451578"/>
          </a:xfrm>
          <a:prstGeom prst="rect">
            <a:avLst/>
          </a:prstGeom>
        </p:spPr>
        <p:txBody>
          <a:bodyPr vert="eaVert" lIns="102608" tIns="51301" rIns="102608" bIns="513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3274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Eleni\Desktop\ultimo escritorio\bellisima\0000MM.jpg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-61913"/>
            <a:ext cx="10467975" cy="7686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4983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  <p:sldLayoutId id="2147483656" r:id="rId3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  <p:txStyles>
    <p:titleStyle>
      <a:lvl1pPr algn="ctr" defTabSz="1028700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5763" indent="-385763" algn="l" defTabSz="10287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35819" indent="-321469" algn="l" defTabSz="1028700" rtl="0" eaLnBrk="1" latinLnBrk="0" hangingPunct="1">
        <a:spcBef>
          <a:spcPct val="20000"/>
        </a:spcBef>
        <a:buFont typeface="Arial" panose="020B0604020202020204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285875" indent="-257175" algn="l" defTabSz="10287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00225" indent="-257175" algn="l" defTabSz="10287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14575" indent="-257175" algn="l" defTabSz="1028700" rtl="0" eaLnBrk="1" latinLnBrk="0" hangingPunct="1">
        <a:spcBef>
          <a:spcPct val="20000"/>
        </a:spcBef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28925" indent="-257175" algn="l" defTabSz="10287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43275" indent="-257175" algn="l" defTabSz="10287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857625" indent="-257175" algn="l" defTabSz="10287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371975" indent="-257175" algn="l" defTabSz="10287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4305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7175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8610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1480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22049" y="6885664"/>
            <a:ext cx="2436231" cy="525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2608" tIns="51301" rIns="102608" bIns="51301" numCol="1" anchor="t" anchorCtr="0" compatLnSpc="1">
            <a:prstTxWarp prst="textNoShape">
              <a:avLst/>
            </a:prstTxWarp>
          </a:bodyPr>
          <a:lstStyle>
            <a:lvl1pPr>
              <a:defRPr sz="1600"/>
            </a:lvl1pPr>
          </a:lstStyle>
          <a:p>
            <a:pPr defTabSz="1026070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00712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5pPr>
      <a:lvl6pPr marL="513032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6pPr>
      <a:lvl7pPr marL="1026070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7pPr>
      <a:lvl8pPr marL="1539101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8pPr>
      <a:lvl9pPr marL="2052134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84778" indent="-384778" algn="l" rtl="0" fontAlgn="base">
        <a:spcBef>
          <a:spcPct val="20000"/>
        </a:spcBef>
        <a:spcAft>
          <a:spcPct val="0"/>
        </a:spcAft>
        <a:buChar char="•"/>
        <a:defRPr sz="3600">
          <a:solidFill>
            <a:schemeClr val="tx1"/>
          </a:solidFill>
          <a:latin typeface="+mn-lt"/>
          <a:ea typeface="+mn-ea"/>
          <a:cs typeface="+mn-cs"/>
        </a:defRPr>
      </a:lvl1pPr>
      <a:lvl2pPr marL="833681" indent="-320649" algn="l" rtl="0" fontAlgn="base">
        <a:spcBef>
          <a:spcPct val="20000"/>
        </a:spcBef>
        <a:spcAft>
          <a:spcPct val="0"/>
        </a:spcAft>
        <a:buChar char="–"/>
        <a:defRPr sz="3200">
          <a:solidFill>
            <a:schemeClr val="tx1"/>
          </a:solidFill>
          <a:latin typeface="+mn-lt"/>
          <a:cs typeface="+mn-cs"/>
        </a:defRPr>
      </a:lvl2pPr>
      <a:lvl3pPr marL="1282592" indent="-256517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795617" indent="-256517" algn="l" rtl="0" fontAlgn="base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  <a:cs typeface="+mn-cs"/>
        </a:defRPr>
      </a:lvl4pPr>
      <a:lvl5pPr marL="2308653" indent="-256517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5pPr>
      <a:lvl6pPr marL="2821688" indent="-256517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6pPr>
      <a:lvl7pPr marL="3334716" indent="-256517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7pPr>
      <a:lvl8pPr marL="3847761" indent="-256517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8pPr>
      <a:lvl9pPr marL="4360789" indent="-256517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2607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3032" algn="l" defTabSz="102607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26070" algn="l" defTabSz="102607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39101" algn="l" defTabSz="102607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2134" algn="l" defTabSz="102607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65179" algn="l" defTabSz="102607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78203" algn="l" defTabSz="102607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91231" algn="l" defTabSz="102607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04269" algn="l" defTabSz="102607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3.png"/><Relationship Id="rId10" Type="http://schemas.openxmlformats.org/officeDocument/2006/relationships/image" Target="../media/image6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Eleni\Desktop\ultimo escritorio\bellisima\00cc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098" y="-179809"/>
            <a:ext cx="10729192" cy="784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Eleni\Desktop\MADRE\Diapositiva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098" y="-179809"/>
            <a:ext cx="10729192" cy="7848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8004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000">
        <p14:ferris dir="l"/>
        <p:sndAc>
          <p:stSnd loop="1">
            <p:snd r:embed="rId3" name="JOSÉ JOSÉ -   MADRECITA  (audio SUBTITULADO).wav"/>
          </p:stSnd>
        </p:sndAc>
      </p:transition>
    </mc:Choice>
    <mc:Fallback>
      <p:transition spd="slow" advTm="18000">
        <p:fade/>
        <p:sndAc>
          <p:stSnd loop="1">
            <p:snd r:embed="rId3" name="JOSÉ JOSÉ -   MADRECITA  (audio SUBTITULADO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6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6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Madre-Helen VC\Diapositiva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07801"/>
            <a:ext cx="10440988" cy="7776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Eleni\Desktop\MADRE\Diapositiva3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107801"/>
            <a:ext cx="10435484" cy="7776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4275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847">
        <p14:ferris dir="l"/>
      </p:transition>
    </mc:Choice>
    <mc:Fallback xmlns="">
      <p:transition spd="slow" advTm="148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MADRE\Diapositiva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07800"/>
            <a:ext cx="10436069" cy="7669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5" descr="C:\Users\Eleni\Desktop\MADRE\Diapositiva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2597"/>
            <a:ext cx="10436070" cy="7799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5921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1532">
        <p:checker/>
      </p:transition>
    </mc:Choice>
    <mc:Fallback xmlns="">
      <p:transition spd="slow" advTm="11532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C:\Users\Eleni\Desktop\Madre-Helen VC\Diapositiva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07801"/>
            <a:ext cx="10440988" cy="777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2" descr="C:\Users\Eleni\Desktop\Madre-Helen VC\Diapositiva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7802"/>
            <a:ext cx="10440989" cy="777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3980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973">
        <p14:ripple/>
      </p:transition>
    </mc:Choice>
    <mc:Fallback xmlns="">
      <p:transition spd="slow" advTm="209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MADRE\Diapositiva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07801"/>
            <a:ext cx="10436069" cy="7848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Eleni\Desktop\MADRE\Diapositiva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7800"/>
            <a:ext cx="10449551" cy="7848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Eleni\Desktop\Madre-Helen VC\Diapositiva4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07801"/>
            <a:ext cx="10449549" cy="784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3688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9000">
        <p14:ferris dir="l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Madre-Helen VC\Diapositiva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07801"/>
            <a:ext cx="10440988" cy="7776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4" descr="C:\Users\Eleni\Desktop\Madre-Helen VC\Diapositiva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36" y="-107801"/>
            <a:ext cx="10449024" cy="7754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7692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2392">
        <p14:ferris dir="l"/>
      </p:transition>
    </mc:Choice>
    <mc:Fallback xmlns="">
      <p:transition spd="slow" advTm="223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C:\Users\Eleni\Desktop\MADRE\Diapositiva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07801"/>
            <a:ext cx="10436069" cy="777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0" descr="C:\Users\Eleni\Desktop\MADRE\Diapositiva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7800"/>
            <a:ext cx="10454609" cy="7776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Eleni\Desktop\Madre-Helen VC\Diapositiva3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7802"/>
            <a:ext cx="10436070" cy="777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4632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0000">
        <p14:glitter pattern="hexagon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C:\Users\Eleni\Desktop\Madre-Helen VC\Diapositiva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097" y="-107801"/>
            <a:ext cx="10549085" cy="7776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3" descr="C:\Users\Eleni\Desktop\Madre-Helen VC\Diapositiva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097" y="-137291"/>
            <a:ext cx="10617068" cy="7806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7226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5000">
        <p14:ferris dir="l"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6" descr="C:\Users\Eleni\Desktop\MADRE\Diapositiva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07801"/>
            <a:ext cx="10436069" cy="777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2.bp.blogspot.com/-iIVbOmm5RhU/VAX8s1sMGHI/AAAAAAAB0tA/kat_5AHnpuM/s1600/Mujeres%2BEmbarazadas%2B3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51817"/>
            <a:ext cx="10459595" cy="7920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Eleni\Desktop\Madre-Helen VC\Diapositiva3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032" y="-251817"/>
            <a:ext cx="10490628" cy="7920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2154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0">
        <p14:vortex dir="r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Eleni\Desktop\Madre-Helen VC\Diapositiva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097" y="-107801"/>
            <a:ext cx="10549086" cy="7776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1" descr="C:\Users\Eleni\Desktop\Madre-Helen VC\Diapositiva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098" y="-107801"/>
            <a:ext cx="10549085" cy="7776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373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1555">
        <p14:ferris dir="l"/>
      </p:transition>
    </mc:Choice>
    <mc:Fallback xmlns="">
      <p:transition spd="slow" advTm="215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8" descr="C:\Users\Eleni\Desktop\MADRE\Diapositiva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79809"/>
            <a:ext cx="10436069" cy="7848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ultimo escritorio\bellisima\00E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9809"/>
            <a:ext cx="10440988" cy="784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Eleni\Desktop\Madre-Helen VC\Diapositiva4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466" y="-167501"/>
            <a:ext cx="10464536" cy="7836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5400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9000">
        <p14:warp dir="in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4.bp.blogspot.com/-50mL33pKGfY/WDnAGsgMEjI/AAAAAAAAN20/9F1Risq4NZ0JskbaZUVs9UFcJF1CuMwkQCLcB/s1600/Beb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0611" y="4572719"/>
            <a:ext cx="3810000" cy="3286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Eleni\Desktop\ultimo escritorio\bellisima\00E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106" y="-107801"/>
            <a:ext cx="10621094" cy="777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2" descr="C:\Users\Eleni\Desktop\Madre-Helen VC\Diapositiva2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106" y="-107802"/>
            <a:ext cx="10621094" cy="777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7287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8138">
        <p14:ferris dir="l"/>
      </p:transition>
    </mc:Choice>
    <mc:Fallback xmlns="">
      <p:transition spd="slow" advTm="1813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MADRE\Diapositiva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07800"/>
            <a:ext cx="10436069" cy="7776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9" descr="C:\Users\Eleni\Desktop\MADRE\Diapositiva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07800"/>
            <a:ext cx="10436069" cy="7776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1256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863">
        <p:dissolve/>
      </p:transition>
    </mc:Choice>
    <mc:Fallback xmlns="">
      <p:transition spd="slow" advTm="9863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9" descr="C:\Users\Eleni\Desktop\Madre-Helen VC\Diapositiva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07801"/>
            <a:ext cx="10440988" cy="7776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7" descr="C:\Users\Eleni\Desktop\Madre-Helen VC\Diapositiva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2157"/>
            <a:ext cx="10440989" cy="7873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39" y="-107802"/>
            <a:ext cx="10527247" cy="7848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48367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22000">
        <p14:flythrough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Madre-Helen VC\Diapositiv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07801"/>
            <a:ext cx="10440988" cy="7848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Madre-Helen VC\Diapositiva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84" y="-118594"/>
            <a:ext cx="10430663" cy="7859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7564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1902">
        <p14:glitter pattern="hexagon"/>
      </p:transition>
    </mc:Choice>
    <mc:Fallback xmlns="">
      <p:transition spd="slow" advTm="119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5" descr="C:\Users\Eleni\Desktop\Madre-Helen VC\Diapositiva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141" y="-107800"/>
            <a:ext cx="10430663" cy="7697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ultimo escritorio\bellisima\00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7801"/>
            <a:ext cx="10440988" cy="7776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8262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642">
        <p14:flythrough/>
      </p:transition>
    </mc:Choice>
    <mc:Fallback xmlns="">
      <p:transition spd="slow" advTm="1364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Madre-Helen VC\Diapositiva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097" y="-107801"/>
            <a:ext cx="10549086" cy="7776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6" descr="C:\Users\Eleni\Desktop\Madre-Helen VC\Diapositiva3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6545" y="-107801"/>
            <a:ext cx="10598263" cy="7776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9612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271">
        <p14:ferris dir="l"/>
      </p:transition>
    </mc:Choice>
    <mc:Fallback xmlns="">
      <p:transition spd="slow" advTm="1527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Madre-Helen VC\Diapositiva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097" y="-107801"/>
            <a:ext cx="10549086" cy="784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1" descr="C:\Users\Eleni\Desktop\Madre-Helen VC\Diapositiva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097" y="-143747"/>
            <a:ext cx="10647939" cy="7884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4000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500">
        <p:checker/>
      </p:transition>
    </mc:Choice>
    <mc:Fallback xmlns="">
      <p:transition spd="slow" advTm="135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Madre-Helen VC\Diapositiva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097" y="-107801"/>
            <a:ext cx="10549086" cy="7920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http://2.bp.blogspot.com/-kvP3fxv0rLo/U25Ij07rHLI/AAAAAAACDNQ/z1DXQ6RraL4/s1600/FELICIDADES+MAM%C3%81+(15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0134" y="234237"/>
            <a:ext cx="3719653" cy="2789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5" descr="C:\Users\Eleni\Desktop\Madre-Helen VC\Diapositiva1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096" y="-107801"/>
            <a:ext cx="10538760" cy="7920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6569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5007">
        <p14:honeycomb/>
      </p:transition>
    </mc:Choice>
    <mc:Fallback xmlns="">
      <p:transition spd="slow" advTm="150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Eleni\Desktop\ultimo escritorio\bellisima\0000M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3350"/>
            <a:ext cx="10439400" cy="7829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Eleni\Desktop\ultimo escritorio\bellisima\00E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960" y="-251817"/>
            <a:ext cx="10460948" cy="8064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Madre-Helen VC\Diapositiva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72" y="-251817"/>
            <a:ext cx="10430663" cy="8064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4072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2307">
        <p14:ferris dir="l"/>
      </p:transition>
    </mc:Choice>
    <mc:Fallback xmlns="">
      <p:transition spd="slow" advTm="223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Madre-Helen VC\Diapositiva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7801"/>
            <a:ext cx="10440989" cy="7776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C:\Users\Eleni\Desktop\Madre-Helen VC\Diapositiva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7801"/>
            <a:ext cx="10440988" cy="7776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ultimo escritorio\bellisima\00EI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349"/>
            <a:ext cx="10621094" cy="7811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4427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3283">
        <p:blinds dir="vert"/>
      </p:transition>
    </mc:Choice>
    <mc:Fallback xmlns="">
      <p:transition spd="slow" advTm="23283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Eleni\Desktop\ultimo escritorio\bellisima\0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038" y="-66675"/>
            <a:ext cx="10534651" cy="769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ultimo escritorio\bellisima\0000E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039" y="-89422"/>
            <a:ext cx="10534651" cy="769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756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2761">
        <p14:ferris dir="l"/>
      </p:transition>
    </mc:Choice>
    <mc:Fallback xmlns="">
      <p:transition spd="slow" advTm="127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Madre-Helen VC\Diapositiva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07801"/>
            <a:ext cx="10440988" cy="784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1" descr="C:\Users\Eleni\Desktop\MADRE\Diapositiva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105" y="-107801"/>
            <a:ext cx="10621093" cy="7834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225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76">
        <p14:flash/>
      </p:transition>
    </mc:Choice>
    <mc:Fallback xmlns="">
      <p:transition spd="slow" advTm="1507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MADRE\Diapositiva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07800"/>
            <a:ext cx="10436069" cy="7776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ultimo escritorio\bellisima\0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666" y="-107800"/>
            <a:ext cx="10457735" cy="7776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8809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ferris dir="l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Eleni\Desktop\ultimo escritorio\bellisima\00E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9" t="1373"/>
          <a:stretch/>
        </p:blipFill>
        <p:spPr bwMode="auto">
          <a:xfrm>
            <a:off x="0" y="-107801"/>
            <a:ext cx="10420349" cy="7848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982" y="324247"/>
            <a:ext cx="2042321" cy="168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ultimo escritorio\bellisima\0000MM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7800"/>
            <a:ext cx="10441981" cy="7972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5109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1000">
        <p14:warp dir="in"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64325"/>
            <a:ext cx="10440988" cy="25204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2598" tIns="51296" rIns="102598" bIns="51296" anchor="ctr"/>
          <a:lstStyle/>
          <a:p>
            <a:pPr defTabSz="1025967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16344"/>
            <a:ext cx="10440988" cy="5544926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2598" tIns="51296" rIns="102598" bIns="51296" anchor="ctr"/>
          <a:lstStyle/>
          <a:p>
            <a:pPr algn="ctr" defTabSz="1025967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2215" y="1"/>
            <a:ext cx="5568527" cy="1722288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-58891" y="1858957"/>
            <a:ext cx="10440988" cy="2712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598" tIns="51296" rIns="102598" bIns="51296">
            <a:spAutoFit/>
          </a:bodyPr>
          <a:lstStyle/>
          <a:p>
            <a:pPr algn="ctr" defTabSz="1025967" fontAlgn="base">
              <a:spcBef>
                <a:spcPct val="50000"/>
              </a:spcBef>
              <a:spcAft>
                <a:spcPct val="0"/>
              </a:spcAft>
            </a:pPr>
            <a:r>
              <a:rPr lang="es-ES" sz="68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4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0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0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0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0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05125" y="5208880"/>
            <a:ext cx="3045288" cy="1796365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2598" tIns="51296" rIns="102598" bIns="51296">
            <a:spAutoFit/>
          </a:bodyPr>
          <a:lstStyle/>
          <a:p>
            <a:pPr algn="ctr" defTabSz="1025967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1025967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38614" y="4620791"/>
            <a:ext cx="2697255" cy="2604436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11437" y="5376902"/>
            <a:ext cx="1392132" cy="1092184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276582"/>
            <a:ext cx="609058" cy="588097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864681"/>
            <a:ext cx="609058" cy="588097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52775"/>
            <a:ext cx="609058" cy="588097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040873"/>
            <a:ext cx="609058" cy="5880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7627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99">
        <p:wipe/>
      </p:transition>
    </mc:Choice>
    <mc:Fallback xmlns="">
      <p:transition spd="slow" advTm="12899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520</TotalTime>
  <Words>17</Words>
  <Application>Microsoft Office PowerPoint</Application>
  <PresentationFormat>Personalizado</PresentationFormat>
  <Paragraphs>3</Paragraphs>
  <Slides>26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Madrecita</dc:title>
  <dc:creator>HelenVC</dc:creator>
  <cp:lastModifiedBy>Usuario</cp:lastModifiedBy>
  <cp:revision>55</cp:revision>
  <dcterms:created xsi:type="dcterms:W3CDTF">2017-05-02T17:51:33Z</dcterms:created>
  <dcterms:modified xsi:type="dcterms:W3CDTF">2017-05-05T18:10:01Z</dcterms:modified>
</cp:coreProperties>
</file>