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5"/>
  </p:notesMasterIdLst>
  <p:sldIdLst>
    <p:sldId id="274" r:id="rId3"/>
    <p:sldId id="256" r:id="rId4"/>
    <p:sldId id="276" r:id="rId5"/>
    <p:sldId id="272" r:id="rId6"/>
    <p:sldId id="264" r:id="rId7"/>
    <p:sldId id="265" r:id="rId8"/>
    <p:sldId id="266" r:id="rId9"/>
    <p:sldId id="278" r:id="rId10"/>
    <p:sldId id="275" r:id="rId11"/>
    <p:sldId id="267" r:id="rId12"/>
    <p:sldId id="258" r:id="rId13"/>
    <p:sldId id="277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9juv1Rb63JuSIGxt0kx2g==" hashData="xtheFROtChO7ojguYwRhM/ciq3/H7l74Suz/A1wx5kM8YNfTCLI9MguO5hUk0uBfjOOwyP7/zzlmDecijPiev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ADC"/>
    <a:srgbClr val="FF3300"/>
    <a:srgbClr val="9999FF"/>
    <a:srgbClr val="FFA7A7"/>
    <a:srgbClr val="FF3399"/>
    <a:srgbClr val="AD4F0F"/>
    <a:srgbClr val="990000"/>
    <a:srgbClr val="FF8989"/>
    <a:srgbClr val="FF7C80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DBDB3-B522-4851-A1EE-34F85D608707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82E4EB-AA7C-4C5A-927C-89231F6996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1204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2E4EB-AA7C-4C5A-927C-89231F699626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5009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7938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358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7103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0144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1041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0029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422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5939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078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4626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138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101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EC222-C08A-4E3C-8C4F-82A132570F29}" type="datetimeFigureOut">
              <a:rPr lang="es-ES" smtClean="0"/>
              <a:t>02/05/2015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A7E12-BE26-412F-80FC-4696AC5E4D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7966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455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hyperlink" Target="http://recadosdaweb.com/es/flores/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123tagged.com/Comments/Flowers.aspx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http://i509.photobucket.com/albums/s332/kirecado/mensajes/celebraciones/184.gif" TargetMode="External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tatic.respuestario.com/images/12/450/3375/434453/5/ideas-orig_135774066519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2" t="3802" r="3870" b="3269"/>
          <a:stretch/>
        </p:blipFill>
        <p:spPr bwMode="auto">
          <a:xfrm>
            <a:off x="0" y="-255494"/>
            <a:ext cx="12192000" cy="714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67" b="90799" l="0" r="100000">
                        <a14:foregroundMark x1="18611" y1="15104" x2="18611" y2="15104"/>
                        <a14:foregroundMark x1="20833" y1="19444" x2="20833" y2="19444"/>
                        <a14:foregroundMark x1="20972" y1="23264" x2="20972" y2="23264"/>
                        <a14:foregroundMark x1="20139" y1="24826" x2="20139" y2="24826"/>
                        <a14:foregroundMark x1="18889" y1="25174" x2="18889" y2="25174"/>
                        <a14:foregroundMark x1="17083" y1="22396" x2="17083" y2="22396"/>
                        <a14:foregroundMark x1="14444" y1="19271" x2="14444" y2="19271"/>
                        <a14:foregroundMark x1="13611" y1="16319" x2="13611" y2="16319"/>
                        <a14:foregroundMark x1="13889" y1="12847" x2="13889" y2="12847"/>
                        <a14:foregroundMark x1="14722" y1="10764" x2="14722" y2="10764"/>
                        <a14:foregroundMark x1="15417" y1="9201" x2="15417" y2="9201"/>
                        <a14:foregroundMark x1="13333" y1="23611" x2="13333" y2="23611"/>
                        <a14:foregroundMark x1="15278" y1="28993" x2="15278" y2="28993"/>
                        <a14:foregroundMark x1="16528" y1="35764" x2="16528" y2="35764"/>
                        <a14:foregroundMark x1="18750" y1="36285" x2="18750" y2="36285"/>
                        <a14:foregroundMark x1="19722" y1="38715" x2="19722" y2="38715"/>
                        <a14:foregroundMark x1="20139" y1="40799" x2="20694" y2="40799"/>
                        <a14:foregroundMark x1="21528" y1="41840" x2="21528" y2="41840"/>
                        <a14:foregroundMark x1="25972" y1="45833" x2="25972" y2="45833"/>
                        <a14:foregroundMark x1="23056" y1="15972" x2="23056" y2="15972"/>
                        <a14:foregroundMark x1="16667" y1="7292" x2="16667" y2="7292"/>
                        <a14:foregroundMark x1="17361" y1="6424" x2="17361" y2="6424"/>
                        <a14:foregroundMark x1="19306" y1="5903" x2="19306" y2="5903"/>
                        <a14:foregroundMark x1="26944" y1="47222" x2="26944" y2="47222"/>
                        <a14:foregroundMark x1="14583" y1="55903" x2="14583" y2="55903"/>
                        <a14:foregroundMark x1="14028" y1="59896" x2="14028" y2="59896"/>
                        <a14:foregroundMark x1="13611" y1="56944" x2="13611" y2="56944"/>
                        <a14:foregroundMark x1="13194" y1="60069" x2="13194" y2="60069"/>
                        <a14:foregroundMark x1="12500" y1="62326" x2="12500" y2="62326"/>
                        <a14:foregroundMark x1="11944" y1="64236" x2="11944" y2="64236"/>
                        <a14:foregroundMark x1="11667" y1="65972" x2="11667" y2="65972"/>
                        <a14:foregroundMark x1="10694" y1="70139" x2="10694" y2="70139"/>
                        <a14:foregroundMark x1="11806" y1="72049" x2="11806" y2="72049"/>
                        <a14:foregroundMark x1="11944" y1="73264" x2="11944" y2="73264"/>
                        <a14:foregroundMark x1="12778" y1="75347" x2="12778" y2="75347"/>
                        <a14:foregroundMark x1="12500" y1="79167" x2="12500" y2="79167"/>
                        <a14:foregroundMark x1="13889" y1="58681" x2="13889" y2="58681"/>
                        <a14:foregroundMark x1="42917" y1="10764" x2="42917" y2="10764"/>
                        <a14:foregroundMark x1="40694" y1="10069" x2="40694" y2="10069"/>
                        <a14:foregroundMark x1="88056" y1="32292" x2="88056" y2="32292"/>
                        <a14:foregroundMark x1="83333" y1="32639" x2="83333" y2="32639"/>
                        <a14:foregroundMark x1="83611" y1="38542" x2="84306" y2="38542"/>
                        <a14:foregroundMark x1="83333" y1="43924" x2="84028" y2="43924"/>
                        <a14:foregroundMark x1="83889" y1="47049" x2="83889" y2="47049"/>
                        <a14:foregroundMark x1="83611" y1="48785" x2="83611" y2="48785"/>
                        <a14:foregroundMark x1="84167" y1="52778" x2="84167" y2="52778"/>
                        <a14:foregroundMark x1="84167" y1="54340" x2="84167" y2="54340"/>
                        <a14:foregroundMark x1="83889" y1="57465" x2="83889" y2="57465"/>
                        <a14:foregroundMark x1="83194" y1="59722" x2="83194" y2="59722"/>
                        <a14:foregroundMark x1="81389" y1="56250" x2="81389" y2="56250"/>
                        <a14:foregroundMark x1="78056" y1="53646" x2="78056" y2="53646"/>
                        <a14:foregroundMark x1="76528" y1="51910" x2="76528" y2="51910"/>
                        <a14:foregroundMark x1="86528" y1="85938" x2="86528" y2="85938"/>
                        <a14:foregroundMark x1="86667" y1="85243" x2="87639" y2="85069"/>
                        <a14:foregroundMark x1="84306" y1="86458" x2="84306" y2="86458"/>
                        <a14:foregroundMark x1="96389" y1="87326" x2="96389" y2="87326"/>
                        <a14:foregroundMark x1="97222" y1="85764" x2="97222" y2="85764"/>
                        <a14:foregroundMark x1="97500" y1="88368" x2="97500" y2="88368"/>
                        <a14:foregroundMark x1="94167" y1="89757" x2="94167" y2="89757"/>
                        <a14:foregroundMark x1="60694" y1="86458" x2="60694" y2="86458"/>
                        <a14:foregroundMark x1="63611" y1="84896" x2="63611" y2="84896"/>
                        <a14:foregroundMark x1="59028" y1="85417" x2="59028" y2="85417"/>
                        <a14:foregroundMark x1="54722" y1="86979" x2="54722" y2="86979"/>
                        <a14:foregroundMark x1="48194" y1="86111" x2="48194" y2="86111"/>
                        <a14:foregroundMark x1="47083" y1="83507" x2="47083" y2="83507"/>
                        <a14:foregroundMark x1="44861" y1="83681" x2="44861" y2="83681"/>
                        <a14:foregroundMark x1="43889" y1="84722" x2="43889" y2="84722"/>
                        <a14:foregroundMark x1="42361" y1="84722" x2="42361" y2="84722"/>
                        <a14:foregroundMark x1="41944" y1="82813" x2="41944" y2="82813"/>
                        <a14:foregroundMark x1="40139" y1="82292" x2="40139" y2="82292"/>
                        <a14:foregroundMark x1="37222" y1="80556" x2="37222" y2="80556"/>
                        <a14:foregroundMark x1="33194" y1="77083" x2="33194" y2="77083"/>
                        <a14:foregroundMark x1="33889" y1="74306" x2="33889" y2="74306"/>
                        <a14:foregroundMark x1="35139" y1="73958" x2="35139" y2="73958"/>
                        <a14:foregroundMark x1="33889" y1="70660" x2="33889" y2="70660"/>
                        <a14:foregroundMark x1="33194" y1="67535" x2="33194" y2="67535"/>
                        <a14:foregroundMark x1="31806" y1="65451" x2="31806" y2="65451"/>
                        <a14:foregroundMark x1="22361" y1="61285" x2="22361" y2="61285"/>
                        <a14:foregroundMark x1="17083" y1="53299" x2="17083" y2="53299"/>
                        <a14:foregroundMark x1="20139" y1="64757" x2="20139" y2="64757"/>
                        <a14:foregroundMark x1="15000" y1="67535" x2="15000" y2="67535"/>
                        <a14:foregroundMark x1="15000" y1="70486" x2="15000" y2="70486"/>
                        <a14:foregroundMark x1="15000" y1="75521" x2="15000" y2="75521"/>
                        <a14:foregroundMark x1="14028" y1="82986" x2="14028" y2="82986"/>
                        <a14:foregroundMark x1="15417" y1="85417" x2="15417" y2="85417"/>
                        <a14:foregroundMark x1="16111" y1="86806" x2="16111" y2="86806"/>
                        <a14:foregroundMark x1="12222" y1="77604" x2="12222" y2="77604"/>
                        <a14:foregroundMark x1="11111" y1="74826" x2="11111" y2="74826"/>
                        <a14:foregroundMark x1="56250" y1="81076" x2="56250" y2="81076"/>
                        <a14:foregroundMark x1="50694" y1="52083" x2="50694" y2="52083"/>
                        <a14:foregroundMark x1="20417" y1="21007" x2="20417" y2="21007"/>
                        <a14:foregroundMark x1="17639" y1="30208" x2="17639" y2="30208"/>
                        <a14:foregroundMark x1="18333" y1="33681" x2="18333" y2="33681"/>
                        <a14:foregroundMark x1="15278" y1="34375" x2="15278" y2="34375"/>
                        <a14:foregroundMark x1="24861" y1="8333" x2="24861" y2="8333"/>
                        <a14:foregroundMark x1="25417" y1="7465" x2="25417" y2="7465"/>
                        <a14:foregroundMark x1="28472" y1="7465" x2="28472" y2="7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699" t="3922" r="-314" b="11960"/>
          <a:stretch/>
        </p:blipFill>
        <p:spPr>
          <a:xfrm>
            <a:off x="1476936" y="967258"/>
            <a:ext cx="9238128" cy="4923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uadroTexto 1"/>
          <p:cNvSpPr txBox="1"/>
          <p:nvPr/>
        </p:nvSpPr>
        <p:spPr>
          <a:xfrm>
            <a:off x="1597959" y="6020429"/>
            <a:ext cx="4194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En Tu Día</a:t>
            </a:r>
            <a:endParaRPr lang="es-ES" sz="40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69573" y="28686"/>
            <a:ext cx="17620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Madre </a:t>
            </a:r>
            <a:endParaRPr lang="es-ES" sz="48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808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ndAc>
          <p:stSnd>
            <p:snd r:embed="rId2" name="A mi madre  de Yolanda del Rio.wav"/>
          </p:stSnd>
        </p:sndAc>
      </p:transition>
    </mc:Choice>
    <mc:Fallback xmlns="">
      <p:transition spd="slow" advTm="10000">
        <p:sndAc>
          <p:stSnd>
            <p:snd r:embed="rId7" name="A mi madre  de Yolanda del R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7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6.googleusercontent.com/-lrrvZA641gM/VT0HnAI30II/AAAAAAAADLA/DviLqujZWPA/w311-h553-no/_%2B%281%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517" y="1"/>
            <a:ext cx="619218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2.bp.blogspot.com/-V2jABkJJXBc/TuFQXPYGmBI/AAAAAAAABwI/R_1Q3ARmZLQ/s1600/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1" r="3174" b="7380"/>
          <a:stretch/>
        </p:blipFill>
        <p:spPr bwMode="auto">
          <a:xfrm rot="5400000">
            <a:off x="5907740" y="432548"/>
            <a:ext cx="6575612" cy="599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>
            <a:off x="6535047" y="817700"/>
            <a:ext cx="4044277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6699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Ninguna  obra maestra  de   ningún  artista  puede  igualar  la   creación  de  un </a:t>
            </a:r>
            <a:r>
              <a:rPr lang="es-ES" sz="2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niño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hecho </a:t>
            </a:r>
            <a:r>
              <a:rPr lang="es-ES" sz="2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por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una madre</a:t>
            </a:r>
            <a:r>
              <a:rPr lang="es-ES" sz="2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</a:t>
            </a:r>
            <a:r>
              <a:rPr lang="es-ES" sz="2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éxito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</a:t>
            </a:r>
          </a:p>
          <a:p>
            <a:pPr algn="ctr"/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solo </a:t>
            </a:r>
            <a:r>
              <a:rPr lang="es-ES" sz="2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se mide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por lo </a:t>
            </a:r>
            <a:r>
              <a:rPr lang="es-ES" sz="2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somos, sino también por el </a:t>
            </a:r>
            <a:r>
              <a:rPr lang="es-ES" sz="2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regalo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que damos, ¡Y </a:t>
            </a:r>
            <a:r>
              <a:rPr lang="es-ES" sz="2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regalo de 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una </a:t>
            </a:r>
            <a:r>
              <a:rPr lang="es-ES" sz="2600" b="1" i="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madre es una persona!</a:t>
            </a:r>
            <a:endParaRPr lang="es-ES" sz="2600" b="1" i="0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0579324" y="5679109"/>
            <a:ext cx="1236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333333"/>
                </a:solidFill>
                <a:latin typeface="Monotype Corsiva" panose="03010101010201010101" pitchFamily="66" charset="0"/>
              </a:rPr>
              <a:t>Gerry </a:t>
            </a:r>
            <a:r>
              <a:rPr lang="es-ES" b="1" dirty="0">
                <a:solidFill>
                  <a:srgbClr val="333333"/>
                </a:solidFill>
                <a:latin typeface="Monotype Corsiva" panose="03010101010201010101" pitchFamily="66" charset="0"/>
              </a:rPr>
              <a:t>Spence</a:t>
            </a:r>
            <a:endParaRPr lang="es-ES" dirty="0">
              <a:solidFill>
                <a:srgbClr val="333333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" name="1 Imagen" descr="Dbvlb36Bj-LMels00DTrVzIb3CeEGNPWt30yhR69DUaOm9iF6wjCjw==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517" y="0"/>
            <a:ext cx="1224951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988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pic>
          <p:nvPicPr>
            <p:cNvPr id="3" name="Picture 2" descr="http://elciberpastor.files.wordpress.com/2008/05/madre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1"/>
              <a:ext cx="6371770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1"/>
            <a:stretch/>
          </p:blipFill>
          <p:spPr>
            <a:xfrm>
              <a:off x="6371770" y="0"/>
              <a:ext cx="5820229" cy="6858000"/>
            </a:xfrm>
            <a:prstGeom prst="rect">
              <a:avLst/>
            </a:prstGeom>
          </p:spPr>
        </p:pic>
      </p:grpSp>
      <p:sp>
        <p:nvSpPr>
          <p:cNvPr id="5" name="Rectángulo 4"/>
          <p:cNvSpPr/>
          <p:nvPr/>
        </p:nvSpPr>
        <p:spPr>
          <a:xfrm rot="846649">
            <a:off x="8442545" y="1730651"/>
            <a:ext cx="261209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El único amor ciego es el de nuestras madres, porque sólo ellas comienzan a amarnos antes de ver nuestro rostro.</a:t>
            </a:r>
            <a:r>
              <a:rPr lang="es-ES" sz="2800" b="1" dirty="0">
                <a:latin typeface="Monotype Corsiva" panose="03010101010201010101" pitchFamily="66" charset="0"/>
              </a:rPr>
              <a:t> </a:t>
            </a:r>
          </a:p>
        </p:txBody>
      </p:sp>
      <p:pic>
        <p:nvPicPr>
          <p:cNvPr id="6" name="Picture 28" descr="30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30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7ya.ru/pub/img/10541/12647146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10653" y="272296"/>
            <a:ext cx="3853035" cy="31567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>
            <a:off x="8678068" y="507224"/>
            <a:ext cx="3118204" cy="3434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80"/>
              </a:lnSpc>
            </a:pPr>
            <a:r>
              <a:rPr lang="es-ES" sz="2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No </a:t>
            </a: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tiene </a:t>
            </a:r>
            <a:endParaRPr lang="es-ES" sz="2600" b="1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>
              <a:lnSpc>
                <a:spcPts val="2880"/>
              </a:lnSpc>
            </a:pPr>
            <a:r>
              <a:rPr lang="es-ES" sz="2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el </a:t>
            </a: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mundo flor en la tierra alguna</a:t>
            </a:r>
            <a:r>
              <a:rPr lang="es-ES" sz="2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, ni  el  mar    en </a:t>
            </a: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ninguna </a:t>
            </a:r>
            <a:r>
              <a:rPr lang="es-ES" sz="2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bahía     </a:t>
            </a: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perla </a:t>
            </a:r>
            <a:endParaRPr lang="es-ES" sz="2600" b="1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>
              <a:lnSpc>
                <a:spcPts val="2880"/>
              </a:lnSpc>
            </a:pP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es-ES" sz="2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tal, como </a:t>
            </a: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un niño </a:t>
            </a:r>
            <a:endParaRPr lang="es-ES" sz="2600" b="1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>
              <a:lnSpc>
                <a:spcPts val="2880"/>
              </a:lnSpc>
            </a:pP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es-ES" sz="2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en </a:t>
            </a: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el  </a:t>
            </a:r>
            <a:r>
              <a:rPr lang="es-ES" sz="2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regazo </a:t>
            </a: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de su </a:t>
            </a:r>
            <a:endParaRPr lang="es-ES" sz="2600" b="1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>
              <a:lnSpc>
                <a:spcPts val="2880"/>
              </a:lnSpc>
            </a:pP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es-ES" sz="2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   madre</a:t>
            </a:r>
            <a:r>
              <a:rPr lang="es-ES" sz="2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es-ES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</a:t>
            </a:r>
          </a:p>
          <a:p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s-ES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Oscar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Wilde</a:t>
            </a:r>
            <a:endParaRPr lang="es-ES" sz="2000" b="0" i="0" dirty="0"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Picture 5" descr="145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12" y="0"/>
            <a:ext cx="12192000" cy="693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67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024" y="0"/>
            <a:ext cx="12313024" cy="690510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0013577" y="316854"/>
            <a:ext cx="196775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rgbClr val="222222"/>
                </a:solidFill>
                <a:latin typeface="Monotype Corsiva" panose="03010101010201010101" pitchFamily="66" charset="0"/>
              </a:rPr>
              <a:t>  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Muchas    maravillas   hay </a:t>
            </a:r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en el universo; </a:t>
            </a:r>
            <a:endParaRPr lang="es-ES" sz="2800" b="1" dirty="0" smtClean="0"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pero </a:t>
            </a:r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obra maestra de la creación es el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corazón materno</a:t>
            </a:r>
          </a:p>
          <a:p>
            <a:pPr algn="ctr"/>
            <a:endParaRPr lang="es-ES" sz="2800" b="1" dirty="0" smtClean="0">
              <a:solidFill>
                <a:schemeClr val="accent5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latin typeface="Monotype Corsiva" panose="03010101010201010101" pitchFamily="66" charset="0"/>
              </a:rPr>
              <a:t>    </a:t>
            </a:r>
            <a:r>
              <a:rPr lang="es-ES" sz="2800" b="1" dirty="0" smtClean="0">
                <a:latin typeface="Monotype Corsiva" panose="03010101010201010101" pitchFamily="66" charset="0"/>
              </a:rPr>
              <a:t>E</a:t>
            </a:r>
            <a:r>
              <a:rPr lang="es-ES" b="1" dirty="0" smtClean="0">
                <a:latin typeface="Monotype Corsiva" panose="03010101010201010101" pitchFamily="66" charset="0"/>
              </a:rPr>
              <a:t>rnest Bersot</a:t>
            </a:r>
            <a:endParaRPr lang="es-ES" sz="2800" b="1" dirty="0">
              <a:latin typeface="Monotype Corsiva" panose="03010101010201010101" pitchFamily="66" charset="0"/>
            </a:endParaRPr>
          </a:p>
        </p:txBody>
      </p:sp>
      <p:pic>
        <p:nvPicPr>
          <p:cNvPr id="4" name="Picture 22" descr="105">
            <a:hlinkClick r:id="rId3" tooltip="123tagged.com Flowers Comments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1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070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0"/>
            <a:ext cx="12191999" cy="7005918"/>
            <a:chOff x="197557" y="0"/>
            <a:chExt cx="12191999" cy="7005918"/>
          </a:xfrm>
        </p:grpSpPr>
        <p:pic>
          <p:nvPicPr>
            <p:cNvPr id="5" name="Picture 2" descr="https://lh3.googleusercontent.com/-cZJ5iwkn6II/VSw0xFtXA5I/AAAAAAAABTQ/LDrpJZz_icc/s346/11080920_941315835920003_5927495308951189945_n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557" y="0"/>
              <a:ext cx="12191999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3.bp.blogspot.com/_sLwKhGvHao0/S-WXRoG5IFI/AAAAAAAAAJA/IMDuIr-Ef7o/s320/Madre_e_hijo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0706" y="4329953"/>
              <a:ext cx="5499847" cy="267596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ángulo 6"/>
          <p:cNvSpPr/>
          <p:nvPr/>
        </p:nvSpPr>
        <p:spPr>
          <a:xfrm>
            <a:off x="2773175" y="2119966"/>
            <a:ext cx="68197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361AD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amor de una madre es </a:t>
            </a:r>
            <a:r>
              <a:rPr lang="es-ES" sz="3200" b="1" dirty="0" smtClean="0">
                <a:solidFill>
                  <a:srgbClr val="361AD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combustible</a:t>
            </a:r>
            <a:r>
              <a:rPr lang="es-ES" sz="3200" dirty="0">
                <a:solidFill>
                  <a:srgbClr val="361AD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 </a:t>
            </a:r>
            <a:endParaRPr lang="es-ES" sz="3200" dirty="0" smtClean="0">
              <a:solidFill>
                <a:srgbClr val="361ADC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361AD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</a:t>
            </a:r>
            <a:r>
              <a:rPr lang="es-ES" sz="3200" b="1" dirty="0">
                <a:solidFill>
                  <a:srgbClr val="361AD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hace que un ser humano logre lo imposible</a:t>
            </a:r>
            <a:r>
              <a:rPr lang="es-ES" sz="3200" dirty="0">
                <a:solidFill>
                  <a:srgbClr val="361ADC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700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0" y="0"/>
            <a:ext cx="12180391" cy="6882313"/>
            <a:chOff x="11609" y="0"/>
            <a:chExt cx="12180391" cy="6882313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121" b="2156"/>
            <a:stretch/>
          </p:blipFill>
          <p:spPr>
            <a:xfrm>
              <a:off x="8570112" y="80683"/>
              <a:ext cx="3621888" cy="6801630"/>
            </a:xfrm>
            <a:prstGeom prst="rect">
              <a:avLst/>
            </a:prstGeom>
          </p:spPr>
        </p:pic>
        <p:pic>
          <p:nvPicPr>
            <p:cNvPr id="8" name="Imagen 7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054" b="1330"/>
            <a:stretch/>
          </p:blipFill>
          <p:spPr>
            <a:xfrm flipH="1">
              <a:off x="11609" y="0"/>
              <a:ext cx="3701359" cy="6790765"/>
            </a:xfrm>
            <a:prstGeom prst="rect">
              <a:avLst/>
            </a:prstGeom>
          </p:spPr>
        </p:pic>
        <p:pic>
          <p:nvPicPr>
            <p:cNvPr id="9" name="Imagen 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592"/>
            <a:stretch/>
          </p:blipFill>
          <p:spPr>
            <a:xfrm>
              <a:off x="3643357" y="0"/>
              <a:ext cx="4841472" cy="6882313"/>
            </a:xfrm>
            <a:prstGeom prst="rect">
              <a:avLst/>
            </a:prstGeom>
          </p:spPr>
        </p:pic>
      </p:grpSp>
      <p:sp>
        <p:nvSpPr>
          <p:cNvPr id="6" name="Rectángulo 5"/>
          <p:cNvSpPr/>
          <p:nvPr/>
        </p:nvSpPr>
        <p:spPr>
          <a:xfrm>
            <a:off x="524435" y="185277"/>
            <a:ext cx="114568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corazón de la madre es el único capital del sentimiento que nunca quiebra, y con el cual se puede contar siempre y en todo tiempo con toda seguridad.</a:t>
            </a:r>
          </a:p>
          <a:p>
            <a:r>
              <a:rPr lang="es-ES" sz="2800" b="1" dirty="0" smtClean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          Paolo </a:t>
            </a:r>
            <a:r>
              <a:rPr lang="es-ES" sz="2800" b="1" dirty="0">
                <a:solidFill>
                  <a:srgbClr val="0070C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Mantegazza</a:t>
            </a:r>
            <a:endParaRPr lang="es-ES" sz="2800" b="1" i="0" dirty="0">
              <a:solidFill>
                <a:srgbClr val="0070C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71"/>
            <a:ext cx="12180391" cy="692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3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arm5.static.flickr.com/4125/4847311527_761f2a10d2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6"/>
          <a:stretch/>
        </p:blipFill>
        <p:spPr bwMode="auto">
          <a:xfrm>
            <a:off x="985838" y="697859"/>
            <a:ext cx="8815387" cy="555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ondosdepantallaymuchomas.files.wordpress.com/2011/01/12b25284252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8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7322630" y="1955574"/>
            <a:ext cx="31625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No existe la madre perfecta, pero hay un millón de maneras de ser una buena madre</a:t>
            </a:r>
            <a:r>
              <a:rPr lang="es-ES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.</a:t>
            </a:r>
          </a:p>
          <a:p>
            <a:endParaRPr lang="es-ES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r>
              <a:rPr lang="es-ES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              </a:t>
            </a:r>
            <a:r>
              <a:rPr lang="es-ES" sz="2000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Jill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Churchill</a:t>
            </a:r>
            <a:endParaRPr lang="es-ES" sz="2000" b="1" i="0" dirty="0"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Picture 5" descr="F:\Nueva carpeta1\9238936-m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98" y="-15317"/>
            <a:ext cx="12245596" cy="6918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805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4"/>
          <p:cNvGrpSpPr/>
          <p:nvPr/>
        </p:nvGrpSpPr>
        <p:grpSpPr>
          <a:xfrm>
            <a:off x="0" y="0"/>
            <a:ext cx="12192001" cy="6858000"/>
            <a:chOff x="-3486098" y="-95830"/>
            <a:chExt cx="14229543" cy="6955188"/>
          </a:xfrm>
        </p:grpSpPr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2746" y="-95830"/>
              <a:ext cx="6570699" cy="6858000"/>
            </a:xfrm>
            <a:prstGeom prst="rect">
              <a:avLst/>
            </a:prstGeom>
          </p:spPr>
        </p:pic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486098" y="-91696"/>
              <a:ext cx="7658843" cy="6951054"/>
            </a:xfrm>
            <a:prstGeom prst="rect">
              <a:avLst/>
            </a:prstGeom>
          </p:spPr>
        </p:pic>
      </p:grpSp>
      <p:sp>
        <p:nvSpPr>
          <p:cNvPr id="16" name="CuadroTexto 15"/>
          <p:cNvSpPr txBox="1"/>
          <p:nvPr/>
        </p:nvSpPr>
        <p:spPr>
          <a:xfrm>
            <a:off x="8151783" y="1433987"/>
            <a:ext cx="245060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             Por ellas que te        conocieron antes de nacer, que toda la vida pensaron en el nombre que te pondrían por ellas que cambiaron su música por canciones de cuna, a quien no le importa que seas exitoso pero si que seas el más feliz</a:t>
            </a:r>
          </a:p>
          <a:p>
            <a:r>
              <a:rPr lang="es-ES" b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por ellas, que dejaron de dormir, por verte dormir a ti</a:t>
            </a:r>
          </a:p>
          <a:p>
            <a:r>
              <a:rPr lang="es-ES" b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por que son las únicas que por nueve meses tienen  dos corazones. Felicidades</a:t>
            </a:r>
            <a:endParaRPr lang="es-ES" b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0" y="3056"/>
            <a:ext cx="12192000" cy="6855964"/>
            <a:chOff x="1" y="0"/>
            <a:chExt cx="12191999" cy="6858000"/>
          </a:xfrm>
        </p:grpSpPr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" y="0"/>
              <a:ext cx="6454588" cy="6858000"/>
            </a:xfrm>
            <a:prstGeom prst="rect">
              <a:avLst/>
            </a:prstGeom>
          </p:spPr>
        </p:pic>
        <p:pic>
          <p:nvPicPr>
            <p:cNvPr id="21" name="Imagen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54590" y="0"/>
              <a:ext cx="5737410" cy="685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677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/>
          <p:cNvGrpSpPr/>
          <p:nvPr/>
        </p:nvGrpSpPr>
        <p:grpSpPr>
          <a:xfrm>
            <a:off x="0" y="0"/>
            <a:ext cx="12192000" cy="6858000"/>
            <a:chOff x="-1" y="0"/>
            <a:chExt cx="12437140" cy="6858000"/>
          </a:xfrm>
        </p:grpSpPr>
        <p:pic>
          <p:nvPicPr>
            <p:cNvPr id="8" name="Picture 2" descr="http://caratulasparatrabajos.com/wp-content/uploads/2013/02/Portada-para-word-fondo-de-girasoles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1056" y="0"/>
              <a:ext cx="5186083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ttp://juanjauregui.es/wp-content/uploads/2015/04/d%C3%ADa-de-la-madre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0"/>
              <a:ext cx="7251057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CuadroTexto 10"/>
          <p:cNvSpPr txBox="1"/>
          <p:nvPr/>
        </p:nvSpPr>
        <p:spPr>
          <a:xfrm>
            <a:off x="8000035" y="2193343"/>
            <a:ext cx="35243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Ustedes han sabido sembrar en sus hijos la esencia de  su ser. </a:t>
            </a:r>
          </a:p>
          <a:p>
            <a:pPr algn="ctr"/>
            <a:endParaRPr lang="es-ES" sz="2400" b="1" dirty="0" smtClean="0">
              <a:solidFill>
                <a:srgbClr val="0070C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4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Gracias por ser ejemplo de vida  y entrega a pesar del tiempo y la distancia tus enseñanzas que jamás se olvidan.</a:t>
            </a:r>
            <a:endParaRPr lang="es-ES" sz="24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8000035" y="623683"/>
            <a:ext cx="36881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M</a:t>
            </a:r>
            <a:r>
              <a:rPr lang="es-ES" sz="24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adre es darse en amor, en un amor, imperecedero edificado sobre pilares indestructibles, es dar todo a cambio de nada</a:t>
            </a:r>
            <a:r>
              <a:rPr lang="es-ES" sz="24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.</a:t>
            </a:r>
            <a:endParaRPr lang="es-ES" sz="2400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6" name="Picture 4" descr="agradable para Orkut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812"/>
            <a:ext cx="12192000" cy="703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30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2.bp.blogspot.com/-f2qyYF0yTmc/Tt6KBqLWjWI/AAAAAAAABtc/_WZRfaZVNZg/s1600/5646+%2528Copiar%252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423" y="825195"/>
            <a:ext cx="3811040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396" y="1643622"/>
            <a:ext cx="1683575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838" y="1799771"/>
            <a:ext cx="1510893" cy="136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5370286" y="4161138"/>
            <a:ext cx="3454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Tema: Feliz Día De La Madre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Música: A mi Madre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Interprete: Yolanda Del Río</a:t>
            </a:r>
            <a:endParaRPr lang="es-ES" sz="2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1040771" y="6524764"/>
            <a:ext cx="2743200" cy="365125"/>
          </a:xfrm>
        </p:spPr>
        <p:txBody>
          <a:bodyPr/>
          <a:lstStyle/>
          <a:p>
            <a:fld id="{1E9F1A45-AD86-45A8-AA79-C1E4698F766E}" type="datetime8">
              <a:rPr lang="es-ES" sz="1600" b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02/05/2015 4:36</a:t>
            </a:fld>
            <a:endParaRPr lang="es-ES" sz="16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Picture 4" descr="http://www.drogbaster.it/Gif_glitter_amor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9863" y="4363547"/>
            <a:ext cx="1191483" cy="140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/>
          <p:cNvSpPr txBox="1"/>
          <p:nvPr/>
        </p:nvSpPr>
        <p:spPr>
          <a:xfrm rot="19594092">
            <a:off x="10843257" y="4989071"/>
            <a:ext cx="7424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Amore</a:t>
            </a:r>
          </a:p>
        </p:txBody>
      </p:sp>
    </p:spTree>
    <p:extLst>
      <p:ext uri="{BB962C8B-B14F-4D97-AF65-F5344CB8AC3E}">
        <p14:creationId xmlns:p14="http://schemas.microsoft.com/office/powerpoint/2010/main" val="332905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5240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MADRE EN TU DÍA</Template>
  <TotalTime>3</TotalTime>
  <Words>371</Words>
  <Application>Microsoft Office PowerPoint</Application>
  <PresentationFormat>Panorámica</PresentationFormat>
  <Paragraphs>40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2015-05-02T21:36:44Z</dcterms:created>
  <dcterms:modified xsi:type="dcterms:W3CDTF">2015-05-02T21:40:30Z</dcterms:modified>
</cp:coreProperties>
</file>