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9"/>
  </p:notesMasterIdLst>
  <p:sldIdLst>
    <p:sldId id="256" r:id="rId3"/>
    <p:sldId id="272" r:id="rId4"/>
    <p:sldId id="273" r:id="rId5"/>
    <p:sldId id="274" r:id="rId6"/>
    <p:sldId id="275" r:id="rId7"/>
    <p:sldId id="276" r:id="rId8"/>
    <p:sldId id="277" r:id="rId9"/>
    <p:sldId id="278" r:id="rId10"/>
    <p:sldId id="279" r:id="rId11"/>
    <p:sldId id="280" r:id="rId12"/>
    <p:sldId id="281" r:id="rId13"/>
    <p:sldId id="282" r:id="rId14"/>
    <p:sldId id="283" r:id="rId15"/>
    <p:sldId id="269" r:id="rId16"/>
    <p:sldId id="270" r:id="rId17"/>
    <p:sldId id="285"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vBiSIjADg13o2YDiR7eEA==" hashData="iwHRf/UBzWJxh1wlSb4/X2Vdsf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504" y="-306"/>
      </p:cViewPr>
      <p:guideLst>
        <p:guide orient="horz" pos="2160"/>
        <p:guide pos="2880"/>
      </p:guideLst>
    </p:cSldViewPr>
  </p:slideViewPr>
  <p:notesTextViewPr>
    <p:cViewPr>
      <p:scale>
        <a:sx n="1" d="1"/>
        <a:sy n="1" d="1"/>
      </p:scale>
      <p:origin x="0" y="0"/>
    </p:cViewPr>
  </p:notesTextViewPr>
  <p:sorterViewPr>
    <p:cViewPr>
      <p:scale>
        <a:sx n="65" d="100"/>
        <a:sy n="65"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EACF9F5-4DEB-44F1-B1C2-921306CB45FD}" type="datetimeFigureOut">
              <a:rPr lang="es-ES" smtClean="0"/>
              <a:pPr/>
              <a:t>27/10/2015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25092BC-C43B-42A3-8D3C-DF924A6296AD}" type="slidenum">
              <a:rPr lang="es-ES" smtClean="0"/>
              <a:pPr/>
              <a:t>‹Nº›</a:t>
            </a:fld>
            <a:endParaRPr lang="es-ES"/>
          </a:p>
        </p:txBody>
      </p:sp>
    </p:spTree>
    <p:extLst>
      <p:ext uri="{BB962C8B-B14F-4D97-AF65-F5344CB8AC3E}">
        <p14:creationId xmlns:p14="http://schemas.microsoft.com/office/powerpoint/2010/main" val="19053370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25092BC-C43B-42A3-8D3C-DF924A6296AD}" type="slidenum">
              <a:rPr lang="es-ES" smtClean="0"/>
              <a:pPr/>
              <a:t>10</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225092BC-C43B-42A3-8D3C-DF924A6296AD}" type="slidenum">
              <a:rPr lang="es-ES" smtClean="0"/>
              <a:pPr/>
              <a:t>15</a:t>
            </a:fld>
            <a:endParaRPr lang="es-ES"/>
          </a:p>
        </p:txBody>
      </p:sp>
    </p:spTree>
    <p:extLst>
      <p:ext uri="{BB962C8B-B14F-4D97-AF65-F5344CB8AC3E}">
        <p14:creationId xmlns:p14="http://schemas.microsoft.com/office/powerpoint/2010/main" val="2840397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492BEE1-DA3A-4B4F-BD68-DC0BA901495B}" type="datetimeFigureOut">
              <a:rPr lang="es-ES" smtClean="0"/>
              <a:pPr/>
              <a:t>27/10/2015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51280E-D2D1-4339-B2D3-4CB319D9F4B0}" type="slidenum">
              <a:rPr lang="es-ES" smtClean="0"/>
              <a:pPr/>
              <a:t>‹Nº›</a:t>
            </a:fld>
            <a:endParaRPr lang="es-ES"/>
          </a:p>
        </p:txBody>
      </p:sp>
    </p:spTree>
    <p:extLst>
      <p:ext uri="{BB962C8B-B14F-4D97-AF65-F5344CB8AC3E}">
        <p14:creationId xmlns:p14="http://schemas.microsoft.com/office/powerpoint/2010/main" val="25846262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92BEE1-DA3A-4B4F-BD68-DC0BA901495B}" type="datetimeFigureOut">
              <a:rPr lang="es-ES" smtClean="0"/>
              <a:pPr/>
              <a:t>27/10/2015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51280E-D2D1-4339-B2D3-4CB319D9F4B0}" type="slidenum">
              <a:rPr lang="es-ES" smtClean="0"/>
              <a:pPr/>
              <a:t>‹Nº›</a:t>
            </a:fld>
            <a:endParaRPr lang="es-ES"/>
          </a:p>
        </p:txBody>
      </p:sp>
    </p:spTree>
    <p:extLst>
      <p:ext uri="{BB962C8B-B14F-4D97-AF65-F5344CB8AC3E}">
        <p14:creationId xmlns:p14="http://schemas.microsoft.com/office/powerpoint/2010/main" val="18701522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492BEE1-DA3A-4B4F-BD68-DC0BA901495B}" type="datetimeFigureOut">
              <a:rPr lang="es-ES" smtClean="0"/>
              <a:pPr/>
              <a:t>27/10/2015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51280E-D2D1-4339-B2D3-4CB319D9F4B0}" type="slidenum">
              <a:rPr lang="es-ES" smtClean="0"/>
              <a:pPr/>
              <a:t>‹Nº›</a:t>
            </a:fld>
            <a:endParaRPr lang="es-ES"/>
          </a:p>
        </p:txBody>
      </p:sp>
    </p:spTree>
    <p:extLst>
      <p:ext uri="{BB962C8B-B14F-4D97-AF65-F5344CB8AC3E}">
        <p14:creationId xmlns:p14="http://schemas.microsoft.com/office/powerpoint/2010/main" val="355679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492BEE1-DA3A-4B4F-BD68-DC0BA901495B}" type="datetimeFigureOut">
              <a:rPr lang="es-ES" smtClean="0"/>
              <a:pPr/>
              <a:t>27/10/2015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51280E-D2D1-4339-B2D3-4CB319D9F4B0}" type="slidenum">
              <a:rPr lang="es-ES" smtClean="0"/>
              <a:pPr/>
              <a:t>‹Nº›</a:t>
            </a:fld>
            <a:endParaRPr lang="es-ES"/>
          </a:p>
        </p:txBody>
      </p:sp>
    </p:spTree>
    <p:extLst>
      <p:ext uri="{BB962C8B-B14F-4D97-AF65-F5344CB8AC3E}">
        <p14:creationId xmlns:p14="http://schemas.microsoft.com/office/powerpoint/2010/main" val="37645869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492BEE1-DA3A-4B4F-BD68-DC0BA901495B}" type="datetimeFigureOut">
              <a:rPr lang="es-ES" smtClean="0"/>
              <a:pPr/>
              <a:t>27/10/2015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0A51280E-D2D1-4339-B2D3-4CB319D9F4B0}" type="slidenum">
              <a:rPr lang="es-ES" smtClean="0"/>
              <a:pPr/>
              <a:t>‹Nº›</a:t>
            </a:fld>
            <a:endParaRPr lang="es-ES"/>
          </a:p>
        </p:txBody>
      </p:sp>
    </p:spTree>
    <p:extLst>
      <p:ext uri="{BB962C8B-B14F-4D97-AF65-F5344CB8AC3E}">
        <p14:creationId xmlns:p14="http://schemas.microsoft.com/office/powerpoint/2010/main" val="3853246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492BEE1-DA3A-4B4F-BD68-DC0BA901495B}" type="datetimeFigureOut">
              <a:rPr lang="es-ES" smtClean="0"/>
              <a:pPr/>
              <a:t>27/10/2015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0A51280E-D2D1-4339-B2D3-4CB319D9F4B0}" type="slidenum">
              <a:rPr lang="es-ES" smtClean="0"/>
              <a:pPr/>
              <a:t>‹Nº›</a:t>
            </a:fld>
            <a:endParaRPr lang="es-ES"/>
          </a:p>
        </p:txBody>
      </p:sp>
    </p:spTree>
    <p:extLst>
      <p:ext uri="{BB962C8B-B14F-4D97-AF65-F5344CB8AC3E}">
        <p14:creationId xmlns:p14="http://schemas.microsoft.com/office/powerpoint/2010/main" val="674702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492BEE1-DA3A-4B4F-BD68-DC0BA901495B}" type="datetimeFigureOut">
              <a:rPr lang="es-ES" smtClean="0"/>
              <a:pPr/>
              <a:t>27/10/2015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0A51280E-D2D1-4339-B2D3-4CB319D9F4B0}" type="slidenum">
              <a:rPr lang="es-ES" smtClean="0"/>
              <a:pPr/>
              <a:t>‹Nº›</a:t>
            </a:fld>
            <a:endParaRPr lang="es-ES"/>
          </a:p>
        </p:txBody>
      </p:sp>
    </p:spTree>
    <p:extLst>
      <p:ext uri="{BB962C8B-B14F-4D97-AF65-F5344CB8AC3E}">
        <p14:creationId xmlns:p14="http://schemas.microsoft.com/office/powerpoint/2010/main" val="5922417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492BEE1-DA3A-4B4F-BD68-DC0BA901495B}" type="datetimeFigureOut">
              <a:rPr lang="es-ES" smtClean="0"/>
              <a:pPr/>
              <a:t>27/10/2015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51280E-D2D1-4339-B2D3-4CB319D9F4B0}" type="slidenum">
              <a:rPr lang="es-ES" smtClean="0"/>
              <a:pPr/>
              <a:t>‹Nº›</a:t>
            </a:fld>
            <a:endParaRPr lang="es-ES"/>
          </a:p>
        </p:txBody>
      </p:sp>
    </p:spTree>
    <p:extLst>
      <p:ext uri="{BB962C8B-B14F-4D97-AF65-F5344CB8AC3E}">
        <p14:creationId xmlns:p14="http://schemas.microsoft.com/office/powerpoint/2010/main" val="12230667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492BEE1-DA3A-4B4F-BD68-DC0BA901495B}" type="datetimeFigureOut">
              <a:rPr lang="es-ES" smtClean="0"/>
              <a:pPr/>
              <a:t>27/10/2015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0A51280E-D2D1-4339-B2D3-4CB319D9F4B0}" type="slidenum">
              <a:rPr lang="es-ES" smtClean="0"/>
              <a:pPr/>
              <a:t>‹Nº›</a:t>
            </a:fld>
            <a:endParaRPr lang="es-ES"/>
          </a:p>
        </p:txBody>
      </p:sp>
    </p:spTree>
    <p:extLst>
      <p:ext uri="{BB962C8B-B14F-4D97-AF65-F5344CB8AC3E}">
        <p14:creationId xmlns:p14="http://schemas.microsoft.com/office/powerpoint/2010/main" val="175249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92BEE1-DA3A-4B4F-BD68-DC0BA901495B}" type="datetimeFigureOut">
              <a:rPr lang="es-ES" smtClean="0"/>
              <a:pPr/>
              <a:t>27/10/2015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51280E-D2D1-4339-B2D3-4CB319D9F4B0}" type="slidenum">
              <a:rPr lang="es-ES" smtClean="0"/>
              <a:pPr/>
              <a:t>‹Nº›</a:t>
            </a:fld>
            <a:endParaRPr lang="es-ES"/>
          </a:p>
        </p:txBody>
      </p:sp>
    </p:spTree>
    <p:extLst>
      <p:ext uri="{BB962C8B-B14F-4D97-AF65-F5344CB8AC3E}">
        <p14:creationId xmlns:p14="http://schemas.microsoft.com/office/powerpoint/2010/main" val="3115681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492BEE1-DA3A-4B4F-BD68-DC0BA901495B}" type="datetimeFigureOut">
              <a:rPr lang="es-ES" smtClean="0"/>
              <a:pPr/>
              <a:t>27/10/2015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0A51280E-D2D1-4339-B2D3-4CB319D9F4B0}" type="slidenum">
              <a:rPr lang="es-ES" smtClean="0"/>
              <a:pPr/>
              <a:t>‹Nº›</a:t>
            </a:fld>
            <a:endParaRPr lang="es-ES"/>
          </a:p>
        </p:txBody>
      </p:sp>
    </p:spTree>
    <p:extLst>
      <p:ext uri="{BB962C8B-B14F-4D97-AF65-F5344CB8AC3E}">
        <p14:creationId xmlns:p14="http://schemas.microsoft.com/office/powerpoint/2010/main" val="2665035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92BEE1-DA3A-4B4F-BD68-DC0BA901495B}" type="datetimeFigureOut">
              <a:rPr lang="es-ES" smtClean="0"/>
              <a:pPr/>
              <a:t>27/10/2015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1280E-D2D1-4339-B2D3-4CB319D9F4B0}" type="slidenum">
              <a:rPr lang="es-ES" smtClean="0"/>
              <a:pPr/>
              <a:t>‹Nº›</a:t>
            </a:fld>
            <a:endParaRPr lang="es-ES"/>
          </a:p>
        </p:txBody>
      </p:sp>
    </p:spTree>
    <p:extLst>
      <p:ext uri="{BB962C8B-B14F-4D97-AF65-F5344CB8AC3E}">
        <p14:creationId xmlns:p14="http://schemas.microsoft.com/office/powerpoint/2010/main" val="1857188551"/>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audio" Target="../media/audio10.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microsoft.com/office/2007/relationships/hdphoto" Target="../media/hdphoto2.wdp"/></Relationships>
</file>

<file path=ppt/slides/_rels/slide1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7.jpeg"/><Relationship Id="rId7" Type="http://schemas.microsoft.com/office/2007/relationships/hdphoto" Target="../media/hdphoto4.wdp"/><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9.png"/><Relationship Id="rId5" Type="http://schemas.microsoft.com/office/2007/relationships/hdphoto" Target="../media/hdphoto3.wdp"/><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hyperlink" Target="https://vk.com/mispps" TargetMode="External"/><Relationship Id="rId3" Type="http://schemas.openxmlformats.org/officeDocument/2006/relationships/image" Target="../media/image21.png"/><Relationship Id="rId7" Type="http://schemas.openxmlformats.org/officeDocument/2006/relationships/hyperlink" Target="https://www.facebook.com/mispps" TargetMode="External"/><Relationship Id="rId12" Type="http://schemas.openxmlformats.org/officeDocument/2006/relationships/image" Target="../media/image2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3.png"/><Relationship Id="rId11" Type="http://schemas.openxmlformats.org/officeDocument/2006/relationships/hyperlink" Target="https://plus.google.com/+Mispps/" TargetMode="External"/><Relationship Id="rId5" Type="http://schemas.openxmlformats.org/officeDocument/2006/relationships/image" Target="../media/image22.png"/><Relationship Id="rId10" Type="http://schemas.openxmlformats.org/officeDocument/2006/relationships/image" Target="../media/image2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Diapositiva1"/>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4" name="3 CuadroTexto"/>
          <p:cNvSpPr txBox="1"/>
          <p:nvPr/>
        </p:nvSpPr>
        <p:spPr>
          <a:xfrm>
            <a:off x="179512" y="910238"/>
            <a:ext cx="9073008" cy="1354217"/>
          </a:xfrm>
          <a:prstGeom prst="rect">
            <a:avLst/>
          </a:prstGeom>
          <a:noFill/>
        </p:spPr>
        <p:txBody>
          <a:bodyPr wrap="square" rtlCol="0">
            <a:spAutoFit/>
            <a:scene3d>
              <a:camera prst="obliqueBottomLeft"/>
              <a:lightRig rig="threePt" dir="t"/>
            </a:scene3d>
            <a:sp3d extrusionH="165100" contourW="6350">
              <a:extrusionClr>
                <a:srgbClr val="FF0000"/>
              </a:extrusionClr>
              <a:contourClr>
                <a:srgbClr val="C00000"/>
              </a:contourClr>
            </a:sp3d>
          </a:bodyPr>
          <a:lstStyle/>
          <a:p>
            <a:pPr algn="ctr"/>
            <a:r>
              <a:rPr lang="es-ES" sz="2800" b="1" dirty="0" smtClean="0">
                <a:solidFill>
                  <a:schemeClr val="bg1"/>
                </a:solidFill>
                <a:latin typeface="Snap ITC" panose="04040A07060A02020202" pitchFamily="82" charset="0"/>
                <a:cs typeface="Microsoft New Tai Lue" pitchFamily="34" charset="0"/>
              </a:rPr>
              <a:t>LO QUE DEBES SABER SOBRE </a:t>
            </a:r>
            <a:r>
              <a:rPr lang="es-ES" sz="5400" b="1" dirty="0" smtClean="0">
                <a:solidFill>
                  <a:schemeClr val="bg1"/>
                </a:solidFill>
                <a:latin typeface="Snap ITC" panose="04040A07060A02020202" pitchFamily="82" charset="0"/>
                <a:cs typeface="Microsoft New Tai Lue" pitchFamily="34" charset="0"/>
              </a:rPr>
              <a:t>HALLOWEEN</a:t>
            </a:r>
            <a:r>
              <a:rPr lang="es-ES" sz="5400" b="1" dirty="0" smtClean="0">
                <a:solidFill>
                  <a:schemeClr val="bg1"/>
                </a:solidFill>
                <a:latin typeface="Microsoft New Tai Lue" pitchFamily="34" charset="0"/>
                <a:cs typeface="Microsoft New Tai Lue" pitchFamily="34" charset="0"/>
              </a:rPr>
              <a:t> </a:t>
            </a:r>
          </a:p>
        </p:txBody>
      </p:sp>
      <p:pic>
        <p:nvPicPr>
          <p:cNvPr id="6" name="Picture 6"/>
          <p:cNvPicPr>
            <a:picLocks noChangeAspect="1" noChangeArrowheads="1"/>
          </p:cNvPicPr>
          <p:nvPr/>
        </p:nvPicPr>
        <p:blipFill>
          <a:blip r:embed="rId4" cstate="email">
            <a:duotone>
              <a:prstClr val="black"/>
              <a:srgbClr val="C00000">
                <a:tint val="45000"/>
                <a:satMod val="400000"/>
              </a:srgbClr>
            </a:duotone>
          </a:blip>
          <a:srcRect/>
          <a:stretch>
            <a:fillRect/>
          </a:stretch>
        </p:blipFill>
        <p:spPr bwMode="auto">
          <a:xfrm>
            <a:off x="7407275" y="6144270"/>
            <a:ext cx="1736725" cy="713730"/>
          </a:xfrm>
          <a:prstGeom prst="rect">
            <a:avLst/>
          </a:prstGeom>
          <a:noFill/>
          <a:ln w="9525">
            <a:noFill/>
            <a:miter lim="800000"/>
            <a:headEnd/>
            <a:tailEnd/>
          </a:ln>
        </p:spPr>
      </p:pic>
      <p:sp>
        <p:nvSpPr>
          <p:cNvPr id="7" name="6 CuadroTexto"/>
          <p:cNvSpPr txBox="1"/>
          <p:nvPr/>
        </p:nvSpPr>
        <p:spPr>
          <a:xfrm>
            <a:off x="7514837" y="6324832"/>
            <a:ext cx="1643074" cy="338554"/>
          </a:xfrm>
          <a:prstGeom prst="rect">
            <a:avLst/>
          </a:prstGeom>
          <a:noFill/>
        </p:spPr>
        <p:txBody>
          <a:bodyPr wrap="square">
            <a:spAutoFit/>
            <a:scene3d>
              <a:camera prst="obliqueBottomLeft"/>
              <a:lightRig rig="threePt" dir="t"/>
            </a:scene3d>
            <a:sp3d extrusionH="44450">
              <a:extrusionClr>
                <a:schemeClr val="accent4">
                  <a:lumMod val="50000"/>
                </a:schemeClr>
              </a:extrusionClr>
            </a:sp3d>
          </a:bodyPr>
          <a:lstStyle/>
          <a:p>
            <a:pPr algn="ctr">
              <a:defRPr/>
            </a:pPr>
            <a:r>
              <a:rPr lang="es-ES" sz="800" b="1" dirty="0">
                <a:solidFill>
                  <a:schemeClr val="bg1"/>
                </a:solidFill>
                <a:latin typeface="Aharoni" pitchFamily="2" charset="-79"/>
                <a:ea typeface="Adobe Gothic Std B" pitchFamily="34" charset="-128"/>
                <a:cs typeface="Aharoni" pitchFamily="2" charset="-79"/>
              </a:rPr>
              <a:t>CON REPRODUCCION</a:t>
            </a:r>
          </a:p>
          <a:p>
            <a:pPr algn="ctr">
              <a:defRPr/>
            </a:pPr>
            <a:r>
              <a:rPr lang="es-ES" sz="800" b="1" dirty="0">
                <a:solidFill>
                  <a:schemeClr val="bg1"/>
                </a:solidFill>
                <a:latin typeface="Aharoni" pitchFamily="2" charset="-79"/>
                <a:ea typeface="Adobe Gothic Std B" pitchFamily="34" charset="-128"/>
                <a:cs typeface="Aharoni" pitchFamily="2" charset="-79"/>
              </a:rPr>
              <a:t> MANUAL Y MUSICA</a:t>
            </a:r>
          </a:p>
        </p:txBody>
      </p:sp>
    </p:spTree>
    <p:extLst>
      <p:ext uri="{BB962C8B-B14F-4D97-AF65-F5344CB8AC3E}">
        <p14:creationId xmlns:p14="http://schemas.microsoft.com/office/powerpoint/2010/main" val="1516459163"/>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VIVE COMO UNA FLOR(1).wav"/>
          </p:stSnd>
        </p:sndAc>
      </p:transition>
    </mc:Choice>
    <mc:Fallback xmlns="">
      <p:transition spd="slow">
        <p:sndAc>
          <p:stSnd loop="1">
            <p:snd r:embed="rId5" name="VIVE COMO UNA FLOR(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anim calcmode="lin" valueType="num">
                                      <p:cBhvr>
                                        <p:cTn id="9" dur="4000" fill="hold"/>
                                        <p:tgtEl>
                                          <p:spTgt spid="4"/>
                                        </p:tgtEl>
                                        <p:attrNameLst>
                                          <p:attrName>ppt_x</p:attrName>
                                        </p:attrNameLst>
                                      </p:cBhvr>
                                      <p:tavLst>
                                        <p:tav tm="0">
                                          <p:val>
                                            <p:fltVal val="0.5"/>
                                          </p:val>
                                        </p:tav>
                                        <p:tav tm="100000">
                                          <p:val>
                                            <p:strVal val="#ppt_x"/>
                                          </p:val>
                                        </p:tav>
                                      </p:tavLst>
                                    </p:anim>
                                    <p:anim calcmode="lin" valueType="num">
                                      <p:cBhvr>
                                        <p:cTn id="10" dur="4000" fill="hold"/>
                                        <p:tgtEl>
                                          <p:spTgt spid="4"/>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395536" y="3459778"/>
            <a:ext cx="8496944" cy="28931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sz="1600" b="1" dirty="0" smtClean="0">
                <a:gradFill>
                  <a:gsLst>
                    <a:gs pos="0">
                      <a:srgbClr val="FFF200">
                        <a:lumMod val="89000"/>
                        <a:lumOff val="11000"/>
                      </a:srgbClr>
                    </a:gs>
                    <a:gs pos="68000">
                      <a:srgbClr val="FF7A00">
                        <a:lumMod val="94000"/>
                        <a:lumOff val="6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Es </a:t>
            </a:r>
            <a:r>
              <a:rPr lang="es-ES" sz="1600" b="1" dirty="0">
                <a:gradFill>
                  <a:gsLst>
                    <a:gs pos="0">
                      <a:srgbClr val="FFF200">
                        <a:lumMod val="89000"/>
                        <a:lumOff val="11000"/>
                      </a:srgbClr>
                    </a:gs>
                    <a:gs pos="68000">
                      <a:srgbClr val="FF7A00">
                        <a:lumMod val="94000"/>
                        <a:lumOff val="6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hora de que empecemos a decir la VERDAD y </a:t>
            </a:r>
            <a:r>
              <a:rPr lang="es-ES" sz="1600" b="1" dirty="0" smtClean="0">
                <a:gradFill>
                  <a:gsLst>
                    <a:gs pos="0">
                      <a:srgbClr val="FFF200">
                        <a:lumMod val="89000"/>
                        <a:lumOff val="11000"/>
                      </a:srgbClr>
                    </a:gs>
                    <a:gs pos="68000">
                      <a:srgbClr val="FF7A00">
                        <a:lumMod val="94000"/>
                        <a:lumOff val="6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aunque a </a:t>
            </a:r>
            <a:r>
              <a:rPr lang="es-ES" sz="1600" b="1" dirty="0">
                <a:gradFill>
                  <a:gsLst>
                    <a:gs pos="0">
                      <a:srgbClr val="FFF200">
                        <a:lumMod val="89000"/>
                        <a:lumOff val="11000"/>
                      </a:srgbClr>
                    </a:gs>
                    <a:gs pos="68000">
                      <a:srgbClr val="FF7A00">
                        <a:lumMod val="94000"/>
                        <a:lumOff val="6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muchos no les guste y se escandalicen Satanás es real existe… Una de las artimañas de Satanás es disfrazar las cosas más nocivas de cosas que aparentemente son inofensivas. Hay cosas que cuando los seres humanos las hacemos, nos afectan, no solamente física, sino también espiritualmente. Muchos han </a:t>
            </a:r>
            <a:r>
              <a:rPr lang="es-ES" sz="1600" b="1" dirty="0" smtClean="0">
                <a:gradFill>
                  <a:gsLst>
                    <a:gs pos="0">
                      <a:srgbClr val="FFF200">
                        <a:lumMod val="89000"/>
                        <a:lumOff val="11000"/>
                      </a:srgbClr>
                    </a:gs>
                    <a:gs pos="68000">
                      <a:srgbClr val="FF7A00">
                        <a:lumMod val="94000"/>
                        <a:lumOff val="6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transigido </a:t>
            </a:r>
            <a:r>
              <a:rPr lang="es-ES" sz="1600" b="1" dirty="0">
                <a:gradFill>
                  <a:gsLst>
                    <a:gs pos="0">
                      <a:srgbClr val="FFF200">
                        <a:lumMod val="89000"/>
                        <a:lumOff val="11000"/>
                      </a:srgbClr>
                    </a:gs>
                    <a:gs pos="68000">
                      <a:srgbClr val="FF7A00">
                        <a:lumMod val="94000"/>
                        <a:lumOff val="6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con cositas pequeñas en pos de obtener lo que se ha bautizado con el nombre de "tradición", "entretenimiento" o "fiestas", etc. Pero… ¿qué hay detrás de ciertas celebraciones que el hombre contemporáneo encuentra en su calendario? </a:t>
            </a:r>
            <a:endParaRPr lang="es-ES" sz="1600" b="1" dirty="0" smtClean="0">
              <a:gradFill>
                <a:gsLst>
                  <a:gs pos="0">
                    <a:srgbClr val="FFF200">
                      <a:lumMod val="89000"/>
                      <a:lumOff val="11000"/>
                    </a:srgbClr>
                  </a:gs>
                  <a:gs pos="68000">
                    <a:srgbClr val="FF7A00">
                      <a:lumMod val="94000"/>
                      <a:lumOff val="6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sz="2000" b="1" dirty="0" smtClean="0">
                <a:gradFill>
                  <a:gsLst>
                    <a:gs pos="0">
                      <a:srgbClr val="FFF200">
                        <a:lumMod val="89000"/>
                        <a:lumOff val="11000"/>
                      </a:srgbClr>
                    </a:gs>
                    <a:gs pos="68000">
                      <a:srgbClr val="FF7A00">
                        <a:lumMod val="94000"/>
                        <a:lumOff val="6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¿Qué hay detrás de una celebración llamada Halloween? (*) </a:t>
            </a:r>
            <a:endParaRPr lang="es-ES" b="1" dirty="0" smtClean="0">
              <a:gradFill>
                <a:gsLst>
                  <a:gs pos="0">
                    <a:srgbClr val="FFF200">
                      <a:lumMod val="89000"/>
                      <a:lumOff val="11000"/>
                    </a:srgbClr>
                  </a:gs>
                  <a:gs pos="68000">
                    <a:srgbClr val="FF7A00">
                      <a:lumMod val="94000"/>
                      <a:lumOff val="6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s-PE" b="0" i="0" u="none" strike="noStrike" cap="none" normalizeH="0" baseline="0" dirty="0" smtClean="0">
              <a:ln>
                <a:noFill/>
              </a:ln>
              <a:gradFill>
                <a:gsLst>
                  <a:gs pos="0">
                    <a:srgbClr val="FFF200">
                      <a:lumMod val="89000"/>
                      <a:lumOff val="11000"/>
                    </a:srgbClr>
                  </a:gs>
                  <a:gs pos="68000">
                    <a:srgbClr val="FF7A00">
                      <a:lumMod val="94000"/>
                      <a:lumOff val="6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3421967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750" fill="hold"/>
                                        <p:tgtEl>
                                          <p:spTgt spid="3"/>
                                        </p:tgtEl>
                                        <p:attrNameLst>
                                          <p:attrName>ppt_w</p:attrName>
                                        </p:attrNameLst>
                                      </p:cBhvr>
                                      <p:tavLst>
                                        <p:tav tm="0">
                                          <p:val>
                                            <p:strVal val="2/3*#ppt_w"/>
                                          </p:val>
                                        </p:tav>
                                        <p:tav tm="100000">
                                          <p:val>
                                            <p:strVal val="#ppt_w"/>
                                          </p:val>
                                        </p:tav>
                                      </p:tavLst>
                                    </p:anim>
                                    <p:anim calcmode="lin" valueType="num">
                                      <p:cBhvr>
                                        <p:cTn id="8" dur="2750" fill="hold"/>
                                        <p:tgtEl>
                                          <p:spTgt spid="3"/>
                                        </p:tgtEl>
                                        <p:attrNameLst>
                                          <p:attrName>ppt_h</p:attrName>
                                        </p:attrNameLst>
                                      </p:cBhvr>
                                      <p:tavLst>
                                        <p:tav tm="0">
                                          <p:val>
                                            <p:strVal val="2/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500" fill="hold"/>
                                        <p:tgtEl>
                                          <p:spTgt spid="2"/>
                                        </p:tgtEl>
                                        <p:attrNameLst>
                                          <p:attrName>ppt_w</p:attrName>
                                        </p:attrNameLst>
                                      </p:cBhvr>
                                      <p:tavLst>
                                        <p:tav tm="0">
                                          <p:val>
                                            <p:strVal val="4/3*#ppt_w"/>
                                          </p:val>
                                        </p:tav>
                                        <p:tav tm="100000">
                                          <p:val>
                                            <p:strVal val="#ppt_w"/>
                                          </p:val>
                                        </p:tav>
                                      </p:tavLst>
                                    </p:anim>
                                    <p:anim calcmode="lin" valueType="num">
                                      <p:cBhvr>
                                        <p:cTn id="12" dur="25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467544" y="4494312"/>
            <a:ext cx="8208912"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*Satanás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 ganado la aprobación para la celebración de esta fiesta haciéndola una "tradición". Una vez algo se convierte en una tradición, las generaciones futuras no cuestionan los orígenes, sino que siguen la celebración simplemente porque es "parte de la tradición".</a:t>
            </a:r>
          </a:p>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es-PE"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193279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strVal val="2/3*#ppt_w"/>
                                          </p:val>
                                        </p:tav>
                                        <p:tav tm="100000">
                                          <p:val>
                                            <p:strVal val="#ppt_w"/>
                                          </p:val>
                                        </p:tav>
                                      </p:tavLst>
                                    </p:anim>
                                    <p:anim calcmode="lin" valueType="num">
                                      <p:cBhvr>
                                        <p:cTn id="12" dur="2750" fill="hold"/>
                                        <p:tgtEl>
                                          <p:spTgt spid="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4"/>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467544" y="4149080"/>
            <a:ext cx="8208912"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*La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celebración introduce a los niños a involucrase en ritos que en el mejor de los casos no son cristianos y que en definitiva no le dan la gloria a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Dios, sino a Satanás.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Cuando a los niños se les enseña que está bien jugar con la oscuridad, con esqueletos, máscaras tenebrosas, gatos negros, sangre, brujería, adivinación, etc., también se le introduce al virtual envolvimiento con ritos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ocultistas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en el futuro. </a:t>
            </a:r>
          </a:p>
          <a:p>
            <a:pPr lvl="0" algn="ctr" fontAlgn="base">
              <a:spcBef>
                <a:spcPct val="0"/>
              </a:spcBef>
              <a:spcAft>
                <a:spcPct val="0"/>
              </a:spcAft>
            </a:pPr>
            <a:endParaRPr kumimoji="0" lang="es-PE"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2314300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strVal val="2/3*#ppt_w"/>
                                          </p:val>
                                        </p:tav>
                                        <p:tav tm="100000">
                                          <p:val>
                                            <p:strVal val="#ppt_w"/>
                                          </p:val>
                                        </p:tav>
                                      </p:tavLst>
                                    </p:anim>
                                    <p:anim calcmode="lin" valueType="num">
                                      <p:cBhvr>
                                        <p:cTn id="12" dur="2750" fill="hold"/>
                                        <p:tgtEl>
                                          <p:spTgt spid="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719572" y="4509701"/>
            <a:ext cx="7704856"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sz="20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*Los </a:t>
            </a:r>
            <a:r>
              <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satanistas celebran la noche de Halloween como el día más "santo" en su calendario, donde se insta a las sectas satánicas a ofrecer sacrificios humanos y animales al </a:t>
            </a:r>
            <a:r>
              <a:rPr lang="es-ES" sz="20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demonio. </a:t>
            </a:r>
            <a:endPar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sz="2000"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2315002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strVal val="2/3*#ppt_w"/>
                                          </p:val>
                                        </p:tav>
                                        <p:tav tm="100000">
                                          <p:val>
                                            <p:strVal val="#ppt_w"/>
                                          </p:val>
                                        </p:tav>
                                      </p:tavLst>
                                    </p:anim>
                                    <p:anim calcmode="lin" valueType="num">
                                      <p:cBhvr>
                                        <p:cTn id="12" dur="2750" fill="hold"/>
                                        <p:tgtEl>
                                          <p:spTgt spid="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539552" y="3573016"/>
            <a:ext cx="8208912" cy="286232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*Va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contra las enseñanzas de Jesús. Jesús está en contra de la brujería en todas sus formas: espiritismo, hechicería, adivinación, lectura de cartas, horóscopos, astrología y tantas máscaras con que se encubre la maldad. Estas han sido declaradas enemigas de la Palabra de Dios desde tiempos muy remotos y van contra todas las enseñanzas de nuestro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Señor Jesucristo,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quien dice claramente que “el que no está conmigo está contra mí”. Hay innumerables referencias bíblicas donde se condena el uso de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estas clases de mal.</a:t>
            </a:r>
          </a:p>
          <a:p>
            <a:pPr lvl="0" algn="ctr" fontAlgn="base">
              <a:spcBef>
                <a:spcPct val="0"/>
              </a:spcBef>
              <a:spcAft>
                <a:spcPct val="0"/>
              </a:spcAft>
            </a:pPr>
            <a:endParaRPr kumimoji="0" lang="es-PE"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3227679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strVal val="2/3*#ppt_w"/>
                                          </p:val>
                                        </p:tav>
                                        <p:tav tm="100000">
                                          <p:val>
                                            <p:strVal val="#ppt_w"/>
                                          </p:val>
                                        </p:tav>
                                      </p:tavLst>
                                    </p:anim>
                                    <p:anim calcmode="lin" valueType="num">
                                      <p:cBhvr>
                                        <p:cTn id="12" dur="2750" fill="hold"/>
                                        <p:tgtEl>
                                          <p:spTgt spid="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7"/>
          <p:cNvPicPr>
            <a:picLocks noGrp="1" noChangeAspect="1"/>
          </p:cNvPicPr>
          <p:nvPr isPhoto="1"/>
        </p:nvPicPr>
        <p:blipFill>
          <a:blip r:embed="rId2" cstate="email">
            <a:lum/>
            <a:extLst>
              <a:ext uri="{BEBA8EAE-BF5A-486C-A8C5-ECC9F3942E4B}">
                <a14:imgProps xmlns:a14="http://schemas.microsoft.com/office/drawing/2010/main">
                  <a14:imgLayer r:embed="rId3">
                    <a14:imgEffect>
                      <a14:sharpenSoften amount="25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467544" y="3775072"/>
            <a:ext cx="8352927"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*Halloween sirve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para rendir culto a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Satanás</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Aunque en apariencia es una actividad recreativa y muy llamativa, sobre todo para los niños, su verdadero significado sigue oculto a nuestros ojos. En muchos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países los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grupos satánicos usan esa noche para un “culto” especial dedicado a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Satanás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y en muchos países alrededor del mundo, se hacen sacrificios humanos, sobre todo de niños que han sido secuestrados de sus hogares y que son ofrecidos como víctimas inocentes en una noche de lujuria, drogas, alcohol y toda clase de desenfrenos, en las llamadas “misas negras”.</a:t>
            </a:r>
          </a:p>
          <a:p>
            <a:pPr lvl="0" algn="ctr" fontAlgn="base">
              <a:spcBef>
                <a:spcPct val="0"/>
              </a:spcBef>
              <a:spcAft>
                <a:spcPct val="0"/>
              </a:spcAft>
            </a:pPr>
            <a:endParaRPr kumimoji="0" lang="es-PE"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2083999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strVal val="2/3*#ppt_w"/>
                                          </p:val>
                                        </p:tav>
                                        <p:tav tm="100000">
                                          <p:val>
                                            <p:strVal val="#ppt_w"/>
                                          </p:val>
                                        </p:tav>
                                      </p:tavLst>
                                    </p:anim>
                                    <p:anim calcmode="lin" valueType="num">
                                      <p:cBhvr>
                                        <p:cTn id="12" dur="2750" fill="hold"/>
                                        <p:tgtEl>
                                          <p:spTgt spid="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467544" y="4221088"/>
            <a:ext cx="8208912" cy="20313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*Participar en Halloween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es olvidarse de Dios. Participar quiere decir “ser parte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del mundo de las tinieblas”: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si usted participa está siendo parte de esta tremenda responsabilidad espiritual: No sólo se está alejando u olvidando de la adoración al Dios Eterno e Inmortal, sino que está siendo parte de una actividad que glorifica a las brujas y a su padre S</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atanás</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
            </a:r>
          </a:p>
          <a:p>
            <a:pPr lvl="0" algn="ctr" fontAlgn="base">
              <a:spcBef>
                <a:spcPct val="0"/>
              </a:spcBef>
              <a:spcAft>
                <a:spcPct val="0"/>
              </a:spcAft>
            </a:pPr>
            <a:endParaRPr kumimoji="0" lang="es-PE"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824080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strVal val="2/3*#ppt_w"/>
                                          </p:val>
                                        </p:tav>
                                        <p:tav tm="100000">
                                          <p:val>
                                            <p:strVal val="#ppt_w"/>
                                          </p:val>
                                        </p:tav>
                                      </p:tavLst>
                                    </p:anim>
                                    <p:anim calcmode="lin" valueType="num">
                                      <p:cBhvr>
                                        <p:cTn id="12" dur="2750" fill="hold"/>
                                        <p:tgtEl>
                                          <p:spTgt spid="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467544" y="3430108"/>
            <a:ext cx="8208912"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*Contamina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y esclaviza a nuestros niños. No hay magia blanca y magia negra, no hay brujas buenas y brujas malas. Toda la actividad demoníaca se disfraza y se oculta para ganar adeptos y así muchas veces “vestimos” a nuestros niñitos como “brujitas” y “diablitos”. Jesús dijo: “Dejad que los niños vengan a mí y NO SE LO IMPIDÁIS, porque de los tales es el Reino de los Cielos”. ¿Llevaría usted a sus niños disfrazados ante Jesús y los podría presentar libremente y con su conciencia tranquila? Jesús necesita a sus niños libres de toda clase de máscaras y limpios de toda contaminación.</a:t>
            </a:r>
          </a:p>
          <a:p>
            <a:pPr lvl="0" algn="ctr" fontAlgn="base">
              <a:spcBef>
                <a:spcPct val="0"/>
              </a:spcBef>
              <a:spcAft>
                <a:spcPct val="0"/>
              </a:spcAft>
            </a:pPr>
            <a:endParaRPr kumimoji="0" lang="es-PE"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357648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strVal val="2/3*#ppt_w"/>
                                          </p:val>
                                        </p:tav>
                                        <p:tav tm="100000">
                                          <p:val>
                                            <p:strVal val="#ppt_w"/>
                                          </p:val>
                                        </p:tav>
                                      </p:tavLst>
                                    </p:anim>
                                    <p:anim calcmode="lin" valueType="num">
                                      <p:cBhvr>
                                        <p:cTn id="12" dur="2750" fill="hold"/>
                                        <p:tgtEl>
                                          <p:spTgt spid="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a:effectLst/>
        </p:spPr>
      </p:pic>
      <p:sp>
        <p:nvSpPr>
          <p:cNvPr id="3" name="Rectangle 1"/>
          <p:cNvSpPr>
            <a:spLocks noChangeArrowheads="1"/>
          </p:cNvSpPr>
          <p:nvPr/>
        </p:nvSpPr>
        <p:spPr bwMode="auto">
          <a:xfrm>
            <a:off x="467544" y="4005064"/>
            <a:ext cx="8418190" cy="243143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sz="20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Todo </a:t>
            </a:r>
            <a:r>
              <a:rPr lang="es-ES" sz="20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el concepto detrás del día de las brujas está relacionado con las tinieblas, la muerte, el temor, el engaño, los ritos paganos y el satanismo</a:t>
            </a:r>
            <a:r>
              <a:rPr lang="es-ES" sz="20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
            </a:r>
          </a:p>
          <a:p>
            <a:pPr lvl="0" algn="ctr" fontAlgn="base">
              <a:spcBef>
                <a:spcPct val="0"/>
              </a:spcBef>
              <a:spcAft>
                <a:spcPct val="0"/>
              </a:spcAft>
            </a:pPr>
            <a:r>
              <a:rPr lang="es-ES" sz="20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a:t>
            </a:r>
          </a:p>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El ladrón no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viene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sino para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hurtar y matar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y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destruir;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yo he venido para que tengan vida, y para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que la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tengan en abundancia</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Juan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10:10</a:t>
            </a: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3944679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strVal val="2/3*#ppt_w"/>
                                          </p:val>
                                        </p:tav>
                                        <p:tav tm="100000">
                                          <p:val>
                                            <p:strVal val="#ppt_w"/>
                                          </p:val>
                                        </p:tav>
                                      </p:tavLst>
                                    </p:anim>
                                    <p:anim calcmode="lin" valueType="num">
                                      <p:cBhvr>
                                        <p:cTn id="12" dur="2750" fill="hold"/>
                                        <p:tgtEl>
                                          <p:spTgt spid="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323528" y="3933056"/>
            <a:ext cx="8208912"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Cada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año se incrementa más el satanismo dentro de esta celebración. En Inglaterra se realizan sacrificios honrando al dios de la muerte, eligen la reina de las brujas en la iglesia de la magia negra. La elegida obtiene fama, fortuna y poderes psíquicos para hacer maldades. En este país el número de creyentes es casi igual </a:t>
            </a:r>
            <a:r>
              <a:rPr lang="es-ES" b="1">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al </a:t>
            </a:r>
            <a:r>
              <a:rPr lang="es-ES" b="1"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número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de brujos.</a:t>
            </a:r>
          </a:p>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4148319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strVal val="2/3*#ppt_w"/>
                                          </p:val>
                                        </p:tav>
                                        <p:tav tm="100000">
                                          <p:val>
                                            <p:strVal val="#ppt_w"/>
                                          </p:val>
                                        </p:tav>
                                      </p:tavLst>
                                    </p:anim>
                                    <p:anim calcmode="lin" valueType="num">
                                      <p:cBhvr>
                                        <p:cTn id="12" dur="2750" fill="hold"/>
                                        <p:tgtEl>
                                          <p:spTgt spid="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2"/>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467833" y="4005063"/>
            <a:ext cx="8208912" cy="258532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En Costa Rica, así como en muchas otras parte del mundo, han encontrado en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l</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ugares escondidos </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restos de animales y de humanos que han sido degollados en preparación para este día</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 En el caso de las personas quienes lo celebran “inocentemente”, abren puertas al ocultismo. Personas sin escrúpulos esconden solapadamente afiladas cuchillas dentro de las frutas, también regalan caramelos envenenados…</a:t>
            </a:r>
          </a:p>
          <a:p>
            <a:pPr lvl="0" algn="ctr" fontAlgn="base">
              <a:spcBef>
                <a:spcPct val="0"/>
              </a:spcBef>
              <a:spcAft>
                <a:spcPct val="0"/>
              </a:spcAft>
            </a:pPr>
            <a:endPar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2165438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strVal val="2/3*#ppt_w"/>
                                          </p:val>
                                        </p:tav>
                                        <p:tav tm="100000">
                                          <p:val>
                                            <p:strVal val="#ppt_w"/>
                                          </p:val>
                                        </p:tav>
                                      </p:tavLst>
                                    </p:anim>
                                    <p:anim calcmode="lin" valueType="num">
                                      <p:cBhvr>
                                        <p:cTn id="12" dur="2750" fill="hold"/>
                                        <p:tgtEl>
                                          <p:spTgt spid="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3"/>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Rectangle 1"/>
          <p:cNvSpPr>
            <a:spLocks noChangeArrowheads="1"/>
          </p:cNvSpPr>
          <p:nvPr/>
        </p:nvSpPr>
        <p:spPr bwMode="auto">
          <a:xfrm>
            <a:off x="467544" y="4222308"/>
            <a:ext cx="8208912" cy="240065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scene3d>
              <a:camera prst="obliqueBottomLeft"/>
              <a:lightRig rig="threePt" dir="t"/>
            </a:scene3d>
            <a:sp3d extrusionH="63500">
              <a:extrusionClr>
                <a:schemeClr val="accent6">
                  <a:lumMod val="50000"/>
                </a:schemeClr>
              </a:extrusionClr>
            </a:sp3d>
          </a:bodyPr>
          <a:lstStyle/>
          <a:p>
            <a:pPr lvl="0" algn="ctr" fontAlgn="base">
              <a:spcBef>
                <a:spcPct val="0"/>
              </a:spcBef>
              <a:spcAft>
                <a:spcPct val="0"/>
              </a:spcAft>
            </a:pPr>
            <a:r>
              <a:rPr lang="es-ES" sz="24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
            </a:r>
            <a:r>
              <a:rPr lang="es-ES" sz="2400"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Halloween" es camino de muerte: </a:t>
            </a:r>
            <a:endParaRPr lang="es-ES" sz="2400"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a:t>
            </a: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Hay camino que al hombre le parece derecho, pero su fin es camino de muerte!" Proverbios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14:12</a:t>
            </a: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r>
              <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Joven que lees estas líneas, no celebres "Halloween" teme a Dios y guarda sus mandamientos, porque esto es el todo del hombre". </a:t>
            </a:r>
            <a:r>
              <a:rPr lang="es-ES" b="1" dirty="0" smtClean="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rPr>
              <a:t>Esclesiates12:13 </a:t>
            </a:r>
            <a:endParaRPr lang="es-ES" b="1" dirty="0">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ea typeface="Calibri" pitchFamily="34" charset="0"/>
              <a:cs typeface="Times New Roman" pitchFamily="18" charset="0"/>
            </a:endParaRPr>
          </a:p>
          <a:p>
            <a:pPr lvl="0" algn="ctr" fontAlgn="base">
              <a:spcBef>
                <a:spcPct val="0"/>
              </a:spcBef>
              <a:spcAft>
                <a:spcPct val="0"/>
              </a:spcAft>
            </a:pPr>
            <a:endParaRPr kumimoji="0" lang="es-PE" b="0" i="0" u="none" strike="noStrike" cap="none" normalizeH="0" baseline="0" dirty="0" smtClean="0">
              <a:ln>
                <a:noFill/>
              </a:ln>
              <a:gradFill>
                <a:gsLst>
                  <a:gs pos="0">
                    <a:srgbClr val="FFF200">
                      <a:lumMod val="91000"/>
                      <a:lumOff val="9000"/>
                    </a:srgbClr>
                  </a:gs>
                  <a:gs pos="77000">
                    <a:srgbClr val="FF7A00">
                      <a:lumMod val="83000"/>
                      <a:lumOff val="17000"/>
                    </a:srgbClr>
                  </a:gs>
                </a:gsLst>
                <a:lin ang="5400000" scaled="0"/>
              </a:gradFill>
              <a:effectLst>
                <a:outerShdw blurRad="50800" dist="50800" dir="5400000" algn="ctr" rotWithShape="0">
                  <a:schemeClr val="bg1"/>
                </a:outerShdw>
              </a:effectLst>
              <a:latin typeface="Arial Black" panose="020B0A04020102020204" pitchFamily="34" charset="0"/>
              <a:cs typeface="Arial" pitchFamily="34" charset="0"/>
            </a:endParaRPr>
          </a:p>
        </p:txBody>
      </p:sp>
    </p:spTree>
    <p:extLst>
      <p:ext uri="{BB962C8B-B14F-4D97-AF65-F5344CB8AC3E}">
        <p14:creationId xmlns:p14="http://schemas.microsoft.com/office/powerpoint/2010/main" val="3245709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500" fill="hold"/>
                                        <p:tgtEl>
                                          <p:spTgt spid="2"/>
                                        </p:tgtEl>
                                        <p:attrNameLst>
                                          <p:attrName>ppt_w</p:attrName>
                                        </p:attrNameLst>
                                      </p:cBhvr>
                                      <p:tavLst>
                                        <p:tav tm="0">
                                          <p:val>
                                            <p:strVal val="4/3*#ppt_w"/>
                                          </p:val>
                                        </p:tav>
                                        <p:tav tm="100000">
                                          <p:val>
                                            <p:strVal val="#ppt_w"/>
                                          </p:val>
                                        </p:tav>
                                      </p:tavLst>
                                    </p:anim>
                                    <p:anim calcmode="lin" valueType="num">
                                      <p:cBhvr>
                                        <p:cTn id="8" dur="25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72"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750" fill="hold"/>
                                        <p:tgtEl>
                                          <p:spTgt spid="3"/>
                                        </p:tgtEl>
                                        <p:attrNameLst>
                                          <p:attrName>ppt_w</p:attrName>
                                        </p:attrNameLst>
                                      </p:cBhvr>
                                      <p:tavLst>
                                        <p:tav tm="0">
                                          <p:val>
                                            <p:strVal val="2/3*#ppt_w"/>
                                          </p:val>
                                        </p:tav>
                                        <p:tav tm="100000">
                                          <p:val>
                                            <p:strVal val="#ppt_w"/>
                                          </p:val>
                                        </p:tav>
                                      </p:tavLst>
                                    </p:anim>
                                    <p:anim calcmode="lin" valueType="num">
                                      <p:cBhvr>
                                        <p:cTn id="12" dur="2750" fill="hold"/>
                                        <p:tgtEl>
                                          <p:spTgt spid="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Diapositiva39"/>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158612"/>
            <a:ext cx="9144000" cy="6669360"/>
          </a:xfrm>
          <a:prstGeom prst="rect">
            <a:avLst/>
          </a:prstGeom>
          <a:noFill/>
          <a:ln>
            <a:noFill/>
          </a:ln>
        </p:spPr>
      </p:pic>
      <p:sp>
        <p:nvSpPr>
          <p:cNvPr id="4" name="3 Forma libre"/>
          <p:cNvSpPr/>
          <p:nvPr/>
        </p:nvSpPr>
        <p:spPr>
          <a:xfrm>
            <a:off x="0" y="1"/>
            <a:ext cx="9157911" cy="76470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accent2">
                  <a:lumMod val="75000"/>
                </a:schemeClr>
              </a:gs>
              <a:gs pos="91000">
                <a:srgbClr val="391B03">
                  <a:lumMod val="0"/>
                </a:srgbClr>
              </a:gs>
              <a:gs pos="47000">
                <a:srgbClr val="FFC000"/>
              </a:gs>
              <a:gs pos="13000">
                <a:srgbClr val="FCD78E">
                  <a:lumMod val="56000"/>
                  <a:lumOff val="44000"/>
                </a:srgbClr>
              </a:gs>
              <a:gs pos="27000">
                <a:srgbClr val="FEED5A">
                  <a:lumMod val="49000"/>
                  <a:lumOff val="51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libre"/>
          <p:cNvSpPr/>
          <p:nvPr/>
        </p:nvSpPr>
        <p:spPr>
          <a:xfrm rot="10800000">
            <a:off x="8652" y="6063267"/>
            <a:ext cx="9157911" cy="764704"/>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73000">
                <a:schemeClr val="accent2">
                  <a:lumMod val="75000"/>
                </a:schemeClr>
              </a:gs>
              <a:gs pos="91000">
                <a:srgbClr val="391B03">
                  <a:lumMod val="0"/>
                </a:srgbClr>
              </a:gs>
              <a:gs pos="47000">
                <a:srgbClr val="FFC000"/>
              </a:gs>
              <a:gs pos="13000">
                <a:srgbClr val="FCD78E">
                  <a:lumMod val="56000"/>
                  <a:lumOff val="44000"/>
                </a:srgbClr>
              </a:gs>
              <a:gs pos="27000">
                <a:srgbClr val="FEED5A">
                  <a:lumMod val="49000"/>
                  <a:lumOff val="51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5" name="Picture 2"/>
          <p:cNvPicPr>
            <a:picLocks noChangeAspect="1" noChangeArrowheads="1"/>
          </p:cNvPicPr>
          <p:nvPr/>
        </p:nvPicPr>
        <p:blipFill>
          <a:blip r:embed="rId3" cstate="email">
            <a:extLst>
              <a:ext uri="{BEBA8EAE-BF5A-486C-A8C5-ECC9F3942E4B}">
                <a14:imgProps xmlns:a14="http://schemas.microsoft.com/office/drawing/2010/main">
                  <a14:imgLayer r:embed="rId4">
                    <a14:imgEffect>
                      <a14:sharpenSoften amount="25000"/>
                    </a14:imgEffect>
                    <a14:imgEffect>
                      <a14:colorTemperature colorTemp="11500"/>
                    </a14:imgEffect>
                  </a14:imgLayer>
                </a14:imgProps>
              </a:ext>
              <a:ext uri="{28A0092B-C50C-407E-A947-70E740481C1C}">
                <a14:useLocalDpi xmlns:a14="http://schemas.microsoft.com/office/drawing/2010/main"/>
              </a:ext>
            </a:extLst>
          </a:blip>
          <a:srcRect/>
          <a:stretch>
            <a:fillRect/>
          </a:stretch>
        </p:blipFill>
        <p:spPr bwMode="auto">
          <a:xfrm>
            <a:off x="1225282" y="980728"/>
            <a:ext cx="6724650" cy="299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81139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750" fill="hold"/>
                                        <p:tgtEl>
                                          <p:spTgt spid="5"/>
                                        </p:tgtEl>
                                        <p:attrNameLst>
                                          <p:attrName>ppt_w</p:attrName>
                                        </p:attrNameLst>
                                      </p:cBhvr>
                                      <p:tavLst>
                                        <p:tav tm="0">
                                          <p:val>
                                            <p:fltVal val="0"/>
                                          </p:val>
                                        </p:tav>
                                        <p:tav tm="100000">
                                          <p:val>
                                            <p:strVal val="#ppt_w"/>
                                          </p:val>
                                        </p:tav>
                                      </p:tavLst>
                                    </p:anim>
                                    <p:anim calcmode="lin" valueType="num">
                                      <p:cBhvr>
                                        <p:cTn id="8" dur="2750" fill="hold"/>
                                        <p:tgtEl>
                                          <p:spTgt spid="5"/>
                                        </p:tgtEl>
                                        <p:attrNameLst>
                                          <p:attrName>ppt_h</p:attrName>
                                        </p:attrNameLst>
                                      </p:cBhvr>
                                      <p:tavLst>
                                        <p:tav tm="0">
                                          <p:val>
                                            <p:fltVal val="0"/>
                                          </p:val>
                                        </p:tav>
                                        <p:tav tm="100000">
                                          <p:val>
                                            <p:strVal val="#ppt_h"/>
                                          </p:val>
                                        </p:tav>
                                      </p:tavLst>
                                    </p:anim>
                                    <p:anim calcmode="lin" valueType="num">
                                      <p:cBhvr>
                                        <p:cTn id="9" dur="2750" fill="hold"/>
                                        <p:tgtEl>
                                          <p:spTgt spid="5"/>
                                        </p:tgtEl>
                                        <p:attrNameLst>
                                          <p:attrName>ppt_x</p:attrName>
                                        </p:attrNameLst>
                                      </p:cBhvr>
                                      <p:tavLst>
                                        <p:tav tm="0">
                                          <p:val>
                                            <p:fltVal val="0.5"/>
                                          </p:val>
                                        </p:tav>
                                        <p:tav tm="100000">
                                          <p:val>
                                            <p:strVal val="#ppt_x"/>
                                          </p:val>
                                        </p:tav>
                                      </p:tavLst>
                                    </p:anim>
                                    <p:anim calcmode="lin" valueType="num">
                                      <p:cBhvr>
                                        <p:cTn id="10"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8 Imagen" descr="LO QUE DEBES SABER SOBRE HALLOWEENnnnnn"/>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0" y="0"/>
            <a:ext cx="9144000" cy="6858000"/>
          </a:xfrm>
          <a:prstGeom prst="rect">
            <a:avLst/>
          </a:prstGeom>
          <a:noFill/>
          <a:ln>
            <a:noFill/>
          </a:ln>
        </p:spPr>
      </p:pic>
      <p:sp>
        <p:nvSpPr>
          <p:cNvPr id="3" name="2 Forma libre"/>
          <p:cNvSpPr/>
          <p:nvPr/>
        </p:nvSpPr>
        <p:spPr>
          <a:xfrm>
            <a:off x="0" y="0"/>
            <a:ext cx="9157911" cy="1052735"/>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6000">
                <a:schemeClr val="accent2">
                  <a:lumMod val="75000"/>
                </a:schemeClr>
              </a:gs>
              <a:gs pos="63340">
                <a:srgbClr val="A44A2E"/>
              </a:gs>
              <a:gs pos="83000">
                <a:srgbClr val="391B03">
                  <a:lumMod val="0"/>
                </a:srgbClr>
              </a:gs>
              <a:gs pos="47000">
                <a:srgbClr val="FFC000"/>
              </a:gs>
              <a:gs pos="13000">
                <a:srgbClr val="FCD78E">
                  <a:lumMod val="56000"/>
                  <a:lumOff val="44000"/>
                </a:srgbClr>
              </a:gs>
              <a:gs pos="27000">
                <a:srgbClr val="FEED5A">
                  <a:lumMod val="49000"/>
                  <a:lumOff val="51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Forma libre"/>
          <p:cNvSpPr/>
          <p:nvPr/>
        </p:nvSpPr>
        <p:spPr>
          <a:xfrm rot="10800000">
            <a:off x="-6957" y="5877272"/>
            <a:ext cx="9157911" cy="980728"/>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6000">
                <a:schemeClr val="accent2">
                  <a:lumMod val="75000"/>
                </a:schemeClr>
              </a:gs>
              <a:gs pos="63340">
                <a:srgbClr val="A44A2E"/>
              </a:gs>
              <a:gs pos="83000">
                <a:srgbClr val="391B03">
                  <a:lumMod val="0"/>
                </a:srgbClr>
              </a:gs>
              <a:gs pos="47000">
                <a:srgbClr val="FFC000"/>
              </a:gs>
              <a:gs pos="13000">
                <a:srgbClr val="FCD78E">
                  <a:lumMod val="56000"/>
                  <a:lumOff val="44000"/>
                </a:srgbClr>
              </a:gs>
              <a:gs pos="27000">
                <a:srgbClr val="FEED5A">
                  <a:lumMod val="49000"/>
                  <a:lumOff val="51000"/>
                </a:srgb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5" name="Picture 2"/>
          <p:cNvPicPr>
            <a:picLocks noChangeAspect="1" noChangeArrowheads="1"/>
          </p:cNvPicPr>
          <p:nvPr/>
        </p:nvPicPr>
        <p:blipFill>
          <a:blip r:embed="rId4" cstate="email">
            <a:duotone>
              <a:prstClr val="black"/>
              <a:schemeClr val="accent6">
                <a:tint val="45000"/>
                <a:satMod val="400000"/>
              </a:schemeClr>
            </a:duotone>
            <a:lum bright="10000" contrast="40000"/>
            <a:extLst>
              <a:ext uri="{BEBA8EAE-BF5A-486C-A8C5-ECC9F3942E4B}">
                <a14:imgProps xmlns:a14="http://schemas.microsoft.com/office/drawing/2010/main">
                  <a14:imgLayer r:embed="rId5">
                    <a14:imgEffect>
                      <a14:colorTemperature colorTemp="6625"/>
                    </a14:imgEffect>
                    <a14:imgEffect>
                      <a14:brightnessContrast contrast="100000"/>
                    </a14:imgEffect>
                  </a14:imgLayer>
                </a14:imgProps>
              </a:ext>
              <a:ext uri="{28A0092B-C50C-407E-A947-70E740481C1C}">
                <a14:useLocalDpi xmlns:a14="http://schemas.microsoft.com/office/drawing/2010/main"/>
              </a:ext>
            </a:extLst>
          </a:blip>
          <a:srcRect/>
          <a:stretch>
            <a:fillRect/>
          </a:stretch>
        </p:blipFill>
        <p:spPr bwMode="auto">
          <a:xfrm>
            <a:off x="2756750" y="1196752"/>
            <a:ext cx="3630495" cy="13385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bright="-17000" contrast="9000"/>
                    </a14:imgEffect>
                  </a14:imgLayer>
                </a14:imgProps>
              </a:ext>
              <a:ext uri="{28A0092B-C50C-407E-A947-70E740481C1C}">
                <a14:useLocalDpi xmlns:a14="http://schemas.microsoft.com/office/drawing/2010/main" val="0"/>
              </a:ext>
            </a:extLst>
          </a:blip>
          <a:srcRect/>
          <a:stretch>
            <a:fillRect/>
          </a:stretch>
        </p:blipFill>
        <p:spPr bwMode="auto">
          <a:xfrm>
            <a:off x="7956376" y="6323267"/>
            <a:ext cx="920750"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b="-6918"/>
          <a:stretch/>
        </p:blipFill>
        <p:spPr bwMode="auto">
          <a:xfrm>
            <a:off x="8060516" y="6367636"/>
            <a:ext cx="712470" cy="280058"/>
          </a:xfrm>
          <a:prstGeom prst="rect">
            <a:avLst/>
          </a:prstGeom>
          <a:noFill/>
          <a:ln w="9525">
            <a:noFill/>
            <a:miter lim="800000"/>
            <a:headEnd/>
            <a:tailEnd/>
          </a:ln>
        </p:spPr>
      </p:pic>
    </p:spTree>
    <p:extLst>
      <p:ext uri="{BB962C8B-B14F-4D97-AF65-F5344CB8AC3E}">
        <p14:creationId xmlns:p14="http://schemas.microsoft.com/office/powerpoint/2010/main" val="4264402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750" fill="hold"/>
                                        <p:tgtEl>
                                          <p:spTgt spid="5"/>
                                        </p:tgtEl>
                                        <p:attrNameLst>
                                          <p:attrName>ppt_w</p:attrName>
                                        </p:attrNameLst>
                                      </p:cBhvr>
                                      <p:tavLst>
                                        <p:tav tm="0">
                                          <p:val>
                                            <p:fltVal val="0"/>
                                          </p:val>
                                        </p:tav>
                                        <p:tav tm="100000">
                                          <p:val>
                                            <p:strVal val="#ppt_w"/>
                                          </p:val>
                                        </p:tav>
                                      </p:tavLst>
                                    </p:anim>
                                    <p:anim calcmode="lin" valueType="num">
                                      <p:cBhvr>
                                        <p:cTn id="8" dur="2750" fill="hold"/>
                                        <p:tgtEl>
                                          <p:spTgt spid="5"/>
                                        </p:tgtEl>
                                        <p:attrNameLst>
                                          <p:attrName>ppt_h</p:attrName>
                                        </p:attrNameLst>
                                      </p:cBhvr>
                                      <p:tavLst>
                                        <p:tav tm="0">
                                          <p:val>
                                            <p:fltVal val="0"/>
                                          </p:val>
                                        </p:tav>
                                        <p:tav tm="100000">
                                          <p:val>
                                            <p:strVal val="#ppt_h"/>
                                          </p:val>
                                        </p:tav>
                                      </p:tavLst>
                                    </p:anim>
                                    <p:anim calcmode="lin" valueType="num">
                                      <p:cBhvr>
                                        <p:cTn id="9" dur="2750" fill="hold"/>
                                        <p:tgtEl>
                                          <p:spTgt spid="5"/>
                                        </p:tgtEl>
                                        <p:attrNameLst>
                                          <p:attrName>ppt_x</p:attrName>
                                        </p:attrNameLst>
                                      </p:cBhvr>
                                      <p:tavLst>
                                        <p:tav tm="0">
                                          <p:val>
                                            <p:fltVal val="0.5"/>
                                          </p:val>
                                        </p:tav>
                                        <p:tav tm="100000">
                                          <p:val>
                                            <p:strVal val="#ppt_x"/>
                                          </p:val>
                                        </p:tav>
                                      </p:tavLst>
                                    </p:anim>
                                    <p:anim calcmode="lin" valueType="num">
                                      <p:cBhvr>
                                        <p:cTn id="10" dur="2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email"/>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email"/>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email"/>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834</TotalTime>
  <Words>963</Words>
  <Application>Microsoft Office PowerPoint</Application>
  <PresentationFormat>Presentación en pantalla (4:3)</PresentationFormat>
  <Paragraphs>25</Paragraphs>
  <Slides>16</Slides>
  <Notes>2</Notes>
  <HiddenSlides>0</HiddenSlides>
  <MMClips>0</MMClips>
  <ScaleCrop>false</ScaleCrop>
  <HeadingPairs>
    <vt:vector size="4" baseType="variant">
      <vt:variant>
        <vt:lpstr>Tema</vt:lpstr>
      </vt:variant>
      <vt:variant>
        <vt:i4>2</vt:i4>
      </vt:variant>
      <vt:variant>
        <vt:lpstr>Títulos de diapositiva</vt:lpstr>
      </vt:variant>
      <vt:variant>
        <vt:i4>16</vt:i4>
      </vt:variant>
    </vt:vector>
  </HeadingPairs>
  <TitlesOfParts>
    <vt:vector size="18"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19</cp:revision>
  <dcterms:created xsi:type="dcterms:W3CDTF">2015-10-26T10:08:18Z</dcterms:created>
  <dcterms:modified xsi:type="dcterms:W3CDTF">2015-10-27T15:28:19Z</dcterms:modified>
</cp:coreProperties>
</file>