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notesMasterIdLst>
    <p:notesMasterId r:id="rId16"/>
  </p:notesMasterIdLst>
  <p:sldIdLst>
    <p:sldId id="256" r:id="rId3"/>
    <p:sldId id="257" r:id="rId4"/>
    <p:sldId id="291" r:id="rId5"/>
    <p:sldId id="290" r:id="rId6"/>
    <p:sldId id="297" r:id="rId7"/>
    <p:sldId id="288" r:id="rId8"/>
    <p:sldId id="287" r:id="rId9"/>
    <p:sldId id="286" r:id="rId10"/>
    <p:sldId id="285" r:id="rId11"/>
    <p:sldId id="284" r:id="rId12"/>
    <p:sldId id="263" r:id="rId13"/>
    <p:sldId id="298" r:id="rId14"/>
    <p:sldId id="299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flq9EhL5n2XYhZjwGmmkQ==" hashData="AoO6kHFIvdmHTKsYV922YWuV8C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3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92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6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807B19-14C2-49DD-B6A0-0315A13509B0}" type="datetimeFigureOut">
              <a:rPr lang="es-ES" smtClean="0"/>
              <a:t>03/04/2015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31BC75-6030-4917-B539-B449C8F9965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0988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31BC75-6030-4917-B539-B449C8F99655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3892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06E6-9E6E-44FC-A76A-1F97FB000C3B}" type="datetimeFigureOut">
              <a:rPr lang="es-ES" smtClean="0"/>
              <a:t>03/04/2015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A7D1A-CBAF-4DDB-8CAE-47CF2A2E34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67726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06E6-9E6E-44FC-A76A-1F97FB000C3B}" type="datetimeFigureOut">
              <a:rPr lang="es-ES" smtClean="0"/>
              <a:t>03/04/2015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A7D1A-CBAF-4DDB-8CAE-47CF2A2E34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0586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06E6-9E6E-44FC-A76A-1F97FB000C3B}" type="datetimeFigureOut">
              <a:rPr lang="es-ES" smtClean="0"/>
              <a:t>03/04/2015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A7D1A-CBAF-4DDB-8CAE-47CF2A2E34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2974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06E6-9E6E-44FC-A76A-1F97FB000C3B}" type="datetimeFigureOut">
              <a:rPr lang="es-ES" smtClean="0"/>
              <a:t>03/04/2015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A7D1A-CBAF-4DDB-8CAE-47CF2A2E34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460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06E6-9E6E-44FC-A76A-1F97FB000C3B}" type="datetimeFigureOut">
              <a:rPr lang="es-ES" smtClean="0"/>
              <a:t>03/04/2015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A7D1A-CBAF-4DDB-8CAE-47CF2A2E34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5698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06E6-9E6E-44FC-A76A-1F97FB000C3B}" type="datetimeFigureOut">
              <a:rPr lang="es-ES" smtClean="0"/>
              <a:t>03/04/2015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A7D1A-CBAF-4DDB-8CAE-47CF2A2E34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948546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806E6-9E6E-44FC-A76A-1F97FB000C3B}" type="datetimeFigureOut">
              <a:rPr lang="es-ES" smtClean="0"/>
              <a:t>03/04/2015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A7D1A-CBAF-4DDB-8CAE-47CF2A2E34F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909382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486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987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320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2674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0855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1779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787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89756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57477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9715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991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0806E6-9E6E-44FC-A76A-1F97FB000C3B}" type="datetimeFigureOut">
              <a:rPr lang="es-ES" smtClean="0"/>
              <a:t>03/04/2015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9A7D1A-CBAF-4DDB-8CAE-47CF2A2E34FC}" type="slidenum">
              <a:rPr lang="es-ES" smtClean="0"/>
              <a:t>‹Nº›</a:t>
            </a:fld>
            <a:endParaRPr lang="es-ES"/>
          </a:p>
        </p:txBody>
      </p:sp>
      <p:pic>
        <p:nvPicPr>
          <p:cNvPr id="7" name="Picture 2" descr="C:\Users\Eleni\Desktop\ultimo escritorio\bellisima\002.jpg"/>
          <p:cNvPicPr>
            <a:picLocks noChangeAspect="1" noChangeArrowheads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91440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3655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837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gif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gif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C:\Users\Eleni\Desktop\Leyenda del Conejo de Pascua\Diapositiva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30" y="-25758"/>
            <a:ext cx="9174529" cy="6883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www.nuestraedad.com.mx/conejopascua.gif"/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FCFBFA"/>
              </a:clrFrom>
              <a:clrTo>
                <a:srgbClr val="FCFB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531" y="0"/>
            <a:ext cx="9222155" cy="6823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87884" y="5769643"/>
            <a:ext cx="1228725" cy="504825"/>
          </a:xfrm>
          <a:prstGeom prst="rect">
            <a:avLst/>
          </a:prstGeom>
          <a:noFill/>
        </p:spPr>
      </p:pic>
      <p:pic>
        <p:nvPicPr>
          <p:cNvPr id="3074" name="Picture 2" descr="C:\Users\Eleni\Desktop\ultimo escritorio\bellisima\00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-25758"/>
            <a:ext cx="9191624" cy="698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8376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29">
        <p:sndAc>
          <p:stSnd loop="1">
            <p:snd r:embed="rId2" name="Musica Celta.wav"/>
          </p:stSnd>
        </p:sndAc>
      </p:transition>
    </mc:Choice>
    <mc:Fallback xmlns="">
      <p:transition spd="slow" advTm="17129">
        <p:sndAc>
          <p:stSnd loop="1">
            <p:snd r:embed="rId7" name="Musica Cel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Eleni\Desktop\Leyenda del Conejo de Pascua\Diapositiva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Leyenda del Conejo de Pascua\Diapositiva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6 Grupo"/>
          <p:cNvGrpSpPr/>
          <p:nvPr/>
        </p:nvGrpSpPr>
        <p:grpSpPr>
          <a:xfrm>
            <a:off x="-1292" y="-9492"/>
            <a:ext cx="9148777" cy="7245424"/>
            <a:chOff x="-1292" y="0"/>
            <a:chExt cx="9148777" cy="7121650"/>
          </a:xfrm>
        </p:grpSpPr>
        <p:pic>
          <p:nvPicPr>
            <p:cNvPr id="5" name="Picture 9" descr="C:\Users\Eleni\Desktop\Leyenda del Conejo de Pascua\Diapositiva8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85" y="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4" descr="http://files2.fatakat.com/2012/3/13311463121681.gif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292" y="2202171"/>
              <a:ext cx="4717307" cy="49194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25508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4010">
        <p14:doors dir="vert"/>
      </p:transition>
    </mc:Choice>
    <mc:Fallback xmlns="">
      <p:transition spd="slow" advTm="440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3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Leyenda del Conejo de Pascua\Diapositiva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6" descr="C:\Users\Eleni\Desktop\Leyenda del Conejo de Pascua\Diapositiva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7" descr="C:\Users\Eleni\Desktop\Leyenda del Conejo de Pascua\Diapositiva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8561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6461">
        <p14:flip dir="r"/>
      </p:transition>
    </mc:Choice>
    <mc:Fallback xmlns="">
      <p:transition spd="slow" advTm="364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4" presetClass="entr" presetSubtype="1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5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Leyenda del Conejo de Pascua\Diapositiva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8" descr="C:\Users\Eleni\Desktop\Leyenda del Conejo de Pascua\Diapositiva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-419" y="-18074"/>
            <a:ext cx="9144000" cy="6975466"/>
            <a:chOff x="-419" y="-18074"/>
            <a:chExt cx="9144000" cy="6975466"/>
          </a:xfrm>
        </p:grpSpPr>
        <p:pic>
          <p:nvPicPr>
            <p:cNvPr id="4" name="Picture 13" descr="C:\Users\Eleni\Desktop\Leyenda del Conejo de Pascua\Diapositiva12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19" y="-18074"/>
              <a:ext cx="9144000" cy="69754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4" descr="http://img.vtarjetas.com/conejos-de-pascua/14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4434" y="3546539"/>
              <a:ext cx="3024336" cy="32949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" name="Picture 11" descr="C:\Users\Eleni\Desktop\Leyenda del Conejo de Pascua\Diapositiva1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0"/>
            <a:ext cx="9140096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1146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334">
        <p14:gallery dir="l"/>
      </p:transition>
    </mc:Choice>
    <mc:Fallback xmlns="">
      <p:transition spd="slow" advTm="403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Leyenda del Conejo de Pascua\Diapositiva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" y="0"/>
            <a:ext cx="9144000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C:\Users\Eleni\Desktop\Leyenda del Conejo de Pascua\Diapositiva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8" y="-99392"/>
            <a:ext cx="9144000" cy="7265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Leyenda del Conejo de Pascua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-99392"/>
            <a:ext cx="9144000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261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4127">
        <p14:switch dir="r"/>
      </p:transition>
    </mc:Choice>
    <mc:Fallback xmlns="">
      <p:transition spd="slow" advTm="241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Leyenda del Conejo de Pascua\Diapositiva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Leyenda del Conejo de Pascua\Diapositiva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5" descr="C:\Users\Eleni\Desktop\Leyenda del Conejo de Pascua\Diapositiva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447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3193">
        <p14:doors dir="vert"/>
      </p:transition>
    </mc:Choice>
    <mc:Fallback xmlns="">
      <p:transition spd="slow" advTm="331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Leyenda del Conejo de Pascua\Diapositiva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9525"/>
            <a:ext cx="916305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Eleni\Desktop\Leyenda del Conejo de Pascua\Diapositiva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1111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2663">
        <p14:flip dir="r"/>
      </p:transition>
    </mc:Choice>
    <mc:Fallback xmlns="">
      <p:transition spd="slow" advTm="326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Leyenda del Conejo de Pascua\Diapositiva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0" descr="C:\Users\Eleni\Desktop\Leyenda del Conejo de Pascua\Diapositiva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1" descr="C:\Users\Eleni\Desktop\Leyenda del Conejo de Pascua\Diapositiva3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504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5022">
        <p14:switch dir="r"/>
      </p:transition>
    </mc:Choice>
    <mc:Fallback xmlns="">
      <p:transition spd="slow" advTm="350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Leyenda del Conejo de Pascua\Diapositiva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" y="-243408"/>
            <a:ext cx="9144000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9" descr="C:\Users\Eleni\Desktop\Leyenda del Conejo de Pascua\Diapositiva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398" y="-243408"/>
            <a:ext cx="9179398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C:\Users\Eleni\Desktop\Leyenda del Conejo de Pascua\Diapositiva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398" y="-243408"/>
            <a:ext cx="9178979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6 Grupo"/>
          <p:cNvGrpSpPr/>
          <p:nvPr/>
        </p:nvGrpSpPr>
        <p:grpSpPr>
          <a:xfrm>
            <a:off x="-35398" y="-243408"/>
            <a:ext cx="9182883" cy="7114790"/>
            <a:chOff x="-35398" y="-243408"/>
            <a:chExt cx="9182883" cy="7114790"/>
          </a:xfrm>
        </p:grpSpPr>
        <p:pic>
          <p:nvPicPr>
            <p:cNvPr id="5" name="Picture 7" descr="C:\Users\Eleni\Desktop\Leyenda del Conejo de Pascua\Diapositiva6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5398" y="-243408"/>
              <a:ext cx="9182883" cy="71014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4" descr="http://chezfannyandco.c.h.pic.centerblog.net/592onhg4.gif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993420" y="3874430"/>
              <a:ext cx="3524597" cy="29969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79444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1336">
        <p14:doors dir="vert"/>
      </p:transition>
    </mc:Choice>
    <mc:Fallback xmlns="">
      <p:transition spd="slow" advTm="413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3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Leyenda del Conejo de Pascua\Diapositiva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C:\Users\Eleni\Desktop\Leyenda del Conejo de Pascua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ultimo escritorio\bellisima\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82100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1978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4075">
        <p14:switch dir="r"/>
      </p:transition>
    </mc:Choice>
    <mc:Fallback xmlns="">
      <p:transition spd="slow" advTm="440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 Grupo"/>
          <p:cNvGrpSpPr/>
          <p:nvPr/>
        </p:nvGrpSpPr>
        <p:grpSpPr>
          <a:xfrm>
            <a:off x="-419" y="-66191"/>
            <a:ext cx="9144000" cy="7029400"/>
            <a:chOff x="-419" y="0"/>
            <a:chExt cx="9144000" cy="6858000"/>
          </a:xfrm>
        </p:grpSpPr>
        <p:pic>
          <p:nvPicPr>
            <p:cNvPr id="2" name="Picture 12" descr="C:\Users\Eleni\Desktop\Leyenda del Conejo de Pascua\Diapositiva33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19" y="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340" name="Picture 4" descr="http://1.bp.blogspot.com/_MBVHn702svM/TTuQEFafhHI/AAAAAAAABL4/3M3tSFZ6QC0/s400/conejo%2Bgracias%2Bx%2Bestar%2Baqu%25C3%25AD.gif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9677"/>
            <a:stretch/>
          </p:blipFill>
          <p:spPr bwMode="auto">
            <a:xfrm>
              <a:off x="32654" y="3806225"/>
              <a:ext cx="2699792" cy="27827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1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764704"/>
            <a:ext cx="1777360" cy="1470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Eleni\Desktop\ultimo escritorio\bellisima\00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4093"/>
            <a:ext cx="9144000" cy="705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3942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79">
        <p14:doors dir="vert"/>
      </p:transition>
    </mc:Choice>
    <mc:Fallback xmlns="">
      <p:transition spd="slow" advTm="200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leni\Desktop\ultimo escritorio\bellisima\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323528" y="852871"/>
            <a:ext cx="372082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900" cmpd="sng">
                  <a:solidFill>
                    <a:srgbClr val="00B0F0">
                      <a:alpha val="55000"/>
                    </a:srgb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 </a:t>
            </a:r>
            <a:r>
              <a:rPr lang="es-ES" sz="2400" b="1" dirty="0" smtClean="0">
                <a:ln w="900" cmpd="sng">
                  <a:solidFill>
                    <a:srgbClr val="00B0F0">
                      <a:alpha val="55000"/>
                    </a:srgb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</a:t>
            </a:r>
            <a:r>
              <a:rPr lang="es-ES" sz="2400" b="1" cap="none" spc="0" dirty="0" smtClean="0">
                <a:ln w="900" cmpd="sng">
                  <a:solidFill>
                    <a:srgbClr val="00B0F0">
                      <a:alpha val="55000"/>
                    </a:srgb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Imágenes : Internet</a:t>
            </a:r>
            <a:endParaRPr lang="es-ES" sz="2400" b="1" cap="none" spc="0" dirty="0">
              <a:ln w="900" cmpd="sng">
                <a:solidFill>
                  <a:srgbClr val="00B0F0">
                    <a:alpha val="55000"/>
                  </a:srgbClr>
                </a:solidFill>
                <a:prstDash val="solid"/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30503" y="1681238"/>
            <a:ext cx="172515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900" cmpd="sng">
                  <a:solidFill>
                    <a:srgbClr val="00B0F0">
                      <a:alpha val="55000"/>
                    </a:srgb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 : Helen</a:t>
            </a:r>
            <a:endParaRPr lang="es-ES" sz="2000" b="1" cap="none" spc="0" dirty="0">
              <a:ln w="900" cmpd="sng">
                <a:solidFill>
                  <a:srgbClr val="00B0F0">
                    <a:alpha val="55000"/>
                  </a:srgbClr>
                </a:solidFill>
                <a:prstDash val="solid"/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71441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8000">
        <p14:gallery dir="l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60215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14:gallery dir="l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25</Words>
  <Application>Microsoft Office PowerPoint</Application>
  <PresentationFormat>Presentación en pantalla (4:3)</PresentationFormat>
  <Paragraphs>5</Paragraphs>
  <Slides>13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HelenVC</dc:creator>
  <cp:lastModifiedBy>Eleni</cp:lastModifiedBy>
  <cp:revision>31</cp:revision>
  <dcterms:created xsi:type="dcterms:W3CDTF">2015-04-02T16:43:53Z</dcterms:created>
  <dcterms:modified xsi:type="dcterms:W3CDTF">2015-04-03T15:06:16Z</dcterms:modified>
</cp:coreProperties>
</file>