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2"/>
  </p:notesMasterIdLst>
  <p:sldIdLst>
    <p:sldId id="429" r:id="rId3"/>
    <p:sldId id="458" r:id="rId4"/>
    <p:sldId id="430" r:id="rId5"/>
    <p:sldId id="432" r:id="rId6"/>
    <p:sldId id="442" r:id="rId7"/>
    <p:sldId id="443" r:id="rId8"/>
    <p:sldId id="441" r:id="rId9"/>
    <p:sldId id="433" r:id="rId10"/>
    <p:sldId id="459" r:id="rId11"/>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rd00EOoClembAhTtBRKgCQ==" hashData="lWDB/dF/q8fl0fapAysAB0G/Is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4C2600"/>
    <a:srgbClr val="663300"/>
    <a:srgbClr val="C08E00"/>
    <a:srgbClr val="996600"/>
    <a:srgbClr val="E6AA00"/>
    <a:srgbClr val="D2E1B5"/>
    <a:srgbClr val="F8A764"/>
    <a:srgbClr val="FFB547"/>
    <a:srgbClr val="B5CD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71" autoAdjust="0"/>
  </p:normalViewPr>
  <p:slideViewPr>
    <p:cSldViewPr>
      <p:cViewPr varScale="1">
        <p:scale>
          <a:sx n="93" d="100"/>
          <a:sy n="93" d="100"/>
        </p:scale>
        <p:origin x="-726" y="-9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24/12/2015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24/12/2015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24/12/2015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24/12/2015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24/12/2015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24/12/2015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24/12/2015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24/12/2015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24/12/2015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24/12/2015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24/12/2015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24/12/2015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41740474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24/12/2015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2.xml"/><Relationship Id="rId7" Type="http://schemas.openxmlformats.org/officeDocument/2006/relationships/image" Target="../media/image4.jp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gif"/><Relationship Id="rId5" Type="http://schemas.openxmlformats.org/officeDocument/2006/relationships/image" Target="../media/image2.pn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hyperlink" Target="https://vk.com/mispps" TargetMode="External"/><Relationship Id="rId3" Type="http://schemas.openxmlformats.org/officeDocument/2006/relationships/image" Target="../media/image13.png"/><Relationship Id="rId7" Type="http://schemas.openxmlformats.org/officeDocument/2006/relationships/hyperlink" Target="https://www.facebook.com/mispps" TargetMode="External"/><Relationship Id="rId12" Type="http://schemas.openxmlformats.org/officeDocument/2006/relationships/image" Target="../media/image1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png"/><Relationship Id="rId11" Type="http://schemas.openxmlformats.org/officeDocument/2006/relationships/hyperlink" Target="https://plus.google.com/+Mispps/" TargetMode="External"/><Relationship Id="rId5" Type="http://schemas.openxmlformats.org/officeDocument/2006/relationships/image" Target="../media/image14.png"/><Relationship Id="rId10" Type="http://schemas.openxmlformats.org/officeDocument/2006/relationships/image" Target="../media/image1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804513" y="473186"/>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2100785" y="473186"/>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3193536" y="473186"/>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flipV="1">
            <a:off x="2856934" y="135397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4"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flipV="1">
            <a:off x="2856934" y="2647827"/>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flipV="1">
            <a:off x="2856934" y="395670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2422667" y="4084667"/>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6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V="1">
            <a:off x="1103011" y="4186888"/>
            <a:ext cx="1319147" cy="483518"/>
          </a:xfrm>
          <a:prstGeom prst="rect">
            <a:avLst/>
          </a:prstGeom>
          <a:noFill/>
          <a:extLst>
            <a:ext uri="{909E8E84-426E-40DD-AFC4-6F175D3DCCD1}">
              <a14:hiddenFill xmlns:a14="http://schemas.microsoft.com/office/drawing/2010/main">
                <a:solidFill>
                  <a:srgbClr val="FFFFFF"/>
                </a:solidFill>
              </a14:hiddenFill>
            </a:ext>
          </a:extLst>
        </p:spPr>
      </p:pic>
      <p:grpSp>
        <p:nvGrpSpPr>
          <p:cNvPr id="6" name="5 Grupo"/>
          <p:cNvGrpSpPr/>
          <p:nvPr/>
        </p:nvGrpSpPr>
        <p:grpSpPr>
          <a:xfrm flipV="1">
            <a:off x="1" y="0"/>
            <a:ext cx="9143999" cy="483518"/>
            <a:chOff x="1" y="0"/>
            <a:chExt cx="9232216" cy="483518"/>
          </a:xfrm>
        </p:grpSpPr>
        <p:grpSp>
          <p:nvGrpSpPr>
            <p:cNvPr id="7" name="6 Grupo"/>
            <p:cNvGrpSpPr/>
            <p:nvPr/>
          </p:nvGrpSpPr>
          <p:grpSpPr>
            <a:xfrm>
              <a:off x="1" y="0"/>
              <a:ext cx="5292079" cy="483518"/>
              <a:chOff x="0" y="0"/>
              <a:chExt cx="8438439" cy="1592796"/>
            </a:xfrm>
          </p:grpSpPr>
          <p:pic>
            <p:nvPicPr>
              <p:cNvPr id="1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14 Grupo"/>
          <p:cNvGrpSpPr/>
          <p:nvPr/>
        </p:nvGrpSpPr>
        <p:grpSpPr>
          <a:xfrm flipH="1">
            <a:off x="8028384" y="464268"/>
            <a:ext cx="1115616" cy="4262730"/>
            <a:chOff x="7824852" y="464268"/>
            <a:chExt cx="1319148" cy="4262730"/>
          </a:xfrm>
        </p:grpSpPr>
        <p:pic>
          <p:nvPicPr>
            <p:cNvPr id="16"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24 Grupo"/>
          <p:cNvGrpSpPr/>
          <p:nvPr/>
        </p:nvGrpSpPr>
        <p:grpSpPr>
          <a:xfrm flipV="1">
            <a:off x="1" y="4665903"/>
            <a:ext cx="9143999" cy="483518"/>
            <a:chOff x="1" y="0"/>
            <a:chExt cx="9232216" cy="483518"/>
          </a:xfrm>
        </p:grpSpPr>
        <p:grpSp>
          <p:nvGrpSpPr>
            <p:cNvPr id="26" name="25 Grupo"/>
            <p:cNvGrpSpPr/>
            <p:nvPr/>
          </p:nvGrpSpPr>
          <p:grpSpPr>
            <a:xfrm>
              <a:off x="1" y="0"/>
              <a:ext cx="5292079" cy="483518"/>
              <a:chOff x="0" y="0"/>
              <a:chExt cx="8438439" cy="1592796"/>
            </a:xfrm>
          </p:grpSpPr>
          <p:pic>
            <p:nvPicPr>
              <p:cNvPr id="3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7"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33 Grupo"/>
          <p:cNvGrpSpPr/>
          <p:nvPr/>
        </p:nvGrpSpPr>
        <p:grpSpPr>
          <a:xfrm>
            <a:off x="-3004" y="464268"/>
            <a:ext cx="1115616" cy="4262730"/>
            <a:chOff x="7824852" y="464268"/>
            <a:chExt cx="1319148" cy="4262730"/>
          </a:xfrm>
        </p:grpSpPr>
        <p:pic>
          <p:nvPicPr>
            <p:cNvPr id="35"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 name="1 Grupo"/>
          <p:cNvGrpSpPr/>
          <p:nvPr/>
        </p:nvGrpSpPr>
        <p:grpSpPr>
          <a:xfrm>
            <a:off x="6372200" y="626293"/>
            <a:ext cx="2186110" cy="483518"/>
            <a:chOff x="6372200" y="626293"/>
            <a:chExt cx="2186110" cy="483518"/>
          </a:xfrm>
        </p:grpSpPr>
        <p:pic>
          <p:nvPicPr>
            <p:cNvPr id="44"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 name="2 Grupo"/>
          <p:cNvGrpSpPr/>
          <p:nvPr/>
        </p:nvGrpSpPr>
        <p:grpSpPr>
          <a:xfrm>
            <a:off x="6372200" y="3960440"/>
            <a:ext cx="2186110" cy="483518"/>
            <a:chOff x="6372200" y="3960440"/>
            <a:chExt cx="2186110" cy="483518"/>
          </a:xfrm>
        </p:grpSpPr>
        <p:pic>
          <p:nvPicPr>
            <p:cNvPr id="46"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8" name="47 Grupo"/>
          <p:cNvGrpSpPr/>
          <p:nvPr/>
        </p:nvGrpSpPr>
        <p:grpSpPr>
          <a:xfrm flipH="1">
            <a:off x="5584745" y="674418"/>
            <a:ext cx="1115616" cy="3786261"/>
            <a:chOff x="7824852" y="464268"/>
            <a:chExt cx="1319148" cy="3786261"/>
          </a:xfrm>
        </p:grpSpPr>
        <p:pic>
          <p:nvPicPr>
            <p:cNvPr id="49"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0" descr="http://4.bp.blogspot.com/-ctQlPFjjZmY/VJEL5JGPp-I/AAAAAAADRdk/ZmCzFo0Jf24/s1600/fondo%2Bestrellas%2By%2Bbombillas.gif"/>
            <p:cNvPicPr>
              <a:picLocks noChangeAspect="1" noChangeArrowheads="1" noCrop="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1026" name="Picture 2" descr="C:\01 Mis docu. Backup\Mis imágenes\00 Para el mensaje haciendo\01A.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3.bp.blogspot.com/_ib9VKPnSRuQ/TPBDAq_EZqI/AAAAAAAABl0/z7ksL8MIzkc/s1600/JesusMiNinoDios1.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3949371" y="267430"/>
            <a:ext cx="3821799" cy="460864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697998" y="843418"/>
            <a:ext cx="2742482" cy="347787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4400" b="1" cap="none" spc="50" dirty="0" smtClean="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rPr>
              <a:t>LA</a:t>
            </a:r>
          </a:p>
          <a:p>
            <a:pPr algn="ctr"/>
            <a:r>
              <a:rPr lang="es-ES" sz="4400" b="1" spc="50" dirty="0" smtClean="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rPr>
              <a:t>NOCHE</a:t>
            </a:r>
          </a:p>
          <a:p>
            <a:pPr algn="ctr"/>
            <a:r>
              <a:rPr lang="es-ES" sz="4400" b="1" cap="none" spc="50" dirty="0" smtClean="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rPr>
              <a:t>DE</a:t>
            </a:r>
          </a:p>
          <a:p>
            <a:pPr algn="ctr"/>
            <a:r>
              <a:rPr lang="es-ES" sz="4400" b="1" spc="50" dirty="0" smtClean="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rPr>
              <a:t>LAS</a:t>
            </a:r>
          </a:p>
          <a:p>
            <a:pPr algn="ctr"/>
            <a:r>
              <a:rPr lang="es-ES" sz="4400" b="1" cap="none" spc="50" dirty="0" smtClean="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rPr>
              <a:t>NOCHES</a:t>
            </a:r>
            <a:endParaRPr lang="es-ES" sz="4400" b="1" cap="none" spc="50" dirty="0">
              <a:ln w="11430"/>
              <a:blipFill dpi="0" rotWithShape="1">
                <a:blip r:embed="rId7">
                  <a:extLst>
                    <a:ext uri="{28A0092B-C50C-407E-A947-70E740481C1C}">
                      <a14:useLocalDpi xmlns:a14="http://schemas.microsoft.com/office/drawing/2010/main" val="0"/>
                    </a:ext>
                  </a:extLst>
                </a:blip>
                <a:srcRect/>
                <a:stretch>
                  <a:fillRect/>
                </a:stretch>
              </a:blipFill>
              <a:effectLst>
                <a:outerShdw blurRad="76200" dist="50800" dir="5400000" algn="tl" rotWithShape="0">
                  <a:srgbClr val="000000">
                    <a:alpha val="65000"/>
                  </a:srgbClr>
                </a:outerShdw>
              </a:effectLst>
              <a:latin typeface="Cooper Black" panose="0208090404030B020404" pitchFamily="18" charset="0"/>
            </a:endParaRPr>
          </a:p>
        </p:txBody>
      </p:sp>
      <p:pic>
        <p:nvPicPr>
          <p:cNvPr id="5" name="Joy to the World - National Philharmonic Orchestra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0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500" fill="hold"/>
                                        <p:tgtEl>
                                          <p:spTgt spid="4"/>
                                        </p:tgtEl>
                                        <p:attrNameLst>
                                          <p:attrName>ppt_x</p:attrName>
                                        </p:attrNameLst>
                                      </p:cBhvr>
                                      <p:tavLst>
                                        <p:tav tm="0">
                                          <p:val>
                                            <p:strVal val="1+#ppt_w/2"/>
                                          </p:val>
                                        </p:tav>
                                        <p:tav tm="100000">
                                          <p:val>
                                            <p:strVal val="#ppt_x"/>
                                          </p:val>
                                        </p:tav>
                                      </p:tavLst>
                                    </p:anim>
                                    <p:anim calcmode="lin" valueType="num">
                                      <p:cBhvr additive="base">
                                        <p:cTn id="12" dur="2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3" repeatCount="indefinite" fill="remove"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14 Grupo"/>
          <p:cNvGrpSpPr/>
          <p:nvPr/>
        </p:nvGrpSpPr>
        <p:grpSpPr>
          <a:xfrm flipH="1">
            <a:off x="8028384" y="464268"/>
            <a:ext cx="1115616" cy="4262730"/>
            <a:chOff x="7824852" y="464268"/>
            <a:chExt cx="1319148" cy="4262730"/>
          </a:xfrm>
        </p:grpSpPr>
        <p:pic>
          <p:nvPicPr>
            <p:cNvPr id="1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24 Grupo"/>
          <p:cNvGrpSpPr/>
          <p:nvPr/>
        </p:nvGrpSpPr>
        <p:grpSpPr>
          <a:xfrm flipV="1">
            <a:off x="1" y="4665903"/>
            <a:ext cx="9143999" cy="483518"/>
            <a:chOff x="1" y="0"/>
            <a:chExt cx="9232216" cy="483518"/>
          </a:xfrm>
        </p:grpSpPr>
        <p:grpSp>
          <p:nvGrpSpPr>
            <p:cNvPr id="26" name="25 Grupo"/>
            <p:cNvGrpSpPr/>
            <p:nvPr/>
          </p:nvGrpSpPr>
          <p:grpSpPr>
            <a:xfrm>
              <a:off x="1" y="0"/>
              <a:ext cx="5292079" cy="483518"/>
              <a:chOff x="0" y="0"/>
              <a:chExt cx="8438439" cy="1592796"/>
            </a:xfrm>
          </p:grpSpPr>
          <p:pic>
            <p:nvPicPr>
              <p:cNvPr id="3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33 Grupo"/>
          <p:cNvGrpSpPr/>
          <p:nvPr/>
        </p:nvGrpSpPr>
        <p:grpSpPr>
          <a:xfrm>
            <a:off x="-3004" y="464268"/>
            <a:ext cx="1115616" cy="4262730"/>
            <a:chOff x="7824852" y="464268"/>
            <a:chExt cx="1319148" cy="4262730"/>
          </a:xfrm>
        </p:grpSpPr>
        <p:pic>
          <p:nvPicPr>
            <p:cNvPr id="3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grpSp>
        <p:nvGrpSpPr>
          <p:cNvPr id="48" name="47 Grupo"/>
          <p:cNvGrpSpPr/>
          <p:nvPr/>
        </p:nvGrpSpPr>
        <p:grpSpPr>
          <a:xfrm flipH="1">
            <a:off x="5574471" y="674418"/>
            <a:ext cx="1115616" cy="3786261"/>
            <a:chOff x="7824852" y="464268"/>
            <a:chExt cx="1319148" cy="3786261"/>
          </a:xfrm>
        </p:grpSpPr>
        <p:pic>
          <p:nvPicPr>
            <p:cNvPr id="4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2050" name="Picture 2" descr="C:\01 Mis docu. Backup\Mis imágenes\00 Para el mensaje haciendo\02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6392798" y="810662"/>
            <a:ext cx="2448340" cy="3477875"/>
          </a:xfrm>
          <a:prstGeom prst="rect">
            <a:avLst/>
          </a:prstGeom>
        </p:spPr>
        <p:txBody>
          <a:bodyPr wrap="square">
            <a:spAutoFit/>
          </a:bodyPr>
          <a:lstStyle/>
          <a:p>
            <a:pPr algn="ctr"/>
            <a:r>
              <a:rPr lang="es-CO" sz="2000" b="1" dirty="0">
                <a:latin typeface="+mj-lt"/>
              </a:rPr>
              <a:t>Nos ha nacido un </a:t>
            </a:r>
            <a:r>
              <a:rPr lang="es-CO" sz="2000" b="1" dirty="0" smtClean="0">
                <a:latin typeface="+mj-lt"/>
              </a:rPr>
              <a:t>Salvador.</a:t>
            </a:r>
          </a:p>
          <a:p>
            <a:pPr algn="ctr"/>
            <a:endParaRPr lang="es-CO" sz="2000" b="1" dirty="0">
              <a:latin typeface="+mj-lt"/>
            </a:endParaRPr>
          </a:p>
          <a:p>
            <a:pPr algn="ctr"/>
            <a:r>
              <a:rPr lang="es-CO" sz="2000" b="1" dirty="0">
                <a:latin typeface="+mj-lt"/>
              </a:rPr>
              <a:t>No permitas jamás que algo te lastime o te duela. Recuerda que hay </a:t>
            </a:r>
            <a:r>
              <a:rPr lang="es-CO" sz="2000" b="1" dirty="0" smtClean="0">
                <a:latin typeface="+mj-lt"/>
              </a:rPr>
              <a:t>alguien </a:t>
            </a:r>
            <a:r>
              <a:rPr lang="es-CO" sz="2000" b="1" dirty="0">
                <a:latin typeface="+mj-lt"/>
              </a:rPr>
              <a:t>con el pañuelo en la </a:t>
            </a:r>
            <a:r>
              <a:rPr lang="es-CO" sz="2000" b="1" dirty="0" smtClean="0">
                <a:latin typeface="+mj-lt"/>
              </a:rPr>
              <a:t>mano, </a:t>
            </a:r>
            <a:r>
              <a:rPr lang="es-CO" sz="2000" b="1" dirty="0">
                <a:latin typeface="+mj-lt"/>
              </a:rPr>
              <a:t>dispuesto a </a:t>
            </a:r>
            <a:r>
              <a:rPr lang="es-CO" sz="2000" b="1" dirty="0" smtClean="0">
                <a:latin typeface="+mj-lt"/>
              </a:rPr>
              <a:t>consolarte, aliviarte </a:t>
            </a:r>
            <a:r>
              <a:rPr lang="es-CO" sz="2000" b="1" dirty="0">
                <a:latin typeface="+mj-lt"/>
              </a:rPr>
              <a:t>y a darte su amor.</a:t>
            </a:r>
          </a:p>
        </p:txBody>
      </p:sp>
    </p:spTree>
    <p:extLst>
      <p:ext uri="{BB962C8B-B14F-4D97-AF65-F5344CB8AC3E}">
        <p14:creationId xmlns:p14="http://schemas.microsoft.com/office/powerpoint/2010/main" val="4043648060"/>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500" fill="hold"/>
                                        <p:tgtEl>
                                          <p:spTgt spid="7"/>
                                        </p:tgtEl>
                                        <p:attrNameLst>
                                          <p:attrName>ppt_w</p:attrName>
                                        </p:attrNameLst>
                                      </p:cBhvr>
                                      <p:tavLst>
                                        <p:tav tm="0">
                                          <p:val>
                                            <p:fltVal val="0"/>
                                          </p:val>
                                        </p:tav>
                                        <p:tav tm="100000">
                                          <p:val>
                                            <p:strVal val="#ppt_w"/>
                                          </p:val>
                                        </p:tav>
                                      </p:tavLst>
                                    </p:anim>
                                    <p:anim calcmode="lin" valueType="num">
                                      <p:cBhvr>
                                        <p:cTn id="8" dur="1500" fill="hold"/>
                                        <p:tgtEl>
                                          <p:spTgt spid="7"/>
                                        </p:tgtEl>
                                        <p:attrNameLst>
                                          <p:attrName>ppt_h</p:attrName>
                                        </p:attrNameLst>
                                      </p:cBhvr>
                                      <p:tavLst>
                                        <p:tav tm="0">
                                          <p:val>
                                            <p:fltVal val="0"/>
                                          </p:val>
                                        </p:tav>
                                        <p:tav tm="100000">
                                          <p:val>
                                            <p:strVal val="#ppt_h"/>
                                          </p:val>
                                        </p:tav>
                                      </p:tavLst>
                                    </p:anim>
                                    <p:animEffect transition="in" filter="fade">
                                      <p:cBhvr>
                                        <p:cTn id="9"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13 Grupo"/>
          <p:cNvGrpSpPr/>
          <p:nvPr/>
        </p:nvGrpSpPr>
        <p:grpSpPr>
          <a:xfrm flipH="1">
            <a:off x="8028384" y="464268"/>
            <a:ext cx="1115616" cy="4262730"/>
            <a:chOff x="7824852" y="464268"/>
            <a:chExt cx="1319148" cy="4262730"/>
          </a:xfrm>
        </p:grpSpPr>
        <p:pic>
          <p:nvPicPr>
            <p:cNvPr id="1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4" name="23 Grupo"/>
          <p:cNvGrpSpPr/>
          <p:nvPr/>
        </p:nvGrpSpPr>
        <p:grpSpPr>
          <a:xfrm flipV="1">
            <a:off x="1" y="4665903"/>
            <a:ext cx="9143999" cy="483518"/>
            <a:chOff x="1" y="0"/>
            <a:chExt cx="9232216" cy="483518"/>
          </a:xfrm>
        </p:grpSpPr>
        <p:grpSp>
          <p:nvGrpSpPr>
            <p:cNvPr id="25" name="24 Grupo"/>
            <p:cNvGrpSpPr/>
            <p:nvPr/>
          </p:nvGrpSpPr>
          <p:grpSpPr>
            <a:xfrm>
              <a:off x="1" y="0"/>
              <a:ext cx="5292079" cy="483518"/>
              <a:chOff x="0" y="0"/>
              <a:chExt cx="8438439" cy="1592796"/>
            </a:xfrm>
          </p:grpSpPr>
          <p:pic>
            <p:nvPicPr>
              <p:cNvPr id="2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32 Grupo"/>
          <p:cNvGrpSpPr/>
          <p:nvPr/>
        </p:nvGrpSpPr>
        <p:grpSpPr>
          <a:xfrm>
            <a:off x="-3004" y="464268"/>
            <a:ext cx="1115616" cy="4262730"/>
            <a:chOff x="7824852" y="464268"/>
            <a:chExt cx="1319148" cy="4262730"/>
          </a:xfrm>
        </p:grpSpPr>
        <p:pic>
          <p:nvPicPr>
            <p:cNvPr id="3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1745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4695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46 Grupo"/>
          <p:cNvGrpSpPr/>
          <p:nvPr/>
        </p:nvGrpSpPr>
        <p:grpSpPr>
          <a:xfrm flipH="1">
            <a:off x="5456760" y="674418"/>
            <a:ext cx="1115616" cy="3786261"/>
            <a:chOff x="7824852" y="464268"/>
            <a:chExt cx="1319148" cy="3786261"/>
          </a:xfrm>
        </p:grpSpPr>
        <p:pic>
          <p:nvPicPr>
            <p:cNvPr id="4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3074" name="Picture 2" descr="C:\01 Mis docu. Backup\Mis imágenes\00 Para el mensaje haciendo\03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012200" y="874424"/>
            <a:ext cx="2808390" cy="3416320"/>
          </a:xfrm>
          <a:prstGeom prst="rect">
            <a:avLst/>
          </a:prstGeom>
        </p:spPr>
        <p:txBody>
          <a:bodyPr wrap="square">
            <a:spAutoFit/>
          </a:bodyPr>
          <a:lstStyle/>
          <a:p>
            <a:pPr algn="ctr"/>
            <a:r>
              <a:rPr lang="es-CO" b="1" dirty="0">
                <a:latin typeface="+mj-lt"/>
              </a:rPr>
              <a:t>Nos ha nacido un </a:t>
            </a:r>
            <a:r>
              <a:rPr lang="es-CO" b="1" dirty="0" smtClean="0">
                <a:latin typeface="+mj-lt"/>
              </a:rPr>
              <a:t>Salvador.</a:t>
            </a:r>
          </a:p>
          <a:p>
            <a:pPr algn="ctr"/>
            <a:endParaRPr lang="es-CO" b="1" dirty="0">
              <a:latin typeface="+mj-lt"/>
            </a:endParaRPr>
          </a:p>
          <a:p>
            <a:pPr algn="ctr"/>
            <a:r>
              <a:rPr lang="es-CO" b="1" dirty="0">
                <a:latin typeface="+mj-lt"/>
              </a:rPr>
              <a:t>Piensa a cuántos les gustaría que tú les regalaras una  sonrisa. Piensa cuántos esperarían que tú les estrecharas las manos con ternura. Cuántos esperarían una palabra de  cariño de tus labios pues quizás estén más solos que tú.</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 name="47 Grupo"/>
          <p:cNvGrpSpPr/>
          <p:nvPr/>
        </p:nvGrpSpPr>
        <p:grpSpPr>
          <a:xfrm flipH="1">
            <a:off x="5442118" y="674418"/>
            <a:ext cx="1115616" cy="3786261"/>
            <a:chOff x="7824852" y="464268"/>
            <a:chExt cx="1319148" cy="3786261"/>
          </a:xfrm>
        </p:grpSpPr>
        <p:pic>
          <p:nvPicPr>
            <p:cNvPr id="4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5" name="14 Grupo"/>
          <p:cNvGrpSpPr/>
          <p:nvPr/>
        </p:nvGrpSpPr>
        <p:grpSpPr>
          <a:xfrm flipH="1">
            <a:off x="8028384" y="464268"/>
            <a:ext cx="1115616" cy="4262730"/>
            <a:chOff x="7824852" y="464268"/>
            <a:chExt cx="1319148" cy="4262730"/>
          </a:xfrm>
        </p:grpSpPr>
        <p:pic>
          <p:nvPicPr>
            <p:cNvPr id="1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5" name="24 Grupo"/>
          <p:cNvGrpSpPr/>
          <p:nvPr/>
        </p:nvGrpSpPr>
        <p:grpSpPr>
          <a:xfrm flipV="1">
            <a:off x="1" y="4665903"/>
            <a:ext cx="9143999" cy="483518"/>
            <a:chOff x="1" y="0"/>
            <a:chExt cx="9232216" cy="483518"/>
          </a:xfrm>
        </p:grpSpPr>
        <p:grpSp>
          <p:nvGrpSpPr>
            <p:cNvPr id="26" name="25 Grupo"/>
            <p:cNvGrpSpPr/>
            <p:nvPr/>
          </p:nvGrpSpPr>
          <p:grpSpPr>
            <a:xfrm>
              <a:off x="1" y="0"/>
              <a:ext cx="5292079" cy="483518"/>
              <a:chOff x="0" y="0"/>
              <a:chExt cx="8438439" cy="1592796"/>
            </a:xfrm>
          </p:grpSpPr>
          <p:pic>
            <p:nvPicPr>
              <p:cNvPr id="3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4" name="33 Grupo"/>
          <p:cNvGrpSpPr/>
          <p:nvPr/>
        </p:nvGrpSpPr>
        <p:grpSpPr>
          <a:xfrm>
            <a:off x="-3004" y="464268"/>
            <a:ext cx="1115616" cy="4262730"/>
            <a:chOff x="7824852" y="464268"/>
            <a:chExt cx="1319148" cy="4262730"/>
          </a:xfrm>
        </p:grpSpPr>
        <p:pic>
          <p:nvPicPr>
            <p:cNvPr id="3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C:\01 Mis docu. Backup\Mis imágenes\00 Para el mensaje haciendo\04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5631510" y="833236"/>
            <a:ext cx="3209628" cy="3477875"/>
          </a:xfrm>
          <a:prstGeom prst="rect">
            <a:avLst/>
          </a:prstGeom>
        </p:spPr>
        <p:txBody>
          <a:bodyPr wrap="square">
            <a:spAutoFit/>
          </a:bodyPr>
          <a:lstStyle/>
          <a:p>
            <a:pPr algn="ctr"/>
            <a:r>
              <a:rPr lang="es-CO" sz="2000" b="1" dirty="0">
                <a:latin typeface="+mn-lt"/>
              </a:rPr>
              <a:t>Si tienes familia, estréchalos contra tu corazón, apriétalos fuerte. Perdona todo, dale paz  a tu corazón y disfruta  del instante... La vida es tan corta, no hay tiempo que perder. Regálales tu amor y agradece a Dios por tenerlos junto a </a:t>
            </a:r>
            <a:r>
              <a:rPr lang="es-CO" sz="2000" b="1" dirty="0" smtClean="0">
                <a:latin typeface="+mn-lt"/>
              </a:rPr>
              <a:t>ti…</a:t>
            </a:r>
            <a:endParaRPr lang="es-CO" sz="2000" b="1" dirty="0">
              <a:latin typeface="+mn-lt"/>
            </a:endParaRPr>
          </a:p>
          <a:p>
            <a:pPr algn="ctr"/>
            <a:r>
              <a:rPr lang="es-CO" sz="2000" b="1" dirty="0">
                <a:latin typeface="+mn-lt"/>
              </a:rPr>
              <a:t>Pues  nos  ha  nacido un Salvador.</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500" fill="hold"/>
                                        <p:tgtEl>
                                          <p:spTgt spid="13"/>
                                        </p:tgtEl>
                                        <p:attrNameLst>
                                          <p:attrName>ppt_w</p:attrName>
                                        </p:attrNameLst>
                                      </p:cBhvr>
                                      <p:tavLst>
                                        <p:tav tm="0">
                                          <p:val>
                                            <p:fltVal val="0"/>
                                          </p:val>
                                        </p:tav>
                                        <p:tav tm="100000">
                                          <p:val>
                                            <p:strVal val="#ppt_w"/>
                                          </p:val>
                                        </p:tav>
                                      </p:tavLst>
                                    </p:anim>
                                    <p:anim calcmode="lin" valueType="num">
                                      <p:cBhvr>
                                        <p:cTn id="8" dur="1500" fill="hold"/>
                                        <p:tgtEl>
                                          <p:spTgt spid="13"/>
                                        </p:tgtEl>
                                        <p:attrNameLst>
                                          <p:attrName>ppt_h</p:attrName>
                                        </p:attrNameLst>
                                      </p:cBhvr>
                                      <p:tavLst>
                                        <p:tav tm="0">
                                          <p:val>
                                            <p:fltVal val="0"/>
                                          </p:val>
                                        </p:tav>
                                        <p:tav tm="100000">
                                          <p:val>
                                            <p:strVal val="#ppt_h"/>
                                          </p:val>
                                        </p:tav>
                                      </p:tavLst>
                                    </p:anim>
                                    <p:animEffect transition="in" filter="fade">
                                      <p:cBhvr>
                                        <p:cTn id="9" dur="1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46 Grupo"/>
          <p:cNvGrpSpPr/>
          <p:nvPr/>
        </p:nvGrpSpPr>
        <p:grpSpPr>
          <a:xfrm flipH="1">
            <a:off x="5765134" y="643596"/>
            <a:ext cx="1115616" cy="3786261"/>
            <a:chOff x="7824852" y="464268"/>
            <a:chExt cx="1319148" cy="3786261"/>
          </a:xfrm>
        </p:grpSpPr>
        <p:pic>
          <p:nvPicPr>
            <p:cNvPr id="4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13 Grupo"/>
          <p:cNvGrpSpPr/>
          <p:nvPr/>
        </p:nvGrpSpPr>
        <p:grpSpPr>
          <a:xfrm flipH="1">
            <a:off x="8028384" y="464268"/>
            <a:ext cx="1115616" cy="4262730"/>
            <a:chOff x="7824852" y="464268"/>
            <a:chExt cx="1319148" cy="4262730"/>
          </a:xfrm>
        </p:grpSpPr>
        <p:pic>
          <p:nvPicPr>
            <p:cNvPr id="1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4" name="23 Grupo"/>
          <p:cNvGrpSpPr/>
          <p:nvPr/>
        </p:nvGrpSpPr>
        <p:grpSpPr>
          <a:xfrm flipV="1">
            <a:off x="1" y="4665903"/>
            <a:ext cx="9143999" cy="483518"/>
            <a:chOff x="1" y="0"/>
            <a:chExt cx="9232216" cy="483518"/>
          </a:xfrm>
        </p:grpSpPr>
        <p:grpSp>
          <p:nvGrpSpPr>
            <p:cNvPr id="25" name="24 Grupo"/>
            <p:cNvGrpSpPr/>
            <p:nvPr/>
          </p:nvGrpSpPr>
          <p:grpSpPr>
            <a:xfrm>
              <a:off x="1" y="0"/>
              <a:ext cx="5292079" cy="483518"/>
              <a:chOff x="0" y="0"/>
              <a:chExt cx="8438439" cy="1592796"/>
            </a:xfrm>
          </p:grpSpPr>
          <p:pic>
            <p:nvPicPr>
              <p:cNvPr id="2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32 Grupo"/>
          <p:cNvGrpSpPr/>
          <p:nvPr/>
        </p:nvGrpSpPr>
        <p:grpSpPr>
          <a:xfrm>
            <a:off x="-3004" y="464268"/>
            <a:ext cx="1115616" cy="4262730"/>
            <a:chOff x="7824852" y="464268"/>
            <a:chExt cx="1319148" cy="4262730"/>
          </a:xfrm>
        </p:grpSpPr>
        <p:pic>
          <p:nvPicPr>
            <p:cNvPr id="3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42695" y="605745"/>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72200" y="605745"/>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01 Mis docu. Backup\Mis imágenes\00 Para el mensaje haciendo\5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773488" y="987530"/>
            <a:ext cx="2016280" cy="3170099"/>
          </a:xfrm>
          <a:prstGeom prst="rect">
            <a:avLst/>
          </a:prstGeom>
        </p:spPr>
        <p:txBody>
          <a:bodyPr wrap="square">
            <a:spAutoFit/>
          </a:bodyPr>
          <a:lstStyle/>
          <a:p>
            <a:pPr algn="ctr"/>
            <a:r>
              <a:rPr lang="es-CO" sz="2000" b="1" dirty="0">
                <a:latin typeface="+mj-lt"/>
              </a:rPr>
              <a:t>Cuando el insomnio te haga dar vueltas desesperadamente en la cama, recuerda que hay alguien que puede sembrar sueños de paz en tu alma. </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13 Grupo"/>
          <p:cNvGrpSpPr/>
          <p:nvPr/>
        </p:nvGrpSpPr>
        <p:grpSpPr>
          <a:xfrm flipV="1">
            <a:off x="1" y="0"/>
            <a:ext cx="9143999" cy="483518"/>
            <a:chOff x="1" y="0"/>
            <a:chExt cx="9232216" cy="483518"/>
          </a:xfrm>
        </p:grpSpPr>
        <p:grpSp>
          <p:nvGrpSpPr>
            <p:cNvPr id="15" name="14 Grupo"/>
            <p:cNvGrpSpPr/>
            <p:nvPr/>
          </p:nvGrpSpPr>
          <p:grpSpPr>
            <a:xfrm>
              <a:off x="1" y="0"/>
              <a:ext cx="5292079" cy="483518"/>
              <a:chOff x="0" y="0"/>
              <a:chExt cx="8438439" cy="1592796"/>
            </a:xfrm>
          </p:grpSpPr>
          <p:pic>
            <p:nvPicPr>
              <p:cNvPr id="1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1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3" name="22 Grupo"/>
          <p:cNvGrpSpPr/>
          <p:nvPr/>
        </p:nvGrpSpPr>
        <p:grpSpPr>
          <a:xfrm flipH="1">
            <a:off x="8028384" y="464268"/>
            <a:ext cx="1115616" cy="4262730"/>
            <a:chOff x="7824852" y="464268"/>
            <a:chExt cx="1319148" cy="4262730"/>
          </a:xfrm>
        </p:grpSpPr>
        <p:pic>
          <p:nvPicPr>
            <p:cNvPr id="2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32 Grupo"/>
          <p:cNvGrpSpPr/>
          <p:nvPr/>
        </p:nvGrpSpPr>
        <p:grpSpPr>
          <a:xfrm flipV="1">
            <a:off x="1" y="4665903"/>
            <a:ext cx="9143999" cy="483518"/>
            <a:chOff x="1" y="0"/>
            <a:chExt cx="9232216" cy="483518"/>
          </a:xfrm>
        </p:grpSpPr>
        <p:grpSp>
          <p:nvGrpSpPr>
            <p:cNvPr id="34" name="33 Grupo"/>
            <p:cNvGrpSpPr/>
            <p:nvPr/>
          </p:nvGrpSpPr>
          <p:grpSpPr>
            <a:xfrm>
              <a:off x="1" y="0"/>
              <a:ext cx="5292079" cy="483518"/>
              <a:chOff x="0" y="0"/>
              <a:chExt cx="8438439" cy="1592796"/>
            </a:xfrm>
          </p:grpSpPr>
          <p:pic>
            <p:nvPicPr>
              <p:cNvPr id="3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3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2" name="41 Grupo"/>
          <p:cNvGrpSpPr/>
          <p:nvPr/>
        </p:nvGrpSpPr>
        <p:grpSpPr>
          <a:xfrm>
            <a:off x="-3004" y="464268"/>
            <a:ext cx="1115616" cy="4262730"/>
            <a:chOff x="7824852" y="464268"/>
            <a:chExt cx="1319148" cy="4262730"/>
          </a:xfrm>
        </p:grpSpPr>
        <p:pic>
          <p:nvPicPr>
            <p:cNvPr id="4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5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flipH="1">
            <a:off x="5904724" y="643596"/>
            <a:ext cx="1115616" cy="3786261"/>
            <a:chOff x="7824852" y="464268"/>
            <a:chExt cx="1319148" cy="3786261"/>
          </a:xfrm>
        </p:grpSpPr>
        <p:pic>
          <p:nvPicPr>
            <p:cNvPr id="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6146" name="Picture 2" descr="C:\01 Mis docu. Backup\Mis imágenes\00 Para el mensaje haciendo\06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876136" y="843510"/>
            <a:ext cx="1979640" cy="3477875"/>
          </a:xfrm>
          <a:prstGeom prst="rect">
            <a:avLst/>
          </a:prstGeom>
        </p:spPr>
        <p:txBody>
          <a:bodyPr wrap="square">
            <a:spAutoFit/>
          </a:bodyPr>
          <a:lstStyle/>
          <a:p>
            <a:pPr algn="ctr"/>
            <a:r>
              <a:rPr lang="es-CO" sz="2000" b="1" dirty="0">
                <a:latin typeface="+mj-lt"/>
              </a:rPr>
              <a:t>Cuando tu cruz te </a:t>
            </a:r>
            <a:r>
              <a:rPr lang="es-CO" sz="2000" b="1" dirty="0" smtClean="0">
                <a:latin typeface="+mj-lt"/>
              </a:rPr>
              <a:t>pese </a:t>
            </a:r>
            <a:r>
              <a:rPr lang="es-CO" sz="2000" b="1" dirty="0">
                <a:latin typeface="+mj-lt"/>
              </a:rPr>
              <a:t>recuerda que alguien ya la llevó por ti. Cuando te sientas humillado y burlado, recuerda…  alguien ya lo sufrió por ti. </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497856" y="68922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6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672514" y="4094002"/>
            <a:ext cx="1115615" cy="483518"/>
          </a:xfrm>
          <a:prstGeom prst="rect">
            <a:avLst/>
          </a:prstGeom>
          <a:noFill/>
          <a:extLst>
            <a:ext uri="{909E8E84-426E-40DD-AFC4-6F175D3DCCD1}">
              <a14:hiddenFill xmlns:a14="http://schemas.microsoft.com/office/drawing/2010/main">
                <a:solidFill>
                  <a:srgbClr val="FFFFFF"/>
                </a:solidFill>
              </a14:hiddenFill>
            </a:ext>
          </a:extLst>
        </p:spPr>
      </p:pic>
      <p:grpSp>
        <p:nvGrpSpPr>
          <p:cNvPr id="47" name="46 Grupo"/>
          <p:cNvGrpSpPr/>
          <p:nvPr/>
        </p:nvGrpSpPr>
        <p:grpSpPr>
          <a:xfrm flipH="1">
            <a:off x="4608544" y="688755"/>
            <a:ext cx="1115616" cy="3786261"/>
            <a:chOff x="7824852" y="464268"/>
            <a:chExt cx="1319148" cy="3786261"/>
          </a:xfrm>
        </p:grpSpPr>
        <p:pic>
          <p:nvPicPr>
            <p:cNvPr id="4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13 Grupo"/>
          <p:cNvGrpSpPr/>
          <p:nvPr/>
        </p:nvGrpSpPr>
        <p:grpSpPr>
          <a:xfrm flipH="1">
            <a:off x="8028384" y="464268"/>
            <a:ext cx="1115616" cy="4262730"/>
            <a:chOff x="7824852" y="464268"/>
            <a:chExt cx="1319148" cy="4262730"/>
          </a:xfrm>
        </p:grpSpPr>
        <p:pic>
          <p:nvPicPr>
            <p:cNvPr id="1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4" name="23 Grupo"/>
          <p:cNvGrpSpPr/>
          <p:nvPr/>
        </p:nvGrpSpPr>
        <p:grpSpPr>
          <a:xfrm flipV="1">
            <a:off x="1" y="4665903"/>
            <a:ext cx="9143999" cy="483518"/>
            <a:chOff x="1" y="0"/>
            <a:chExt cx="9232216" cy="483518"/>
          </a:xfrm>
        </p:grpSpPr>
        <p:grpSp>
          <p:nvGrpSpPr>
            <p:cNvPr id="25" name="24 Grupo"/>
            <p:cNvGrpSpPr/>
            <p:nvPr/>
          </p:nvGrpSpPr>
          <p:grpSpPr>
            <a:xfrm>
              <a:off x="1" y="0"/>
              <a:ext cx="5292079" cy="483518"/>
              <a:chOff x="0" y="0"/>
              <a:chExt cx="8438439" cy="1592796"/>
            </a:xfrm>
          </p:grpSpPr>
          <p:pic>
            <p:nvPicPr>
              <p:cNvPr id="2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32 Grupo"/>
          <p:cNvGrpSpPr/>
          <p:nvPr/>
        </p:nvGrpSpPr>
        <p:grpSpPr>
          <a:xfrm>
            <a:off x="-3004" y="464268"/>
            <a:ext cx="1115616" cy="4262730"/>
            <a:chOff x="7824852" y="464268"/>
            <a:chExt cx="1319148" cy="4262730"/>
          </a:xfrm>
        </p:grpSpPr>
        <p:pic>
          <p:nvPicPr>
            <p:cNvPr id="3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701068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94019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6969589" y="4094002"/>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899094" y="4094002"/>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C:\01 Mis docu. Backup\Mis imágenes\00 Para el mensaje haciendo\07A.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890862" y="781774"/>
            <a:ext cx="3960550" cy="3600986"/>
          </a:xfrm>
          <a:prstGeom prst="rect">
            <a:avLst/>
          </a:prstGeom>
        </p:spPr>
        <p:txBody>
          <a:bodyPr wrap="square">
            <a:spAutoFit/>
          </a:bodyPr>
          <a:lstStyle/>
          <a:p>
            <a:pPr algn="ctr"/>
            <a:r>
              <a:rPr lang="es-CO" sz="1900" b="1" dirty="0">
                <a:latin typeface="+mj-lt"/>
              </a:rPr>
              <a:t>Levanta tu cabeza </a:t>
            </a:r>
            <a:r>
              <a:rPr lang="es-CO" sz="1900" b="1" dirty="0" smtClean="0">
                <a:latin typeface="+mj-lt"/>
              </a:rPr>
              <a:t>y mira </a:t>
            </a:r>
            <a:r>
              <a:rPr lang="es-CO" sz="1900" b="1" dirty="0">
                <a:latin typeface="+mj-lt"/>
              </a:rPr>
              <a:t>hacia el cielo, mira la belleza de ese manto de estrellas y siente la ternura de ese Dios que se hizo Niño para habitar en tu corazón, para que vuelvas a nacer en esta Noche, con una mirada distinta... llena de ternura... con un corazón distinto, lleno de amor, con  el alma llena de regocijo y cubierta de esplendor, pues ésta noche </a:t>
            </a:r>
            <a:r>
              <a:rPr lang="es-CO" sz="1900" b="1" dirty="0" smtClean="0">
                <a:latin typeface="+mj-lt"/>
              </a:rPr>
              <a:t>...</a:t>
            </a:r>
          </a:p>
          <a:p>
            <a:pPr algn="ctr"/>
            <a:endParaRPr lang="es-CO" sz="1900" b="1" dirty="0">
              <a:latin typeface="+mj-lt"/>
            </a:endParaRPr>
          </a:p>
          <a:p>
            <a:pPr algn="ctr"/>
            <a:r>
              <a:rPr lang="es-CO" sz="1900" b="1" dirty="0">
                <a:latin typeface="+mj-lt"/>
              </a:rPr>
              <a:t>Nos ha nacido un Salvador!!</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500" fill="hold"/>
                                        <p:tgtEl>
                                          <p:spTgt spid="2"/>
                                        </p:tgtEl>
                                        <p:attrNameLst>
                                          <p:attrName>ppt_w</p:attrName>
                                        </p:attrNameLst>
                                      </p:cBhvr>
                                      <p:tavLst>
                                        <p:tav tm="0">
                                          <p:val>
                                            <p:fltVal val="0"/>
                                          </p:val>
                                        </p:tav>
                                        <p:tav tm="100000">
                                          <p:val>
                                            <p:strVal val="#ppt_w"/>
                                          </p:val>
                                        </p:tav>
                                      </p:tavLst>
                                    </p:anim>
                                    <p:anim calcmode="lin" valueType="num">
                                      <p:cBhvr>
                                        <p:cTn id="8" dur="1500" fill="hold"/>
                                        <p:tgtEl>
                                          <p:spTgt spid="2"/>
                                        </p:tgtEl>
                                        <p:attrNameLst>
                                          <p:attrName>ppt_h</p:attrName>
                                        </p:attrNameLst>
                                      </p:cBhvr>
                                      <p:tavLst>
                                        <p:tav tm="0">
                                          <p:val>
                                            <p:fltVal val="0"/>
                                          </p:val>
                                        </p:tav>
                                        <p:tav tm="100000">
                                          <p:val>
                                            <p:strVal val="#ppt_h"/>
                                          </p:val>
                                        </p:tav>
                                      </p:tavLst>
                                    </p:anim>
                                    <p:animEffect transition="in" filter="fade">
                                      <p:cBhvr>
                                        <p:cTn id="9"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 name="46 Grupo"/>
          <p:cNvGrpSpPr/>
          <p:nvPr/>
        </p:nvGrpSpPr>
        <p:grpSpPr>
          <a:xfrm flipH="1">
            <a:off x="5641846" y="674418"/>
            <a:ext cx="1115616" cy="3786261"/>
            <a:chOff x="7824852" y="464268"/>
            <a:chExt cx="1319148" cy="3786261"/>
          </a:xfrm>
        </p:grpSpPr>
        <p:pic>
          <p:nvPicPr>
            <p:cNvPr id="4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 name="4 Grupo"/>
          <p:cNvGrpSpPr/>
          <p:nvPr/>
        </p:nvGrpSpPr>
        <p:grpSpPr>
          <a:xfrm flipV="1">
            <a:off x="1" y="0"/>
            <a:ext cx="9143999" cy="483518"/>
            <a:chOff x="1" y="0"/>
            <a:chExt cx="9232216" cy="483518"/>
          </a:xfrm>
        </p:grpSpPr>
        <p:grpSp>
          <p:nvGrpSpPr>
            <p:cNvPr id="6" name="5 Grupo"/>
            <p:cNvGrpSpPr/>
            <p:nvPr/>
          </p:nvGrpSpPr>
          <p:grpSpPr>
            <a:xfrm>
              <a:off x="1" y="0"/>
              <a:ext cx="5292079" cy="483518"/>
              <a:chOff x="0" y="0"/>
              <a:chExt cx="8438439" cy="1592796"/>
            </a:xfrm>
          </p:grpSpPr>
          <p:pic>
            <p:nvPicPr>
              <p:cNvPr id="1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4" name="13 Grupo"/>
          <p:cNvGrpSpPr/>
          <p:nvPr/>
        </p:nvGrpSpPr>
        <p:grpSpPr>
          <a:xfrm flipH="1">
            <a:off x="8028384" y="464268"/>
            <a:ext cx="1115616" cy="4262730"/>
            <a:chOff x="7824852" y="464268"/>
            <a:chExt cx="1319148" cy="4262730"/>
          </a:xfrm>
        </p:grpSpPr>
        <p:pic>
          <p:nvPicPr>
            <p:cNvPr id="1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4" name="23 Grupo"/>
          <p:cNvGrpSpPr/>
          <p:nvPr/>
        </p:nvGrpSpPr>
        <p:grpSpPr>
          <a:xfrm flipV="1">
            <a:off x="1" y="4665903"/>
            <a:ext cx="9143999" cy="483518"/>
            <a:chOff x="1" y="0"/>
            <a:chExt cx="9232216" cy="483518"/>
          </a:xfrm>
        </p:grpSpPr>
        <p:grpSp>
          <p:nvGrpSpPr>
            <p:cNvPr id="25" name="24 Grupo"/>
            <p:cNvGrpSpPr/>
            <p:nvPr/>
          </p:nvGrpSpPr>
          <p:grpSpPr>
            <a:xfrm>
              <a:off x="1" y="0"/>
              <a:ext cx="5292079" cy="483518"/>
              <a:chOff x="0" y="0"/>
              <a:chExt cx="8438439" cy="1592796"/>
            </a:xfrm>
          </p:grpSpPr>
          <p:pic>
            <p:nvPicPr>
              <p:cNvPr id="2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04478"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10233" y="0"/>
                <a:ext cx="2123728" cy="159279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14711" y="0"/>
                <a:ext cx="2123728" cy="1592796"/>
              </a:xfrm>
              <a:prstGeom prst="rect">
                <a:avLst/>
              </a:prstGeom>
              <a:noFill/>
              <a:extLst>
                <a:ext uri="{909E8E84-426E-40DD-AFC4-6F175D3DCCD1}">
                  <a14:hiddenFill xmlns:a14="http://schemas.microsoft.com/office/drawing/2010/main">
                    <a:solidFill>
                      <a:srgbClr val="FFFFFF"/>
                    </a:solidFill>
                  </a14:hiddenFill>
                </a:ext>
              </a:extLst>
            </p:spPr>
          </p:pic>
        </p:grpSp>
        <p:pic>
          <p:nvPicPr>
            <p:cNvPr id="2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00343"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5454" y="0"/>
              <a:ext cx="1331874" cy="48351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830" y="0"/>
              <a:ext cx="1331874" cy="48351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33" name="32 Grupo"/>
          <p:cNvGrpSpPr/>
          <p:nvPr/>
        </p:nvGrpSpPr>
        <p:grpSpPr>
          <a:xfrm>
            <a:off x="-3004" y="464268"/>
            <a:ext cx="1115616" cy="4262730"/>
            <a:chOff x="7824852" y="464268"/>
            <a:chExt cx="1319148" cy="4262730"/>
          </a:xfrm>
        </p:grpSpPr>
        <p:pic>
          <p:nvPicPr>
            <p:cNvPr id="3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464268"/>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3" y="931112"/>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405005"/>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1875553"/>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347389"/>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282257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291830"/>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3767011"/>
              <a:ext cx="1319147" cy="483518"/>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24852" y="4243480"/>
              <a:ext cx="1319147" cy="483518"/>
            </a:xfrm>
            <a:prstGeom prst="rect">
              <a:avLst/>
            </a:prstGeom>
            <a:noFill/>
            <a:extLst>
              <a:ext uri="{909E8E84-426E-40DD-AFC4-6F175D3DCCD1}">
                <a14:hiddenFill xmlns:a14="http://schemas.microsoft.com/office/drawing/2010/main">
                  <a:solidFill>
                    <a:srgbClr val="FFFFFF"/>
                  </a:solidFill>
                </a14:hiddenFill>
              </a:ext>
            </a:extLst>
          </p:spPr>
        </p:pic>
      </p:grpSp>
      <p:pic>
        <p:nvPicPr>
          <p:cNvPr id="43"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42695"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72200" y="626293"/>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7442695"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30" descr="http://4.bp.blogspot.com/-ctQlPFjjZmY/VJEL5JGPp-I/AAAAAAADRdk/ZmCzFo0Jf24/s1600/fondo%2Bestrellas%2By%2Bbombillas.gif"/>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6372200" y="3960440"/>
            <a:ext cx="1115615" cy="483518"/>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C:\01 Mis docu. Backup\Mis imágenes\00 Para el mensaje haciendo\08A.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349382" y="1255022"/>
            <a:ext cx="2502030" cy="2677656"/>
          </a:xfrm>
          <a:prstGeom prst="rect">
            <a:avLst/>
          </a:prstGeom>
        </p:spPr>
        <p:txBody>
          <a:bodyPr wrap="square">
            <a:spAutoFit/>
          </a:bodyPr>
          <a:lstStyle/>
          <a:p>
            <a:pPr algn="ctr"/>
            <a:r>
              <a:rPr lang="es-CO" sz="1400" b="1" dirty="0">
                <a:latin typeface="+mj-lt"/>
              </a:rPr>
              <a:t>Texto:</a:t>
            </a:r>
          </a:p>
          <a:p>
            <a:pPr algn="ctr"/>
            <a:r>
              <a:rPr lang="es-CO" sz="1400" b="1" i="1" dirty="0">
                <a:latin typeface="+mj-lt"/>
              </a:rPr>
              <a:t>Autor desconocido</a:t>
            </a:r>
          </a:p>
          <a:p>
            <a:pPr algn="ctr"/>
            <a:endParaRPr lang="es-CO" sz="1400" b="1" dirty="0" smtClean="0">
              <a:latin typeface="+mj-lt"/>
            </a:endParaRPr>
          </a:p>
          <a:p>
            <a:pPr algn="ctr"/>
            <a:endParaRPr lang="es-CO" sz="1400" b="1" dirty="0">
              <a:latin typeface="+mj-lt"/>
            </a:endParaRPr>
          </a:p>
          <a:p>
            <a:pPr algn="ctr"/>
            <a:r>
              <a:rPr lang="es-CO" sz="1400" b="1" dirty="0">
                <a:latin typeface="+mj-lt"/>
              </a:rPr>
              <a:t>Música:</a:t>
            </a:r>
          </a:p>
          <a:p>
            <a:pPr algn="ctr"/>
            <a:r>
              <a:rPr lang="en-US" sz="1400" b="1" dirty="0">
                <a:latin typeface="+mj-lt"/>
              </a:rPr>
              <a:t>Joy to the </a:t>
            </a:r>
            <a:r>
              <a:rPr lang="en-US" sz="1400" b="1" dirty="0" smtClean="0">
                <a:latin typeface="+mj-lt"/>
              </a:rPr>
              <a:t>World</a:t>
            </a:r>
          </a:p>
          <a:p>
            <a:pPr algn="ctr"/>
            <a:r>
              <a:rPr lang="en-US" sz="1400" b="1" dirty="0" smtClean="0">
                <a:latin typeface="+mj-lt"/>
              </a:rPr>
              <a:t>-</a:t>
            </a:r>
            <a:r>
              <a:rPr lang="en-US" sz="1400" b="1" i="1" dirty="0" smtClean="0">
                <a:latin typeface="+mj-lt"/>
              </a:rPr>
              <a:t>National </a:t>
            </a:r>
            <a:r>
              <a:rPr lang="en-US" sz="1400" b="1" i="1" dirty="0" err="1" smtClean="0">
                <a:latin typeface="+mj-lt"/>
              </a:rPr>
              <a:t>Philhar</a:t>
            </a:r>
            <a:r>
              <a:rPr lang="en-US" sz="1400" b="1" i="1" dirty="0" smtClean="0">
                <a:latin typeface="+mj-lt"/>
              </a:rPr>
              <a:t>. Orchestra-</a:t>
            </a:r>
            <a:endParaRPr lang="es-CO" sz="1400" b="1" i="1" dirty="0" smtClean="0">
              <a:latin typeface="+mj-lt"/>
            </a:endParaRPr>
          </a:p>
          <a:p>
            <a:pPr algn="ctr"/>
            <a:endParaRPr lang="es-CO" sz="1400" b="1" dirty="0" smtClean="0">
              <a:latin typeface="+mj-lt"/>
            </a:endParaRPr>
          </a:p>
          <a:p>
            <a:pPr algn="ctr"/>
            <a:endParaRPr lang="es-CO" sz="1400" b="1" dirty="0">
              <a:latin typeface="+mj-lt"/>
            </a:endParaRPr>
          </a:p>
          <a:p>
            <a:pPr algn="ctr"/>
            <a:r>
              <a:rPr lang="es-CO" sz="1400" b="1" dirty="0">
                <a:latin typeface="+mj-lt"/>
              </a:rPr>
              <a:t>Realización general:</a:t>
            </a:r>
          </a:p>
          <a:p>
            <a:pPr algn="ctr"/>
            <a:r>
              <a:rPr lang="es-CO" sz="1400" b="1" i="1" dirty="0">
                <a:latin typeface="+mj-lt"/>
              </a:rPr>
              <a:t>Rodrigo Valencia Cardona</a:t>
            </a:r>
          </a:p>
          <a:p>
            <a:pPr algn="ctr"/>
            <a:r>
              <a:rPr lang="es-CO" sz="1400" b="1" dirty="0">
                <a:latin typeface="+mj-lt"/>
              </a:rPr>
              <a:t>Medellín-Colombia</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2500">
        <p14:pa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5516</TotalTime>
  <Words>327</Words>
  <Application>Microsoft Office PowerPoint</Application>
  <PresentationFormat>Presentación en pantalla (16:9)</PresentationFormat>
  <Paragraphs>35</Paragraphs>
  <Slides>9</Slides>
  <Notes>3</Notes>
  <HiddenSlides>0</HiddenSlides>
  <MMClips>1</MMClips>
  <ScaleCrop>false</ScaleCrop>
  <HeadingPairs>
    <vt:vector size="4" baseType="variant">
      <vt:variant>
        <vt:lpstr>Tema</vt:lpstr>
      </vt:variant>
      <vt:variant>
        <vt:i4>2</vt:i4>
      </vt:variant>
      <vt:variant>
        <vt:lpstr>Títulos de diapositiva</vt:lpstr>
      </vt:variant>
      <vt:variant>
        <vt:i4>9</vt:i4>
      </vt:variant>
    </vt:vector>
  </HeadingPairs>
  <TitlesOfParts>
    <vt:vector size="1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319</cp:revision>
  <dcterms:created xsi:type="dcterms:W3CDTF">2013-05-29T02:56:16Z</dcterms:created>
  <dcterms:modified xsi:type="dcterms:W3CDTF">2015-12-25T02:59:46Z</dcterms:modified>
</cp:coreProperties>
</file>