
<file path=[Content_Types].xml><?xml version="1.0" encoding="utf-8"?>
<Types xmlns="http://schemas.openxmlformats.org/package/2006/content-types"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69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slideLayouts/slideLayout247.xml" ContentType="application/vnd.openxmlformats-officedocument.presentationml.slideLayout+xml"/>
  <Override PartName="/ppt/theme/theme29.xml" ContentType="application/vnd.openxmlformats-officedocument.theme+xml"/>
  <Override PartName="/ppt/slideMasters/slideMaster33.xml" ContentType="application/vnd.openxmlformats-officedocument.presentationml.slideMaster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32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s/slide33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presentation.xml" ContentType="application/vnd.openxmlformats-officedocument.presentationml.slideshow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66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26.xml" ContentType="application/vnd.openxmlformats-officedocument.theme+xml"/>
  <Override PartName="/ppt/slideLayouts/slideLayout255.xml" ContentType="application/vnd.openxmlformats-officedocument.presentationml.slideLayout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s/slide38.xml" ContentType="application/vnd.openxmlformats-officedocument.presentationml.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Masters/slideMaster35.xml" ContentType="application/vnd.openxmlformats-officedocument.presentationml.slideMaster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23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theme/theme34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28.xml" ContentType="application/vnd.openxmlformats-officedocument.theme+xml"/>
  <Override PartName="/ppt/slideLayouts/slideLayout257.xml" ContentType="application/vnd.openxmlformats-officedocument.presentationml.slideLayout+xml"/>
  <Default Extension="wav" ContentType="audio/wav"/>
  <Override PartName="/ppt/slideMasters/slideMaster32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24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31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Masters/slideMaster26.xml" ContentType="application/vnd.openxmlformats-officedocument.presentationml.slideMaster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theme/theme36.xml" ContentType="application/vnd.openxmlformats-officedocument.theme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theme/theme25.xml" ContentType="application/vnd.openxmlformats-officedocument.theme+xml"/>
  <Override PartName="/ppt/slideLayouts/slideLayout232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Masters/slideMaster34.xml" ContentType="application/vnd.openxmlformats-officedocument.presentationml.slideMaster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Layouts/slideLayout248.xml" ContentType="application/vnd.openxmlformats-officedocument.presentationml.slideLayout+xml"/>
  <Override PartName="/ppt/slideMasters/slideMaster23.xml" ContentType="application/vnd.openxmlformats-officedocument.presentationml.slideMaster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theme/theme33.xml" ContentType="application/vnd.openxmlformats-officedocument.theme+xml"/>
  <Default Extension="gif" ContentType="image/gif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slideLayouts/slideLayout251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Masters/slideMaster28.xml" ContentType="application/vnd.openxmlformats-officedocument.presentationml.slideMaster+xml"/>
  <Override PartName="/ppt/slides/slide34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theme/theme27.xml" ContentType="application/vnd.openxmlformats-officedocument.theme+xml"/>
  <Override PartName="/ppt/slideMasters/slideMaster31.xml" ContentType="application/vnd.openxmlformats-officedocument.presentationml.slideMaster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30.xml" ContentType="application/vnd.openxmlformats-officedocument.theme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Masters/slideMaster25.xml" ContentType="application/vnd.openxmlformats-officedocument.presentationml.slideMaster+xml"/>
  <Override PartName="/ppt/slides/slide31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35.xml" ContentType="application/vnd.openxmlformats-officedocument.theme+xml"/>
  <Override PartName="/ppt/slideLayouts/slideLayout206.xml" ContentType="application/vnd.openxmlformats-officedocument.presentationml.slideLayout+xml"/>
  <Override PartName="/ppt/theme/theme24.xml" ContentType="application/vnd.openxmlformats-officedocument.theme+xml"/>
  <Override PartName="/ppt/slideLayouts/slideLayout253.xml" ContentType="application/vnd.openxmlformats-officedocument.presentationml.slideLayout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08" r:id="rId3"/>
    <p:sldMasterId id="2147483720" r:id="rId4"/>
    <p:sldMasterId id="2147483732" r:id="rId5"/>
    <p:sldMasterId id="2147483792" r:id="rId6"/>
    <p:sldMasterId id="2147483958" r:id="rId7"/>
    <p:sldMasterId id="2147484003" r:id="rId8"/>
    <p:sldMasterId id="2147484040" r:id="rId9"/>
    <p:sldMasterId id="2147484052" r:id="rId10"/>
    <p:sldMasterId id="2147484089" r:id="rId11"/>
    <p:sldMasterId id="2147485349" r:id="rId12"/>
    <p:sldMasterId id="2147485362" r:id="rId13"/>
    <p:sldMasterId id="2147485374" r:id="rId14"/>
    <p:sldMasterId id="2147485973" r:id="rId15"/>
    <p:sldMasterId id="2147485986" r:id="rId16"/>
    <p:sldMasterId id="2147486025" r:id="rId17"/>
    <p:sldMasterId id="2147486051" r:id="rId18"/>
    <p:sldMasterId id="2147486076" r:id="rId19"/>
    <p:sldMasterId id="2147486126" r:id="rId20"/>
    <p:sldMasterId id="2147488004" r:id="rId21"/>
    <p:sldMasterId id="2147488008" r:id="rId22"/>
    <p:sldMasterId id="2147488011" r:id="rId23"/>
    <p:sldMasterId id="2147488014" r:id="rId24"/>
    <p:sldMasterId id="2147488020" r:id="rId25"/>
    <p:sldMasterId id="2147488026" r:id="rId26"/>
    <p:sldMasterId id="2147488029" r:id="rId27"/>
    <p:sldMasterId id="2147488032" r:id="rId28"/>
    <p:sldMasterId id="2147488035" r:id="rId29"/>
    <p:sldMasterId id="2147488038" r:id="rId30"/>
    <p:sldMasterId id="2147488044" r:id="rId31"/>
    <p:sldMasterId id="2147488051" r:id="rId32"/>
    <p:sldMasterId id="2147488054" r:id="rId33"/>
    <p:sldMasterId id="2147488058" r:id="rId34"/>
    <p:sldMasterId id="2147488062" r:id="rId35"/>
  </p:sldMasterIdLst>
  <p:notesMasterIdLst>
    <p:notesMasterId r:id="rId74"/>
  </p:notesMasterIdLst>
  <p:sldIdLst>
    <p:sldId id="346" r:id="rId36"/>
    <p:sldId id="351" r:id="rId37"/>
    <p:sldId id="274" r:id="rId38"/>
    <p:sldId id="291" r:id="rId39"/>
    <p:sldId id="324" r:id="rId40"/>
    <p:sldId id="263" r:id="rId41"/>
    <p:sldId id="310" r:id="rId42"/>
    <p:sldId id="258" r:id="rId43"/>
    <p:sldId id="308" r:id="rId44"/>
    <p:sldId id="261" r:id="rId45"/>
    <p:sldId id="348" r:id="rId46"/>
    <p:sldId id="259" r:id="rId47"/>
    <p:sldId id="302" r:id="rId48"/>
    <p:sldId id="285" r:id="rId49"/>
    <p:sldId id="336" r:id="rId50"/>
    <p:sldId id="284" r:id="rId51"/>
    <p:sldId id="337" r:id="rId52"/>
    <p:sldId id="283" r:id="rId53"/>
    <p:sldId id="320" r:id="rId54"/>
    <p:sldId id="281" r:id="rId55"/>
    <p:sldId id="341" r:id="rId56"/>
    <p:sldId id="280" r:id="rId57"/>
    <p:sldId id="307" r:id="rId58"/>
    <p:sldId id="315" r:id="rId59"/>
    <p:sldId id="314" r:id="rId60"/>
    <p:sldId id="278" r:id="rId61"/>
    <p:sldId id="340" r:id="rId62"/>
    <p:sldId id="277" r:id="rId63"/>
    <p:sldId id="303" r:id="rId64"/>
    <p:sldId id="313" r:id="rId65"/>
    <p:sldId id="347" r:id="rId66"/>
    <p:sldId id="294" r:id="rId67"/>
    <p:sldId id="344" r:id="rId68"/>
    <p:sldId id="301" r:id="rId69"/>
    <p:sldId id="349" r:id="rId70"/>
    <p:sldId id="350" r:id="rId71"/>
    <p:sldId id="335" r:id="rId72"/>
    <p:sldId id="352" r:id="rId7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zf5wVAnhqvVxf9e+QK94g==" hashData="CvHi5OJ6bT5LuQSW6Nk6f0FHV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9900FF"/>
    <a:srgbClr val="0000FF"/>
    <a:srgbClr val="FFFF66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94678" autoAdjust="0"/>
  </p:normalViewPr>
  <p:slideViewPr>
    <p:cSldViewPr>
      <p:cViewPr>
        <p:scale>
          <a:sx n="99" d="100"/>
          <a:sy n="99" d="100"/>
        </p:scale>
        <p:origin x="-159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4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7.xml"/><Relationship Id="rId47" Type="http://schemas.openxmlformats.org/officeDocument/2006/relationships/slide" Target="slides/slide12.xml"/><Relationship Id="rId50" Type="http://schemas.openxmlformats.org/officeDocument/2006/relationships/slide" Target="slides/slide15.xml"/><Relationship Id="rId55" Type="http://schemas.openxmlformats.org/officeDocument/2006/relationships/slide" Target="slides/slide20.xml"/><Relationship Id="rId63" Type="http://schemas.openxmlformats.org/officeDocument/2006/relationships/slide" Target="slides/slide28.xml"/><Relationship Id="rId68" Type="http://schemas.openxmlformats.org/officeDocument/2006/relationships/slide" Target="slides/slide33.xml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2.xml"/><Relationship Id="rId40" Type="http://schemas.openxmlformats.org/officeDocument/2006/relationships/slide" Target="slides/slide5.xml"/><Relationship Id="rId45" Type="http://schemas.openxmlformats.org/officeDocument/2006/relationships/slide" Target="slides/slide10.xml"/><Relationship Id="rId53" Type="http://schemas.openxmlformats.org/officeDocument/2006/relationships/slide" Target="slides/slide18.xml"/><Relationship Id="rId58" Type="http://schemas.openxmlformats.org/officeDocument/2006/relationships/slide" Target="slides/slide23.xml"/><Relationship Id="rId66" Type="http://schemas.openxmlformats.org/officeDocument/2006/relationships/slide" Target="slides/slide31.xml"/><Relationship Id="rId7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1.xml"/><Relationship Id="rId49" Type="http://schemas.openxmlformats.org/officeDocument/2006/relationships/slide" Target="slides/slide14.xml"/><Relationship Id="rId57" Type="http://schemas.openxmlformats.org/officeDocument/2006/relationships/slide" Target="slides/slide22.xml"/><Relationship Id="rId61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9.xml"/><Relationship Id="rId52" Type="http://schemas.openxmlformats.org/officeDocument/2006/relationships/slide" Target="slides/slide17.xml"/><Relationship Id="rId60" Type="http://schemas.openxmlformats.org/officeDocument/2006/relationships/slide" Target="slides/slide25.xml"/><Relationship Id="rId65" Type="http://schemas.openxmlformats.org/officeDocument/2006/relationships/slide" Target="slides/slide30.xml"/><Relationship Id="rId73" Type="http://schemas.openxmlformats.org/officeDocument/2006/relationships/slide" Target="slides/slide38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8.xml"/><Relationship Id="rId48" Type="http://schemas.openxmlformats.org/officeDocument/2006/relationships/slide" Target="slides/slide13.xml"/><Relationship Id="rId56" Type="http://schemas.openxmlformats.org/officeDocument/2006/relationships/slide" Target="slides/slide21.xml"/><Relationship Id="rId64" Type="http://schemas.openxmlformats.org/officeDocument/2006/relationships/slide" Target="slides/slide29.xml"/><Relationship Id="rId69" Type="http://schemas.openxmlformats.org/officeDocument/2006/relationships/slide" Target="slides/slide34.xml"/><Relationship Id="rId7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6.xml"/><Relationship Id="rId72" Type="http://schemas.openxmlformats.org/officeDocument/2006/relationships/slide" Target="slides/slide3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3.xml"/><Relationship Id="rId46" Type="http://schemas.openxmlformats.org/officeDocument/2006/relationships/slide" Target="slides/slide11.xml"/><Relationship Id="rId59" Type="http://schemas.openxmlformats.org/officeDocument/2006/relationships/slide" Target="slides/slide24.xml"/><Relationship Id="rId67" Type="http://schemas.openxmlformats.org/officeDocument/2006/relationships/slide" Target="slides/slide32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6.xml"/><Relationship Id="rId54" Type="http://schemas.openxmlformats.org/officeDocument/2006/relationships/slide" Target="slides/slide19.xml"/><Relationship Id="rId62" Type="http://schemas.openxmlformats.org/officeDocument/2006/relationships/slide" Target="slides/slide27.xml"/><Relationship Id="rId70" Type="http://schemas.openxmlformats.org/officeDocument/2006/relationships/slide" Target="slides/slide35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439F44E-496C-4FB5-8A09-A752A82DB5AB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F208510-CAB7-49C3-AA62-415ED8F332A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C48B23-FC47-42DE-A4D2-0635DE593C2A}" type="slidenum">
              <a:rPr lang="nl-NL" smtClean="0"/>
              <a:pPr/>
              <a:t>1</a:t>
            </a:fld>
            <a:endParaRPr lang="nl-NL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83171B-4452-48FA-9856-504D4624219A}" type="slidenum">
              <a:rPr lang="nl-NL" smtClean="0"/>
              <a:pPr/>
              <a:t>11</a:t>
            </a:fld>
            <a:endParaRPr lang="nl-NL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9AFD4A-F061-4BF3-8A6C-6A5593A72723}" type="slidenum">
              <a:rPr lang="nl-NL" smtClean="0"/>
              <a:pPr/>
              <a:t>35</a:t>
            </a:fld>
            <a:endParaRPr lang="nl-NL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E7362-2206-4D6F-B33F-5084B221FFE1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6" descr="85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5618E-B422-4622-B680-C4FC3847E2B2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183A3-DD7C-47BA-9B68-A7732977DDD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E2F15-C16F-4854-B7A5-7371405F2802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E855C-3BB7-4DD7-9AB4-22BA5FECE67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72FB-D927-4EBA-ACAD-4A9CD99189A4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A9D60-7E9F-4E97-8B1F-2C60F1E167F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988E-FA13-4EAE-BE99-5D6180C260E7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42936-F820-4CF1-B6FF-6FF391419AE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80530-C9FF-4D27-8E75-FC85339CB440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25EC7-F9CB-4EDE-AC83-1ECA973CF32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59035-175D-4D32-9C4D-6477B6B13C9D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B495D-547E-4144-9DEC-AD4843C863C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765CC-7AD2-4373-9AD7-761D80638E43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D66DE-9DD8-41E6-B657-343A3EFE347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21395-160B-45A1-A56C-B7A3EFB024DE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2DB62-8035-4AF4-B7A2-0CC97E142AB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D1AC3-E2EA-48AD-860B-4A8AFE34D76D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C2E43-411F-4D4E-9391-9100BB97387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7C89C-0535-45F5-AD72-36795AF4BC31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24786-088E-48A8-81A1-07138679491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EE03B-A4F6-4B07-9818-984191057E6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EF44-16A0-4F89-BD0A-5CCAC7FAE8C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B5F90-19DA-4173-B247-75DD7728B81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A4163-2CAE-497E-BE59-C36D9DB3C63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F413B-ABFC-433F-B540-9035F18AE99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F47F6-105F-4B50-885C-B5AEAA78BB7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1AB7C-D3AE-4E79-BC73-7D1A240C76F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EBD0E-183F-4447-8BF2-6C43EA02A90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B109D-EAFA-4DE6-8C10-EE239CDA0E8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A2496-9422-47BE-89AF-9AA47094AA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9D117-8FF9-4F83-B6A1-4F40D2752BB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41134-8784-45D0-8545-F674C9BD306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DED1B-F9F9-4392-A8B8-F5ABE300FA9F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35FEB-741F-4BF0-8A51-017CE1FADBB1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D828B-3C16-406E-9FA3-6CFC5FCFA889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900">
    <p:zoom/>
  </p:transition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A5EB-1F98-461A-9F4C-8533606C46F4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ro-RO"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2C0AE-ECCC-4BC3-BFEC-C9ED621FAF4A}" type="datetimeFigureOut">
              <a:rPr lang="hu-HU"/>
              <a:pPr>
                <a:defRPr/>
              </a:pPr>
              <a:t>2017.04.10.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D1A01-01B1-4750-9F75-0789F624033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C7F5-B2EB-4CF7-BC26-A96A75AA6FA4}" type="datetime1">
              <a:rPr lang="en-US" altLang="zh-CN"/>
              <a:pPr>
                <a:defRPr/>
              </a:pPr>
              <a:t>4/10/2017</a:t>
            </a:fld>
            <a:endParaRPr lang="hu-HU" altLang="zh-CN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C523F-8DC4-4E94-980B-B0194896BB5C}" type="slidenum">
              <a:rPr lang="hu-HU" altLang="zh-CN"/>
              <a:pPr>
                <a:defRPr/>
              </a:pPr>
              <a:t>‹#›</a:t>
            </a:fld>
            <a:endParaRPr lang="hu-HU" altLang="zh-CN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EE03B-A4F6-4B07-9818-984191057E6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</p:cSld>
  <p:clrMapOvr>
    <a:masterClrMapping/>
  </p:clrMapOvr>
  <p:transition spd="slow" advClick="0" advTm="39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5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5" Type="http://schemas.openxmlformats.org/officeDocument/2006/relationships/image" Target="../media/image6.jpeg"/><Relationship Id="rId10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0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5.xml"/><Relationship Id="rId7" Type="http://schemas.openxmlformats.org/officeDocument/2006/relationships/slideLayout" Target="../slideLayouts/slideLayout149.xml"/><Relationship Id="rId12" Type="http://schemas.openxmlformats.org/officeDocument/2006/relationships/slideLayout" Target="../slideLayouts/slideLayout154.xml"/><Relationship Id="rId2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47.xml"/><Relationship Id="rId10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Relationship Id="rId14" Type="http://schemas.openxmlformats.org/officeDocument/2006/relationships/image" Target="../media/image1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Relationship Id="rId14" Type="http://schemas.openxmlformats.org/officeDocument/2006/relationships/image" Target="../media/image7.jpe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Relationship Id="rId14" Type="http://schemas.openxmlformats.org/officeDocument/2006/relationships/image" Target="../media/image7.jpe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Relationship Id="rId14" Type="http://schemas.openxmlformats.org/officeDocument/2006/relationships/image" Target="../media/image7.jpe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image" Target="../media/image7.jpe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2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Relationship Id="rId14" Type="http://schemas.openxmlformats.org/officeDocument/2006/relationships/image" Target="../media/image7.jpe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9.xml"/><Relationship Id="rId2" Type="http://schemas.openxmlformats.org/officeDocument/2006/relationships/slideLayout" Target="../slideLayouts/slideLayout238.xml"/><Relationship Id="rId1" Type="http://schemas.openxmlformats.org/officeDocument/2006/relationships/slideLayout" Target="../slideLayouts/slideLayout237.xml"/><Relationship Id="rId5" Type="http://schemas.openxmlformats.org/officeDocument/2006/relationships/image" Target="../media/image8.jpeg"/><Relationship Id="rId4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2.xml"/><Relationship Id="rId2" Type="http://schemas.openxmlformats.org/officeDocument/2006/relationships/slideLayout" Target="../slideLayouts/slideLayout241.xml"/><Relationship Id="rId1" Type="http://schemas.openxmlformats.org/officeDocument/2006/relationships/slideLayout" Target="../slideLayouts/slideLayout240.xml"/><Relationship Id="rId5" Type="http://schemas.openxmlformats.org/officeDocument/2006/relationships/image" Target="../media/image9.jpeg"/><Relationship Id="rId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4" Type="http://schemas.openxmlformats.org/officeDocument/2006/relationships/image" Target="../media/image10.jpe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theme" Target="../theme/theme24.xml"/><Relationship Id="rId2" Type="http://schemas.openxmlformats.org/officeDocument/2006/relationships/slideLayout" Target="../slideLayouts/slideLayout246.xml"/><Relationship Id="rId1" Type="http://schemas.openxmlformats.org/officeDocument/2006/relationships/slideLayout" Target="../slideLayouts/slideLayout245.xml"/><Relationship Id="rId4" Type="http://schemas.openxmlformats.org/officeDocument/2006/relationships/image" Target="../media/image11.jpe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theme" Target="../theme/theme25.xml"/><Relationship Id="rId2" Type="http://schemas.openxmlformats.org/officeDocument/2006/relationships/slideLayout" Target="../slideLayouts/slideLayout248.xml"/><Relationship Id="rId1" Type="http://schemas.openxmlformats.org/officeDocument/2006/relationships/slideLayout" Target="../slideLayouts/slideLayout247.xml"/><Relationship Id="rId4" Type="http://schemas.openxmlformats.org/officeDocument/2006/relationships/image" Target="../media/image12.jpe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1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5" Type="http://schemas.openxmlformats.org/officeDocument/2006/relationships/image" Target="../media/image13.jpeg"/><Relationship Id="rId4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theme" Target="../theme/theme27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4" Type="http://schemas.openxmlformats.org/officeDocument/2006/relationships/image" Target="../media/image14.jpe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6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5" Type="http://schemas.openxmlformats.org/officeDocument/2006/relationships/image" Target="../media/image15.jpeg"/><Relationship Id="rId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theme" Target="../theme/theme29.xml"/><Relationship Id="rId2" Type="http://schemas.openxmlformats.org/officeDocument/2006/relationships/slideLayout" Target="../slideLayouts/slideLayout258.xml"/><Relationship Id="rId1" Type="http://schemas.openxmlformats.org/officeDocument/2006/relationships/slideLayout" Target="../slideLayouts/slideLayout257.xml"/><Relationship Id="rId4" Type="http://schemas.openxmlformats.org/officeDocument/2006/relationships/image" Target="../media/image16.jpe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theme" Target="../theme/theme30.xml"/><Relationship Id="rId2" Type="http://schemas.openxmlformats.org/officeDocument/2006/relationships/slideLayout" Target="../slideLayouts/slideLayout260.xml"/><Relationship Id="rId1" Type="http://schemas.openxmlformats.org/officeDocument/2006/relationships/slideLayout" Target="../slideLayouts/slideLayout259.xml"/><Relationship Id="rId4" Type="http://schemas.openxmlformats.org/officeDocument/2006/relationships/image" Target="../media/image10.jpe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theme" Target="../theme/theme31.xml"/><Relationship Id="rId2" Type="http://schemas.openxmlformats.org/officeDocument/2006/relationships/slideLayout" Target="../slideLayouts/slideLayout262.xml"/><Relationship Id="rId1" Type="http://schemas.openxmlformats.org/officeDocument/2006/relationships/slideLayout" Target="../slideLayouts/slideLayout261.xml"/><Relationship Id="rId4" Type="http://schemas.openxmlformats.org/officeDocument/2006/relationships/image" Target="../media/image17.jpe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theme" Target="../theme/theme32.xml"/><Relationship Id="rId2" Type="http://schemas.openxmlformats.org/officeDocument/2006/relationships/slideLayout" Target="../slideLayouts/slideLayout264.xml"/><Relationship Id="rId1" Type="http://schemas.openxmlformats.org/officeDocument/2006/relationships/slideLayout" Target="../slideLayouts/slideLayout263.xml"/><Relationship Id="rId4" Type="http://schemas.openxmlformats.org/officeDocument/2006/relationships/image" Target="../media/image18.jpe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3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4" Type="http://schemas.openxmlformats.org/officeDocument/2006/relationships/image" Target="../media/image19.jpe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theme" Target="../theme/theme34.xml"/><Relationship Id="rId2" Type="http://schemas.openxmlformats.org/officeDocument/2006/relationships/slideLayout" Target="../slideLayouts/slideLayout268.xml"/><Relationship Id="rId1" Type="http://schemas.openxmlformats.org/officeDocument/2006/relationships/slideLayout" Target="../slideLayouts/slideLayout267.xml"/><Relationship Id="rId4" Type="http://schemas.openxmlformats.org/officeDocument/2006/relationships/image" Target="../media/image20.jpe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theme" Target="../theme/theme35.xml"/><Relationship Id="rId2" Type="http://schemas.openxmlformats.org/officeDocument/2006/relationships/slideLayout" Target="../slideLayouts/slideLayout270.xml"/><Relationship Id="rId1" Type="http://schemas.openxmlformats.org/officeDocument/2006/relationships/slideLayout" Target="../slideLayouts/slideLayout269.xml"/><Relationship Id="rId4" Type="http://schemas.openxmlformats.org/officeDocument/2006/relationships/image" Target="../media/image2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596" r:id="rId1"/>
    <p:sldLayoutId id="2147487597" r:id="rId2"/>
    <p:sldLayoutId id="2147487598" r:id="rId3"/>
    <p:sldLayoutId id="2147487599" r:id="rId4"/>
    <p:sldLayoutId id="2147487600" r:id="rId5"/>
    <p:sldLayoutId id="2147487601" r:id="rId6"/>
    <p:sldLayoutId id="2147487602" r:id="rId7"/>
    <p:sldLayoutId id="2147487603" r:id="rId8"/>
    <p:sldLayoutId id="2147487604" r:id="rId9"/>
    <p:sldLayoutId id="2147487605" r:id="rId10"/>
    <p:sldLayoutId id="2147487606" r:id="rId11"/>
    <p:sldLayoutId id="2147487960" r:id="rId12"/>
  </p:sldLayoutIdLst>
  <p:transition spd="slow" advClick="0" advTm="39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64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07" r:id="rId1"/>
    <p:sldLayoutId id="2147487608" r:id="rId2"/>
    <p:sldLayoutId id="2147487609" r:id="rId3"/>
    <p:sldLayoutId id="2147487610" r:id="rId4"/>
    <p:sldLayoutId id="2147487611" r:id="rId5"/>
    <p:sldLayoutId id="2147487612" r:id="rId6"/>
    <p:sldLayoutId id="2147487613" r:id="rId7"/>
    <p:sldLayoutId id="2147487614" r:id="rId8"/>
    <p:sldLayoutId id="2147487615" r:id="rId9"/>
    <p:sldLayoutId id="2147487616" r:id="rId10"/>
    <p:sldLayoutId id="2147487617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7618" r:id="rId1"/>
    <p:sldLayoutId id="2147487619" r:id="rId2"/>
    <p:sldLayoutId id="2147487620" r:id="rId3"/>
    <p:sldLayoutId id="2147487621" r:id="rId4"/>
    <p:sldLayoutId id="2147487622" r:id="rId5"/>
    <p:sldLayoutId id="2147487623" r:id="rId6"/>
    <p:sldLayoutId id="2147487624" r:id="rId7"/>
    <p:sldLayoutId id="2147487625" r:id="rId8"/>
    <p:sldLayoutId id="2147487626" r:id="rId9"/>
    <p:sldLayoutId id="2147487627" r:id="rId10"/>
    <p:sldLayoutId id="2147487628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viragok_kicsi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29" r:id="rId1"/>
    <p:sldLayoutId id="2147487630" r:id="rId2"/>
    <p:sldLayoutId id="2147487631" r:id="rId3"/>
    <p:sldLayoutId id="2147487632" r:id="rId4"/>
    <p:sldLayoutId id="2147487633" r:id="rId5"/>
    <p:sldLayoutId id="2147487634" r:id="rId6"/>
    <p:sldLayoutId id="2147487635" r:id="rId7"/>
    <p:sldLayoutId id="2147487636" r:id="rId8"/>
    <p:sldLayoutId id="2147487637" r:id="rId9"/>
    <p:sldLayoutId id="2147487638" r:id="rId10"/>
    <p:sldLayoutId id="2147487639" r:id="rId11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64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40" r:id="rId1"/>
    <p:sldLayoutId id="2147487641" r:id="rId2"/>
    <p:sldLayoutId id="2147487642" r:id="rId3"/>
    <p:sldLayoutId id="2147487643" r:id="rId4"/>
    <p:sldLayoutId id="2147487644" r:id="rId5"/>
    <p:sldLayoutId id="2147487645" r:id="rId6"/>
    <p:sldLayoutId id="2147487646" r:id="rId7"/>
    <p:sldLayoutId id="2147487647" r:id="rId8"/>
    <p:sldLayoutId id="2147487648" r:id="rId9"/>
    <p:sldLayoutId id="2147487649" r:id="rId10"/>
    <p:sldLayoutId id="2147487650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64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62" r:id="rId1"/>
    <p:sldLayoutId id="2147487663" r:id="rId2"/>
    <p:sldLayoutId id="2147487664" r:id="rId3"/>
    <p:sldLayoutId id="2147487665" r:id="rId4"/>
    <p:sldLayoutId id="2147487666" r:id="rId5"/>
    <p:sldLayoutId id="2147487667" r:id="rId6"/>
    <p:sldLayoutId id="2147487668" r:id="rId7"/>
    <p:sldLayoutId id="2147487669" r:id="rId8"/>
    <p:sldLayoutId id="2147487670" r:id="rId9"/>
    <p:sldLayoutId id="2147487671" r:id="rId10"/>
    <p:sldLayoutId id="2147487672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6" descr="8557.jp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961" r:id="rId1"/>
    <p:sldLayoutId id="2147487962" r:id="rId2"/>
    <p:sldLayoutId id="2147487963" r:id="rId3"/>
    <p:sldLayoutId id="2147487964" r:id="rId4"/>
    <p:sldLayoutId id="2147487965" r:id="rId5"/>
    <p:sldLayoutId id="2147487966" r:id="rId6"/>
    <p:sldLayoutId id="2147487967" r:id="rId7"/>
    <p:sldLayoutId id="2147487968" r:id="rId8"/>
    <p:sldLayoutId id="2147487969" r:id="rId9"/>
    <p:sldLayoutId id="2147487970" r:id="rId10"/>
    <p:sldLayoutId id="2147487971" r:id="rId11"/>
    <p:sldLayoutId id="2147487673" r:id="rId12"/>
    <p:sldLayoutId id="2147487674" r:id="rId13"/>
    <p:sldLayoutId id="2147487675" r:id="rId14"/>
    <p:sldLayoutId id="2147487676" r:id="rId15"/>
    <p:sldLayoutId id="2147487677" r:id="rId16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9" descr="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691" r:id="rId1"/>
    <p:sldLayoutId id="2147487692" r:id="rId2"/>
    <p:sldLayoutId id="2147487693" r:id="rId3"/>
    <p:sldLayoutId id="2147487694" r:id="rId4"/>
    <p:sldLayoutId id="2147487695" r:id="rId5"/>
    <p:sldLayoutId id="2147487696" r:id="rId6"/>
    <p:sldLayoutId id="2147487697" r:id="rId7"/>
    <p:sldLayoutId id="2147487698" r:id="rId8"/>
    <p:sldLayoutId id="2147487699" r:id="rId9"/>
    <p:sldLayoutId id="2147487700" r:id="rId10"/>
    <p:sldLayoutId id="2147487701" r:id="rId11"/>
    <p:sldLayoutId id="2147487702" r:id="rId12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703" r:id="rId1"/>
    <p:sldLayoutId id="2147487704" r:id="rId2"/>
    <p:sldLayoutId id="2147487705" r:id="rId3"/>
    <p:sldLayoutId id="2147487706" r:id="rId4"/>
    <p:sldLayoutId id="2147487707" r:id="rId5"/>
    <p:sldLayoutId id="2147487708" r:id="rId6"/>
    <p:sldLayoutId id="2147487709" r:id="rId7"/>
    <p:sldLayoutId id="2147487710" r:id="rId8"/>
    <p:sldLayoutId id="2147487711" r:id="rId9"/>
    <p:sldLayoutId id="2147487712" r:id="rId10"/>
    <p:sldLayoutId id="2147487713" r:id="rId11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64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714" r:id="rId1"/>
    <p:sldLayoutId id="2147487715" r:id="rId2"/>
    <p:sldLayoutId id="2147487716" r:id="rId3"/>
    <p:sldLayoutId id="2147487717" r:id="rId4"/>
    <p:sldLayoutId id="2147487718" r:id="rId5"/>
    <p:sldLayoutId id="2147487719" r:id="rId6"/>
    <p:sldLayoutId id="2147487720" r:id="rId7"/>
    <p:sldLayoutId id="2147487721" r:id="rId8"/>
    <p:sldLayoutId id="2147487722" r:id="rId9"/>
    <p:sldLayoutId id="2147487723" r:id="rId10"/>
    <p:sldLayoutId id="2147487724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725" r:id="rId1"/>
    <p:sldLayoutId id="2147487726" r:id="rId2"/>
    <p:sldLayoutId id="2147487727" r:id="rId3"/>
    <p:sldLayoutId id="2147487728" r:id="rId4"/>
    <p:sldLayoutId id="2147487729" r:id="rId5"/>
    <p:sldLayoutId id="2147487730" r:id="rId6"/>
    <p:sldLayoutId id="2147487731" r:id="rId7"/>
    <p:sldLayoutId id="2147487732" r:id="rId8"/>
    <p:sldLayoutId id="2147487733" r:id="rId9"/>
    <p:sldLayoutId id="2147487734" r:id="rId10"/>
    <p:sldLayoutId id="2147487735" r:id="rId11"/>
    <p:sldLayoutId id="2147487736" r:id="rId12"/>
    <p:sldLayoutId id="2147487737" r:id="rId13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50000">
              <a:srgbClr val="FF3300"/>
            </a:gs>
            <a:gs pos="100000">
              <a:srgbClr val="0066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F3C6EBD-397E-4F01-A149-FD4B7799FB9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766" r:id="rId1"/>
    <p:sldLayoutId id="2147487767" r:id="rId2"/>
    <p:sldLayoutId id="2147487768" r:id="rId3"/>
    <p:sldLayoutId id="2147487769" r:id="rId4"/>
    <p:sldLayoutId id="2147487770" r:id="rId5"/>
    <p:sldLayoutId id="2147487771" r:id="rId6"/>
    <p:sldLayoutId id="2147487772" r:id="rId7"/>
    <p:sldLayoutId id="2147487773" r:id="rId8"/>
    <p:sldLayoutId id="2147487774" r:id="rId9"/>
    <p:sldLayoutId id="2147487775" r:id="rId10"/>
    <p:sldLayoutId id="2147487776" r:id="rId11"/>
    <p:sldLayoutId id="2147487777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778" r:id="rId1"/>
    <p:sldLayoutId id="2147487779" r:id="rId2"/>
    <p:sldLayoutId id="2147487780" r:id="rId3"/>
    <p:sldLayoutId id="2147487781" r:id="rId4"/>
    <p:sldLayoutId id="2147487782" r:id="rId5"/>
    <p:sldLayoutId id="2147487783" r:id="rId6"/>
    <p:sldLayoutId id="2147487784" r:id="rId7"/>
    <p:sldLayoutId id="2147487785" r:id="rId8"/>
    <p:sldLayoutId id="2147487786" r:id="rId9"/>
    <p:sldLayoutId id="2147487787" r:id="rId10"/>
    <p:sldLayoutId id="2147487788" r:id="rId11"/>
    <p:sldLayoutId id="2147487998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64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789" r:id="rId1"/>
    <p:sldLayoutId id="2147487790" r:id="rId2"/>
    <p:sldLayoutId id="2147487791" r:id="rId3"/>
    <p:sldLayoutId id="2147487792" r:id="rId4"/>
    <p:sldLayoutId id="2147487793" r:id="rId5"/>
    <p:sldLayoutId id="2147487794" r:id="rId6"/>
    <p:sldLayoutId id="2147487795" r:id="rId7"/>
    <p:sldLayoutId id="2147487796" r:id="rId8"/>
    <p:sldLayoutId id="2147487797" r:id="rId9"/>
    <p:sldLayoutId id="2147487798" r:id="rId10"/>
    <p:sldLayoutId id="2147487799" r:id="rId11"/>
  </p:sldLayoutIdLst>
  <p:transition spd="slow" advClick="0" advTm="39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2" descr="Screenshot - 2016. 03. 0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823" r:id="rId1"/>
    <p:sldLayoutId id="2147487824" r:id="rId2"/>
    <p:sldLayoutId id="2147487825" r:id="rId3"/>
    <p:sldLayoutId id="2147487826" r:id="rId4"/>
    <p:sldLayoutId id="2147487827" r:id="rId5"/>
    <p:sldLayoutId id="2147487828" r:id="rId6"/>
    <p:sldLayoutId id="2147487829" r:id="rId7"/>
    <p:sldLayoutId id="2147487830" r:id="rId8"/>
    <p:sldLayoutId id="2147487831" r:id="rId9"/>
    <p:sldLayoutId id="2147487832" r:id="rId10"/>
    <p:sldLayoutId id="2147487833" r:id="rId11"/>
    <p:sldLayoutId id="2147487834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2" descr="Screenshot - 2016. 03. 0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835" r:id="rId1"/>
    <p:sldLayoutId id="2147487836" r:id="rId2"/>
    <p:sldLayoutId id="2147487837" r:id="rId3"/>
    <p:sldLayoutId id="2147487838" r:id="rId4"/>
    <p:sldLayoutId id="2147487839" r:id="rId5"/>
    <p:sldLayoutId id="2147487840" r:id="rId6"/>
    <p:sldLayoutId id="2147487841" r:id="rId7"/>
    <p:sldLayoutId id="2147487842" r:id="rId8"/>
    <p:sldLayoutId id="2147487843" r:id="rId9"/>
    <p:sldLayoutId id="2147487844" r:id="rId10"/>
    <p:sldLayoutId id="2147487845" r:id="rId11"/>
    <p:sldLayoutId id="2147488000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2" descr="Screenshot - 2016. 03. 0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858" r:id="rId1"/>
    <p:sldLayoutId id="2147487859" r:id="rId2"/>
    <p:sldLayoutId id="2147487860" r:id="rId3"/>
    <p:sldLayoutId id="2147487861" r:id="rId4"/>
    <p:sldLayoutId id="2147487862" r:id="rId5"/>
    <p:sldLayoutId id="2147487863" r:id="rId6"/>
    <p:sldLayoutId id="2147487864" r:id="rId7"/>
    <p:sldLayoutId id="2147487865" r:id="rId8"/>
    <p:sldLayoutId id="2147487866" r:id="rId9"/>
    <p:sldLayoutId id="2147487867" r:id="rId10"/>
    <p:sldLayoutId id="2147487868" r:id="rId11"/>
    <p:sldLayoutId id="2147488001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2" descr="Screenshot - 2016. 03. 04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880" r:id="rId1"/>
    <p:sldLayoutId id="2147487881" r:id="rId2"/>
    <p:sldLayoutId id="2147487882" r:id="rId3"/>
    <p:sldLayoutId id="2147487883" r:id="rId4"/>
    <p:sldLayoutId id="2147487884" r:id="rId5"/>
    <p:sldLayoutId id="2147487885" r:id="rId6"/>
    <p:sldLayoutId id="2147487886" r:id="rId7"/>
    <p:sldLayoutId id="2147487887" r:id="rId8"/>
    <p:sldLayoutId id="2147487888" r:id="rId9"/>
    <p:sldLayoutId id="2147487889" r:id="rId10"/>
    <p:sldLayoutId id="2147487890" r:id="rId11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2" descr="Screenshot - 2016. 03. 0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903" r:id="rId1"/>
    <p:sldLayoutId id="2147487904" r:id="rId2"/>
    <p:sldLayoutId id="2147487905" r:id="rId3"/>
    <p:sldLayoutId id="2147487906" r:id="rId4"/>
    <p:sldLayoutId id="2147487907" r:id="rId5"/>
    <p:sldLayoutId id="2147487908" r:id="rId6"/>
    <p:sldLayoutId id="2147487909" r:id="rId7"/>
    <p:sldLayoutId id="2147487910" r:id="rId8"/>
    <p:sldLayoutId id="2147487911" r:id="rId9"/>
    <p:sldLayoutId id="2147487912" r:id="rId10"/>
    <p:sldLayoutId id="2147487913" r:id="rId11"/>
    <p:sldLayoutId id="2147487914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2" descr="Screenshot - 2016. 03. 04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7949" r:id="rId1"/>
    <p:sldLayoutId id="2147487950" r:id="rId2"/>
    <p:sldLayoutId id="2147487951" r:id="rId3"/>
    <p:sldLayoutId id="2147487952" r:id="rId4"/>
    <p:sldLayoutId id="2147487953" r:id="rId5"/>
    <p:sldLayoutId id="2147487954" r:id="rId6"/>
    <p:sldLayoutId id="2147487955" r:id="rId7"/>
    <p:sldLayoutId id="2147487956" r:id="rId8"/>
    <p:sldLayoutId id="2147487957" r:id="rId9"/>
    <p:sldLayoutId id="2147487958" r:id="rId10"/>
    <p:sldLayoutId id="2147487959" r:id="rId11"/>
    <p:sldLayoutId id="2147488003" r:id="rId12"/>
  </p:sldLayoutIdLst>
  <p:transition spd="slow" advClick="0" advTm="3900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ép 15" descr="1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05" r:id="rId1"/>
    <p:sldLayoutId id="2147488006" r:id="rId2"/>
    <p:sldLayoutId id="2147488007" r:id="rId3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ép 13" descr="107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09" r:id="rId1"/>
    <p:sldLayoutId id="2147488010" r:id="rId2"/>
    <p:sldLayoutId id="2147488061" r:id="rId3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Kép 21" descr="85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12" r:id="rId1"/>
    <p:sldLayoutId id="2147488013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15" r:id="rId1"/>
    <p:sldLayoutId id="2147488016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Kép 18" descr="1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21" r:id="rId1"/>
    <p:sldLayoutId id="2147488022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Kép 31" descr="83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27" r:id="rId1"/>
    <p:sldLayoutId id="2147488028" r:id="rId2"/>
    <p:sldLayoutId id="2147488057" r:id="rId3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ép 14" descr="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30" r:id="rId1"/>
    <p:sldLayoutId id="2147488031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ép 11" descr="1047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33" r:id="rId1"/>
    <p:sldLayoutId id="2147488034" r:id="rId2"/>
    <p:sldLayoutId id="2147488050" r:id="rId3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Kép 20" descr="85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36" r:id="rId1"/>
    <p:sldLayoutId id="2147488037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Kép 21" descr="85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39" r:id="rId1"/>
    <p:sldLayoutId id="2147488040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Kép 20" descr="7801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45" r:id="rId1"/>
    <p:sldLayoutId id="2147488046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Kép 33" descr="83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52" r:id="rId1"/>
    <p:sldLayoutId id="2147488053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Kép 32" descr="83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542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55" r:id="rId1"/>
    <p:sldLayoutId id="2147488056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Kép 19" descr="85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59" r:id="rId1"/>
    <p:sldLayoutId id="2147488060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85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063" r:id="rId1"/>
    <p:sldLayoutId id="2147488064" r:id="rId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audio1.wav"/><Relationship Id="rId7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1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62.xml"/><Relationship Id="rId6" Type="http://schemas.openxmlformats.org/officeDocument/2006/relationships/image" Target="../media/image32.pn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6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5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4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6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6.xml"/><Relationship Id="rId5" Type="http://schemas.openxmlformats.org/officeDocument/2006/relationships/image" Target="../media/image43.jpeg"/><Relationship Id="rId4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5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6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8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0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7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8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6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8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03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81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0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jpeg"/><Relationship Id="rId10" Type="http://schemas.openxmlformats.org/officeDocument/2006/relationships/image" Target="../media/image78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Relationship Id="rId14" Type="http://schemas.openxmlformats.org/officeDocument/2006/relationships/image" Target="../media/image8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6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jpe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70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7" name="Picture 37" descr="101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348880"/>
            <a:ext cx="19431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38" descr="998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844824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7" name="Picture 47" descr="324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5734050"/>
            <a:ext cx="38100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53" descr="246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12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54" descr="246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729413"/>
            <a:ext cx="9144000" cy="12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80" name="WordArt 60"/>
          <p:cNvSpPr>
            <a:spLocks noChangeArrowheads="1" noChangeShapeType="1" noTextEdit="1"/>
          </p:cNvSpPr>
          <p:nvPr/>
        </p:nvSpPr>
        <p:spPr bwMode="auto">
          <a:xfrm>
            <a:off x="1331913" y="692150"/>
            <a:ext cx="6772275" cy="752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b="1" kern="10" spc="960" dirty="0" smtClean="0">
                <a:ln w="1905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Monotype Corsiva"/>
              </a:rPr>
              <a:t>FELIZ PASCUA</a:t>
            </a:r>
            <a:r>
              <a:rPr lang="ro-RO" sz="4800" b="1" kern="10" spc="960" dirty="0" smtClean="0">
                <a:ln w="1905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Monotype Corsiva"/>
              </a:rPr>
              <a:t>!</a:t>
            </a:r>
            <a:endParaRPr lang="ro-RO" sz="4800" b="1" kern="10" spc="960" dirty="0">
              <a:ln w="19050" cap="rnd">
                <a:solidFill>
                  <a:srgbClr val="FFFF00"/>
                </a:solidFill>
                <a:prstDash val="sysDot"/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Monotype Corsiva"/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0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1785926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928926" y="3571876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00364" y="5286388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500562" y="0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72000" y="1785926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3571876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643438" y="5286388"/>
            <a:ext cx="1571636" cy="1571612"/>
          </a:xfrm>
          <a:prstGeom prst="donut">
            <a:avLst/>
          </a:prstGeom>
          <a:blipFill>
            <a:blip r:embed="rId8" cstate="print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1" name="Kép 20" descr="989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40352" y="1700808"/>
            <a:ext cx="1104762" cy="4464496"/>
          </a:xfrm>
          <a:prstGeom prst="rect">
            <a:avLst/>
          </a:prstGeom>
        </p:spPr>
      </p:pic>
      <p:pic>
        <p:nvPicPr>
          <p:cNvPr id="22" name="Kép 21" descr="9894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179512" y="1700808"/>
            <a:ext cx="1127486" cy="4464496"/>
          </a:xfrm>
          <a:prstGeom prst="rect">
            <a:avLst/>
          </a:prstGeom>
        </p:spPr>
      </p:pic>
      <p:sp>
        <p:nvSpPr>
          <p:cNvPr id="18" name="Hold 17"/>
          <p:cNvSpPr/>
          <p:nvPr/>
        </p:nvSpPr>
        <p:spPr>
          <a:xfrm>
            <a:off x="2555776" y="692696"/>
            <a:ext cx="864096" cy="2304256"/>
          </a:xfrm>
          <a:prstGeom prst="moon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" name="Hold 18"/>
          <p:cNvSpPr/>
          <p:nvPr/>
        </p:nvSpPr>
        <p:spPr>
          <a:xfrm>
            <a:off x="2483768" y="1700808"/>
            <a:ext cx="864096" cy="2304256"/>
          </a:xfrm>
          <a:prstGeom prst="moon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0" name="Hold 19"/>
          <p:cNvSpPr/>
          <p:nvPr/>
        </p:nvSpPr>
        <p:spPr>
          <a:xfrm>
            <a:off x="2411760" y="3140968"/>
            <a:ext cx="864096" cy="2304256"/>
          </a:xfrm>
          <a:prstGeom prst="moon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3" name="Hold 22"/>
          <p:cNvSpPr/>
          <p:nvPr/>
        </p:nvSpPr>
        <p:spPr>
          <a:xfrm>
            <a:off x="2483768" y="4149080"/>
            <a:ext cx="864096" cy="2304256"/>
          </a:xfrm>
          <a:prstGeom prst="moon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4" name="Hold 23"/>
          <p:cNvSpPr/>
          <p:nvPr/>
        </p:nvSpPr>
        <p:spPr>
          <a:xfrm flipH="1">
            <a:off x="5796136" y="764704"/>
            <a:ext cx="864096" cy="2304256"/>
          </a:xfrm>
          <a:prstGeom prst="moon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" name="Hold 24"/>
          <p:cNvSpPr/>
          <p:nvPr/>
        </p:nvSpPr>
        <p:spPr>
          <a:xfrm flipH="1">
            <a:off x="5940152" y="1772816"/>
            <a:ext cx="864096" cy="2304256"/>
          </a:xfrm>
          <a:prstGeom prst="moon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6" name="Hold 25"/>
          <p:cNvSpPr/>
          <p:nvPr/>
        </p:nvSpPr>
        <p:spPr>
          <a:xfrm flipH="1">
            <a:off x="5940152" y="2996952"/>
            <a:ext cx="864096" cy="2304256"/>
          </a:xfrm>
          <a:prstGeom prst="moon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7" name="Hold 26"/>
          <p:cNvSpPr/>
          <p:nvPr/>
        </p:nvSpPr>
        <p:spPr>
          <a:xfrm flipH="1">
            <a:off x="5940152" y="4149080"/>
            <a:ext cx="864096" cy="2304256"/>
          </a:xfrm>
          <a:prstGeom prst="moon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8" name="Szövegdoboz 27"/>
          <p:cNvSpPr txBox="1"/>
          <p:nvPr/>
        </p:nvSpPr>
        <p:spPr>
          <a:xfrm>
            <a:off x="7020272" y="6237312"/>
            <a:ext cx="1444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b="1" dirty="0" err="1" smtClean="0">
                <a:solidFill>
                  <a:srgbClr val="99FF33"/>
                </a:solidFill>
                <a:latin typeface="Monotype Corsiva" pitchFamily="66" charset="0"/>
              </a:rPr>
              <a:t>kisspista</a:t>
            </a:r>
            <a:endParaRPr lang="ro-RO" sz="3200" b="1" dirty="0">
              <a:solidFill>
                <a:srgbClr val="99FF33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split orient="vert"/>
    <p:sndAc>
      <p:stSnd>
        <p:snd r:embed="rId3" name="ALELUYA- PAOLA MIRAN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5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5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500"/>
                            </p:stCondLst>
                            <p:childTnLst>
                              <p:par>
                                <p:cTn id="1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0" grpId="0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0" name="Picture 4" descr="336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764704"/>
            <a:ext cx="5545162" cy="53934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7942" name="Picture 6" descr="34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2636838"/>
            <a:ext cx="1727200" cy="17224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7965" name="Picture 29" descr="csilivili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750" y="2857500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1 Rectángulo"/>
          <p:cNvSpPr/>
          <p:nvPr/>
        </p:nvSpPr>
        <p:spPr>
          <a:xfrm>
            <a:off x="0" y="0"/>
            <a:ext cx="251520" cy="6858000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1 Rectángulo"/>
          <p:cNvSpPr/>
          <p:nvPr/>
        </p:nvSpPr>
        <p:spPr>
          <a:xfrm>
            <a:off x="8892480" y="0"/>
            <a:ext cx="251520" cy="6858000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1 Rectángulo"/>
          <p:cNvSpPr/>
          <p:nvPr/>
        </p:nvSpPr>
        <p:spPr>
          <a:xfrm rot="5400000">
            <a:off x="4446240" y="-4446240"/>
            <a:ext cx="251520" cy="9144000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1 Rectángulo"/>
          <p:cNvSpPr/>
          <p:nvPr/>
        </p:nvSpPr>
        <p:spPr>
          <a:xfrm rot="5400000">
            <a:off x="4477680" y="2191680"/>
            <a:ext cx="188640" cy="9144000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377" name="Kép 9" descr="991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050" y="836613"/>
            <a:ext cx="5165725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WordArt 7"/>
          <p:cNvSpPr>
            <a:spLocks noChangeArrowheads="1" noChangeShapeType="1" noTextEdit="1"/>
          </p:cNvSpPr>
          <p:nvPr/>
        </p:nvSpPr>
        <p:spPr bwMode="auto">
          <a:xfrm>
            <a:off x="1907704" y="2996952"/>
            <a:ext cx="5400600" cy="809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b="1" kern="1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gradFill>
                  <a:gsLst>
                    <a:gs pos="45000">
                      <a:srgbClr val="000082"/>
                    </a:gs>
                    <a:gs pos="53000">
                      <a:srgbClr val="99FF33"/>
                    </a:gs>
                    <a:gs pos="34000">
                      <a:srgbClr val="FF0000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Mistral" pitchFamily="66" charset="0"/>
              </a:rPr>
              <a:t>CRISTO  HA  RESUCITADO </a:t>
            </a:r>
            <a:r>
              <a:rPr lang="ro-RO" sz="5400" b="1" kern="1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gradFill>
                  <a:gsLst>
                    <a:gs pos="45000">
                      <a:srgbClr val="000082"/>
                    </a:gs>
                    <a:gs pos="53000">
                      <a:srgbClr val="99FF33"/>
                    </a:gs>
                    <a:gs pos="34000">
                      <a:srgbClr val="FF0000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Mistral" pitchFamily="66" charset="0"/>
              </a:rPr>
              <a:t>!</a:t>
            </a:r>
            <a:endParaRPr lang="ro-RO" sz="5400" b="1" kern="10" dirty="0">
              <a:ln w="15875">
                <a:solidFill>
                  <a:srgbClr val="FFFF00"/>
                </a:solidFill>
                <a:round/>
                <a:headEnd/>
                <a:tailEnd/>
              </a:ln>
              <a:gradFill>
                <a:gsLst>
                  <a:gs pos="45000">
                    <a:srgbClr val="000082"/>
                  </a:gs>
                  <a:gs pos="53000">
                    <a:srgbClr val="99FF33"/>
                  </a:gs>
                  <a:gs pos="34000">
                    <a:srgbClr val="FF0000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Mistral" pitchFamily="66" charset="0"/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67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Kép 1" descr="H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511175"/>
            <a:ext cx="7848600" cy="5889625"/>
          </a:xfrm>
          <a:prstGeom prst="ellipse">
            <a:avLst/>
          </a:prstGeom>
          <a:ln w="190500" cap="rnd">
            <a:solidFill>
              <a:srgbClr val="9900FF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easter_wallpaper-48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12676"/>
            <a:ext cx="7920880" cy="5832648"/>
          </a:xfrm>
          <a:prstGeom prst="rect">
            <a:avLst/>
          </a:prstGeom>
          <a:solidFill>
            <a:srgbClr val="FF0000"/>
          </a:solidFill>
          <a:ln w="762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Kép 2" descr="H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92150"/>
            <a:ext cx="8102600" cy="5559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Kép 1" descr="Kép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6250"/>
            <a:ext cx="8064500" cy="5972175"/>
          </a:xfrm>
          <a:prstGeom prst="rect">
            <a:avLst/>
          </a:prstGeom>
          <a:noFill/>
          <a:ln w="762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Kép 1" descr="H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620713"/>
            <a:ext cx="7639050" cy="57324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9FF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Picture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1" y="727189"/>
            <a:ext cx="7344817" cy="5438116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Kép 2" descr="H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7439025" cy="5581650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920880" cy="6255314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179388" y="260350"/>
            <a:ext cx="2016125" cy="2197100"/>
          </a:xfrm>
          <a:prstGeom prst="ellipse">
            <a:avLst/>
          </a:prstGeom>
          <a:solidFill>
            <a:srgbClr val="3333CC"/>
          </a:solidFill>
          <a:ln w="57150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1258888" y="2420938"/>
            <a:ext cx="2016125" cy="2197100"/>
          </a:xfrm>
          <a:prstGeom prst="ellipse">
            <a:avLst/>
          </a:prstGeom>
          <a:solidFill>
            <a:srgbClr val="FF3399"/>
          </a:solidFill>
          <a:ln w="57150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2484438" y="4508500"/>
            <a:ext cx="2016125" cy="2197100"/>
          </a:xfrm>
          <a:prstGeom prst="ellipse">
            <a:avLst/>
          </a:prstGeom>
          <a:solidFill>
            <a:srgbClr val="00FF00"/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sp>
        <p:nvSpPr>
          <p:cNvPr id="21514" name="Oval 10"/>
          <p:cNvSpPr>
            <a:spLocks noChangeArrowheads="1"/>
          </p:cNvSpPr>
          <p:nvPr/>
        </p:nvSpPr>
        <p:spPr bwMode="auto">
          <a:xfrm>
            <a:off x="3563938" y="260350"/>
            <a:ext cx="2016125" cy="2197100"/>
          </a:xfrm>
          <a:prstGeom prst="ellipse">
            <a:avLst/>
          </a:prstGeom>
          <a:solidFill>
            <a:srgbClr val="3366FF"/>
          </a:solidFill>
          <a:ln w="57150">
            <a:solidFill>
              <a:srgbClr val="66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sp>
        <p:nvSpPr>
          <p:cNvPr id="21518" name="Oval 14"/>
          <p:cNvSpPr>
            <a:spLocks noChangeArrowheads="1"/>
          </p:cNvSpPr>
          <p:nvPr/>
        </p:nvSpPr>
        <p:spPr bwMode="auto">
          <a:xfrm>
            <a:off x="6877050" y="260350"/>
            <a:ext cx="2016125" cy="2197100"/>
          </a:xfrm>
          <a:prstGeom prst="ellipse">
            <a:avLst/>
          </a:prstGeom>
          <a:solidFill>
            <a:srgbClr val="9900FF"/>
          </a:solidFill>
          <a:ln w="57150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hu-HU">
              <a:solidFill>
                <a:srgbClr val="00FF00"/>
              </a:solidFill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5795963" y="2420938"/>
            <a:ext cx="2016125" cy="21971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sp>
        <p:nvSpPr>
          <p:cNvPr id="21513" name="Oval 9"/>
          <p:cNvSpPr>
            <a:spLocks noChangeArrowheads="1"/>
          </p:cNvSpPr>
          <p:nvPr/>
        </p:nvSpPr>
        <p:spPr bwMode="auto">
          <a:xfrm>
            <a:off x="4643438" y="4508500"/>
            <a:ext cx="2016125" cy="219710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99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pic>
        <p:nvPicPr>
          <p:cNvPr id="21544" name="Picture 40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20713"/>
            <a:ext cx="1525587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5" name="Picture 41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620713"/>
            <a:ext cx="1525587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6" name="Picture 42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781300"/>
            <a:ext cx="1525588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8" name="Picture 44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869160"/>
            <a:ext cx="1525588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9" name="Picture 45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2781300"/>
            <a:ext cx="1525587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50" name="Picture 46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20713"/>
            <a:ext cx="1525587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51" name="Picture 47" descr="95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869160"/>
            <a:ext cx="1525587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1124744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196752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5445224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445224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284984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284984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http://www.heathersanimations.com/easter/he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196752"/>
            <a:ext cx="5715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Kép 28" descr="H9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8515"/>
          </a:xfrm>
          <a:prstGeom prst="rect">
            <a:avLst/>
          </a:prstGeom>
        </p:spPr>
      </p:pic>
    </p:spTree>
  </p:cSld>
  <p:clrMapOvr>
    <a:masterClrMapping/>
  </p:clrMapOvr>
  <p:transition spd="slow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3" dur="2000" spd="-100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8885E-6 C 0.06892 3.8885E-6 0.125 0.07471 0.125 0.16678 C 0.125 0.25838 0.06892 0.33333 0 0.33333 C -0.06892 0.33333 -0.125 0.25838 -0.125 0.16678 C -0.125 0.07471 -0.06892 3.8885E-6 0 3.8885E-6 Z " pathEditMode="relative" rAng="0" ptsTypes="fffff">
                                      <p:cBhvr>
                                        <p:cTn id="25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69327E-6 C 0.06892 1.69327E-6 0.125 0.07471 0.125 0.16678 C 0.125 0.25862 0.06892 0.33333 3.33333E-6 0.33333 C -0.06893 0.33333 -0.125 0.25862 -0.125 0.16678 C -0.125 0.07471 -0.06893 1.69327E-6 3.33333E-6 1.69327E-6 Z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0278 C 0.06406 -0.00278 0.12014 0.07194 0.12014 0.164 C 0.12014 0.25584 0.06406 0.33056 -0.00486 0.33056 C -0.07379 0.33056 -0.12986 0.25584 -0.12986 0.164 C -0.12986 0.07194 -0.07379 -0.00278 -0.00486 -0.00278 Z " pathEditMode="relative" rAng="0" ptsTypes="fffff">
                                      <p:cBhvr>
                                        <p:cTn id="40" dur="2000" spd="-100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1549 C 0.06789 0.01549 0.12396 0.09021 0.12396 0.18228 C 0.12396 0.27411 0.06789 0.34883 -0.00104 0.34883 C -0.06996 0.34883 -0.12604 0.27411 -0.12604 0.18228 C -0.12604 0.09021 -0.06996 0.01549 -0.00104 0.01549 Z " pathEditMode="relative" rAng="0" ptsTypes="fffff">
                                      <p:cBhvr>
                                        <p:cTn id="53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1549 C 0.06805 0.01549 0.12413 0.09021 0.12413 0.18228 C 0.12413 0.27411 0.06805 0.34883 -0.00087 0.34883 C -0.0698 0.34883 -0.12587 0.27411 -0.12587 0.18228 C -0.12587 0.09021 -0.0698 0.01549 -0.00087 0.01549 Z " pathEditMode="relative" rAng="0" ptsTypes="fffff">
                                      <p:cBhvr>
                                        <p:cTn id="55" dur="2000" spd="-100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99"/>
                                      </p:to>
                                    </p:animClr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9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08" grpId="1" animBg="1"/>
      <p:bldP spid="21508" grpId="2" animBg="1"/>
      <p:bldP spid="21509" grpId="0" animBg="1"/>
      <p:bldP spid="21509" grpId="1" animBg="1"/>
      <p:bldP spid="21510" grpId="0" animBg="1"/>
      <p:bldP spid="21510" grpId="1" animBg="1"/>
      <p:bldP spid="21514" grpId="0" animBg="1"/>
      <p:bldP spid="21514" grpId="1" animBg="1"/>
      <p:bldP spid="21518" grpId="0" animBg="1"/>
      <p:bldP spid="21518" grpId="1" animBg="1"/>
      <p:bldP spid="21518" grpId="2" animBg="1"/>
      <p:bldP spid="21512" grpId="0" animBg="1"/>
      <p:bldP spid="21512" grpId="1" animBg="1"/>
      <p:bldP spid="21513" grpId="0" animBg="1"/>
      <p:bldP spid="2151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Picture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425608" cy="6336704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Kép 1" descr="H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488" y="-243408"/>
            <a:ext cx="7439025" cy="6463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FF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Kép 1" descr="Kép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504825"/>
            <a:ext cx="8242300" cy="5948363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Kép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0629"/>
          <a:stretch>
            <a:fillRect/>
          </a:stretch>
        </p:blipFill>
        <p:spPr bwMode="auto">
          <a:xfrm>
            <a:off x="635000" y="476250"/>
            <a:ext cx="7969250" cy="59055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Kép 1" descr="Kép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8262937" cy="6018212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Kép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611188" y="512763"/>
            <a:ext cx="7993062" cy="5832475"/>
          </a:xfrm>
          <a:prstGeom prst="roundRect">
            <a:avLst>
              <a:gd name="adj" fmla="val 11111"/>
            </a:avLst>
          </a:prstGeom>
          <a:ln w="190500" cap="rnd">
            <a:solidFill>
              <a:srgbClr val="9900FF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Kép 1" descr="Kép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8250237" cy="6048375"/>
          </a:xfrm>
          <a:prstGeom prst="rect">
            <a:avLst/>
          </a:prstGeom>
          <a:noFill/>
          <a:ln w="762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Kép 1" descr="H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" y="452438"/>
            <a:ext cx="7972425" cy="5953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Kép 1" descr="Kép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58788"/>
            <a:ext cx="8064500" cy="59944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Kép 1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548680"/>
            <a:ext cx="8232775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Kép 1" descr="Kép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39738"/>
            <a:ext cx="8064500" cy="597852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Kép 2" descr="H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511175"/>
            <a:ext cx="7848600" cy="588962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Kép 1" descr="H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63550"/>
            <a:ext cx="7921625" cy="5989638"/>
          </a:xfrm>
          <a:prstGeom prst="rect">
            <a:avLst/>
          </a:prstGeom>
          <a:noFill/>
          <a:ln w="76200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Kép 2" descr="H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7705030" cy="57615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Kép 1" descr="Kép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6100"/>
            <a:ext cx="8064500" cy="5907088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Kép 1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b="2460"/>
          <a:stretch>
            <a:fillRect/>
          </a:stretch>
        </p:blipFill>
        <p:spPr bwMode="auto">
          <a:xfrm>
            <a:off x="467544" y="404664"/>
            <a:ext cx="8135938" cy="60483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9FF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Kép 1" descr="Kép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620713"/>
            <a:ext cx="8191500" cy="5688012"/>
          </a:xfrm>
          <a:prstGeom prst="rect">
            <a:avLst/>
          </a:prstGeom>
          <a:noFill/>
          <a:ln w="762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Kép 1" descr="H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47700"/>
            <a:ext cx="7410450" cy="5562600"/>
          </a:xfrm>
          <a:prstGeom prst="roundRect">
            <a:avLst>
              <a:gd name="adj" fmla="val 16667"/>
            </a:avLst>
          </a:prstGeom>
          <a:ln w="76200">
            <a:solidFill>
              <a:srgbClr val="FF00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Kép 1" descr="H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04813"/>
            <a:ext cx="8135938" cy="6021387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8" descr="Happy-Easter-happy-easter-all-my-fans-30389863-1024-7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91259"/>
            <a:ext cx="8208912" cy="5962077"/>
          </a:xfrm>
          <a:prstGeom prst="ellipse">
            <a:avLst/>
          </a:prstGeom>
          <a:ln w="76200" cap="rnd">
            <a:solidFill>
              <a:srgbClr val="FFFF6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Kép 1" descr="Kép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652463"/>
            <a:ext cx="7921625" cy="55530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Kép 4" descr="husvet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3125" y="658813"/>
            <a:ext cx="7443788" cy="5507037"/>
          </a:xfrm>
          <a:prstGeom prst="roundRect">
            <a:avLst>
              <a:gd name="adj" fmla="val 16667"/>
            </a:avLst>
          </a:prstGeom>
          <a:ln w="76200">
            <a:solidFill>
              <a:srgbClr val="0000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1859" name="Kép 5" descr="www_tvn_hu_fc785c3247737bbcf03bae9b5b34770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21538">
            <a:off x="1273175" y="4214813"/>
            <a:ext cx="35718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0" name="Picture 3" descr="C:\Users\Kiss Istvan\Pictures\dc0709089de6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4149725"/>
            <a:ext cx="20605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1" name="Picture 4" descr="C:\Users\Kiss Istvan\Pictures\a_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549275"/>
            <a:ext cx="230346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Kép 1" descr="H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76250"/>
            <a:ext cx="7993062" cy="5976938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" name="Kép 2" descr="Kép39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38093">
            <a:off x="2957462" y="4222587"/>
            <a:ext cx="2879725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9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Freeform 3" descr="husvet-005 - 1"/>
          <p:cNvSpPr>
            <a:spLocks/>
          </p:cNvSpPr>
          <p:nvPr/>
        </p:nvSpPr>
        <p:spPr bwMode="auto">
          <a:xfrm>
            <a:off x="0" y="0"/>
            <a:ext cx="2746375" cy="2311400"/>
          </a:xfrm>
          <a:custGeom>
            <a:avLst/>
            <a:gdLst>
              <a:gd name="T0" fmla="*/ 701202 w 423"/>
              <a:gd name="T1" fmla="*/ 2229477 h 395"/>
              <a:gd name="T2" fmla="*/ 584335 w 423"/>
              <a:gd name="T3" fmla="*/ 2012966 h 395"/>
              <a:gd name="T4" fmla="*/ 960907 w 423"/>
              <a:gd name="T5" fmla="*/ 1995411 h 395"/>
              <a:gd name="T6" fmla="*/ 1071281 w 423"/>
              <a:gd name="T7" fmla="*/ 2112444 h 395"/>
              <a:gd name="T8" fmla="*/ 967399 w 423"/>
              <a:gd name="T9" fmla="*/ 2235329 h 395"/>
              <a:gd name="T10" fmla="*/ 1038818 w 423"/>
              <a:gd name="T11" fmla="*/ 2293845 h 395"/>
              <a:gd name="T12" fmla="*/ 2291892 w 423"/>
              <a:gd name="T13" fmla="*/ 2311400 h 395"/>
              <a:gd name="T14" fmla="*/ 2285400 w 423"/>
              <a:gd name="T15" fmla="*/ 1673571 h 395"/>
              <a:gd name="T16" fmla="*/ 2480178 w 423"/>
              <a:gd name="T17" fmla="*/ 1720384 h 395"/>
              <a:gd name="T18" fmla="*/ 2655478 w 423"/>
              <a:gd name="T19" fmla="*/ 1591648 h 395"/>
              <a:gd name="T20" fmla="*/ 2700927 w 423"/>
              <a:gd name="T21" fmla="*/ 1345878 h 395"/>
              <a:gd name="T22" fmla="*/ 2512641 w 423"/>
              <a:gd name="T23" fmla="*/ 1375137 h 395"/>
              <a:gd name="T24" fmla="*/ 2311370 w 423"/>
              <a:gd name="T25" fmla="*/ 1316620 h 395"/>
              <a:gd name="T26" fmla="*/ 2304877 w 423"/>
              <a:gd name="T27" fmla="*/ 901153 h 395"/>
              <a:gd name="T28" fmla="*/ 2278907 w 423"/>
              <a:gd name="T29" fmla="*/ 0 h 395"/>
              <a:gd name="T30" fmla="*/ 0 w 423"/>
              <a:gd name="T31" fmla="*/ 0 h 395"/>
              <a:gd name="T32" fmla="*/ 0 w 423"/>
              <a:gd name="T33" fmla="*/ 2282142 h 395"/>
              <a:gd name="T34" fmla="*/ 701202 w 423"/>
              <a:gd name="T35" fmla="*/ 2229477 h 3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423"/>
              <a:gd name="T55" fmla="*/ 0 h 395"/>
              <a:gd name="T56" fmla="*/ 423 w 423"/>
              <a:gd name="T57" fmla="*/ 395 h 3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423" h="395">
                <a:moveTo>
                  <a:pt x="108" y="381"/>
                </a:moveTo>
                <a:cubicBezTo>
                  <a:pt x="119" y="365"/>
                  <a:pt x="83" y="360"/>
                  <a:pt x="90" y="344"/>
                </a:cubicBezTo>
                <a:cubicBezTo>
                  <a:pt x="97" y="328"/>
                  <a:pt x="135" y="340"/>
                  <a:pt x="148" y="341"/>
                </a:cubicBezTo>
                <a:cubicBezTo>
                  <a:pt x="166" y="343"/>
                  <a:pt x="169" y="355"/>
                  <a:pt x="165" y="361"/>
                </a:cubicBezTo>
                <a:cubicBezTo>
                  <a:pt x="161" y="368"/>
                  <a:pt x="147" y="374"/>
                  <a:pt x="149" y="382"/>
                </a:cubicBezTo>
                <a:cubicBezTo>
                  <a:pt x="150" y="390"/>
                  <a:pt x="153" y="393"/>
                  <a:pt x="160" y="392"/>
                </a:cubicBezTo>
                <a:cubicBezTo>
                  <a:pt x="166" y="391"/>
                  <a:pt x="227" y="369"/>
                  <a:pt x="353" y="395"/>
                </a:cubicBezTo>
                <a:cubicBezTo>
                  <a:pt x="349" y="384"/>
                  <a:pt x="342" y="300"/>
                  <a:pt x="352" y="286"/>
                </a:cubicBezTo>
                <a:cubicBezTo>
                  <a:pt x="362" y="273"/>
                  <a:pt x="373" y="285"/>
                  <a:pt x="382" y="294"/>
                </a:cubicBezTo>
                <a:cubicBezTo>
                  <a:pt x="390" y="303"/>
                  <a:pt x="400" y="287"/>
                  <a:pt x="409" y="272"/>
                </a:cubicBezTo>
                <a:cubicBezTo>
                  <a:pt x="418" y="257"/>
                  <a:pt x="423" y="238"/>
                  <a:pt x="416" y="230"/>
                </a:cubicBezTo>
                <a:cubicBezTo>
                  <a:pt x="410" y="222"/>
                  <a:pt x="401" y="222"/>
                  <a:pt x="387" y="235"/>
                </a:cubicBezTo>
                <a:cubicBezTo>
                  <a:pt x="378" y="243"/>
                  <a:pt x="365" y="242"/>
                  <a:pt x="356" y="225"/>
                </a:cubicBezTo>
                <a:cubicBezTo>
                  <a:pt x="350" y="213"/>
                  <a:pt x="350" y="187"/>
                  <a:pt x="355" y="154"/>
                </a:cubicBezTo>
                <a:cubicBezTo>
                  <a:pt x="360" y="123"/>
                  <a:pt x="362" y="36"/>
                  <a:pt x="3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90"/>
                  <a:pt x="0" y="390"/>
                  <a:pt x="0" y="390"/>
                </a:cubicBezTo>
                <a:cubicBezTo>
                  <a:pt x="45" y="379"/>
                  <a:pt x="100" y="392"/>
                  <a:pt x="108" y="381"/>
                </a:cubicBezTo>
                <a:close/>
              </a:path>
            </a:pathLst>
          </a:custGeom>
          <a:blipFill dpi="0" rotWithShape="0">
            <a:blip r:embed="rId3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36" name="Freeform 4" descr="easter7 - 1"/>
          <p:cNvSpPr>
            <a:spLocks/>
          </p:cNvSpPr>
          <p:nvPr/>
        </p:nvSpPr>
        <p:spPr bwMode="auto">
          <a:xfrm>
            <a:off x="4248150" y="0"/>
            <a:ext cx="2660650" cy="2625725"/>
          </a:xfrm>
          <a:custGeom>
            <a:avLst/>
            <a:gdLst>
              <a:gd name="T0" fmla="*/ 364294 w 409"/>
              <a:gd name="T1" fmla="*/ 508771 h 449"/>
              <a:gd name="T2" fmla="*/ 221179 w 409"/>
              <a:gd name="T3" fmla="*/ 742688 h 449"/>
              <a:gd name="T4" fmla="*/ 45537 w 409"/>
              <a:gd name="T5" fmla="*/ 1023390 h 449"/>
              <a:gd name="T6" fmla="*/ 253705 w 409"/>
              <a:gd name="T7" fmla="*/ 1081869 h 449"/>
              <a:gd name="T8" fmla="*/ 370800 w 409"/>
              <a:gd name="T9" fmla="*/ 1210524 h 449"/>
              <a:gd name="T10" fmla="*/ 338273 w 409"/>
              <a:gd name="T11" fmla="*/ 2298240 h 449"/>
              <a:gd name="T12" fmla="*/ 995304 w 409"/>
              <a:gd name="T13" fmla="*/ 2339176 h 449"/>
              <a:gd name="T14" fmla="*/ 949768 w 409"/>
              <a:gd name="T15" fmla="*/ 2491222 h 449"/>
              <a:gd name="T16" fmla="*/ 1131915 w 409"/>
              <a:gd name="T17" fmla="*/ 2602333 h 449"/>
              <a:gd name="T18" fmla="*/ 1450672 w 409"/>
              <a:gd name="T19" fmla="*/ 2549702 h 449"/>
              <a:gd name="T20" fmla="*/ 1288041 w 409"/>
              <a:gd name="T21" fmla="*/ 2327480 h 449"/>
              <a:gd name="T22" fmla="*/ 2641134 w 409"/>
              <a:gd name="T23" fmla="*/ 2280697 h 449"/>
              <a:gd name="T24" fmla="*/ 2602103 w 409"/>
              <a:gd name="T25" fmla="*/ 1672511 h 449"/>
              <a:gd name="T26" fmla="*/ 2419956 w 409"/>
              <a:gd name="T27" fmla="*/ 1514617 h 449"/>
              <a:gd name="T28" fmla="*/ 2380924 w 409"/>
              <a:gd name="T29" fmla="*/ 1157892 h 449"/>
              <a:gd name="T30" fmla="*/ 2524040 w 409"/>
              <a:gd name="T31" fmla="*/ 1233915 h 449"/>
              <a:gd name="T32" fmla="*/ 2602103 w 409"/>
              <a:gd name="T33" fmla="*/ 1274851 h 449"/>
              <a:gd name="T34" fmla="*/ 2608608 w 409"/>
              <a:gd name="T35" fmla="*/ 333333 h 449"/>
              <a:gd name="T36" fmla="*/ 2595597 w 409"/>
              <a:gd name="T37" fmla="*/ 0 h 449"/>
              <a:gd name="T38" fmla="*/ 279726 w 409"/>
              <a:gd name="T39" fmla="*/ 0 h 449"/>
              <a:gd name="T40" fmla="*/ 364294 w 409"/>
              <a:gd name="T41" fmla="*/ 508771 h 44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9"/>
              <a:gd name="T64" fmla="*/ 0 h 449"/>
              <a:gd name="T65" fmla="*/ 409 w 409"/>
              <a:gd name="T66" fmla="*/ 449 h 44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9" h="449">
                <a:moveTo>
                  <a:pt x="56" y="87"/>
                </a:moveTo>
                <a:cubicBezTo>
                  <a:pt x="53" y="100"/>
                  <a:pt x="48" y="122"/>
                  <a:pt x="34" y="127"/>
                </a:cubicBezTo>
                <a:cubicBezTo>
                  <a:pt x="15" y="133"/>
                  <a:pt x="0" y="153"/>
                  <a:pt x="7" y="175"/>
                </a:cubicBezTo>
                <a:cubicBezTo>
                  <a:pt x="14" y="194"/>
                  <a:pt x="31" y="195"/>
                  <a:pt x="39" y="185"/>
                </a:cubicBezTo>
                <a:cubicBezTo>
                  <a:pt x="60" y="159"/>
                  <a:pt x="66" y="177"/>
                  <a:pt x="57" y="207"/>
                </a:cubicBezTo>
                <a:cubicBezTo>
                  <a:pt x="32" y="287"/>
                  <a:pt x="44" y="341"/>
                  <a:pt x="52" y="393"/>
                </a:cubicBezTo>
                <a:cubicBezTo>
                  <a:pt x="63" y="391"/>
                  <a:pt x="127" y="386"/>
                  <a:pt x="153" y="400"/>
                </a:cubicBezTo>
                <a:cubicBezTo>
                  <a:pt x="164" y="406"/>
                  <a:pt x="146" y="415"/>
                  <a:pt x="146" y="426"/>
                </a:cubicBezTo>
                <a:cubicBezTo>
                  <a:pt x="145" y="437"/>
                  <a:pt x="154" y="444"/>
                  <a:pt x="174" y="445"/>
                </a:cubicBezTo>
                <a:cubicBezTo>
                  <a:pt x="195" y="447"/>
                  <a:pt x="219" y="449"/>
                  <a:pt x="223" y="436"/>
                </a:cubicBezTo>
                <a:cubicBezTo>
                  <a:pt x="227" y="423"/>
                  <a:pt x="188" y="408"/>
                  <a:pt x="198" y="398"/>
                </a:cubicBezTo>
                <a:cubicBezTo>
                  <a:pt x="208" y="388"/>
                  <a:pt x="341" y="381"/>
                  <a:pt x="406" y="390"/>
                </a:cubicBezTo>
                <a:cubicBezTo>
                  <a:pt x="399" y="342"/>
                  <a:pt x="405" y="311"/>
                  <a:pt x="400" y="286"/>
                </a:cubicBezTo>
                <a:cubicBezTo>
                  <a:pt x="397" y="274"/>
                  <a:pt x="384" y="254"/>
                  <a:pt x="372" y="259"/>
                </a:cubicBezTo>
                <a:cubicBezTo>
                  <a:pt x="342" y="272"/>
                  <a:pt x="348" y="211"/>
                  <a:pt x="366" y="198"/>
                </a:cubicBezTo>
                <a:cubicBezTo>
                  <a:pt x="384" y="186"/>
                  <a:pt x="388" y="202"/>
                  <a:pt x="388" y="211"/>
                </a:cubicBezTo>
                <a:cubicBezTo>
                  <a:pt x="388" y="220"/>
                  <a:pt x="393" y="223"/>
                  <a:pt x="400" y="218"/>
                </a:cubicBezTo>
                <a:cubicBezTo>
                  <a:pt x="406" y="212"/>
                  <a:pt x="409" y="111"/>
                  <a:pt x="401" y="57"/>
                </a:cubicBezTo>
                <a:cubicBezTo>
                  <a:pt x="399" y="43"/>
                  <a:pt x="398" y="22"/>
                  <a:pt x="399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54" y="29"/>
                  <a:pt x="62" y="63"/>
                  <a:pt x="56" y="87"/>
                </a:cubicBezTo>
                <a:close/>
              </a:path>
            </a:pathLst>
          </a:custGeom>
          <a:blipFill dpi="0" rotWithShape="0">
            <a:blip r:embed="rId4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37" name="Freeform 5" descr="easteregg 1024 - 1"/>
          <p:cNvSpPr>
            <a:spLocks/>
          </p:cNvSpPr>
          <p:nvPr/>
        </p:nvSpPr>
        <p:spPr bwMode="auto">
          <a:xfrm>
            <a:off x="2232025" y="0"/>
            <a:ext cx="2447925" cy="2636838"/>
          </a:xfrm>
          <a:custGeom>
            <a:avLst/>
            <a:gdLst>
              <a:gd name="T0" fmla="*/ 84411 w 377"/>
              <a:gd name="T1" fmla="*/ 900384 h 451"/>
              <a:gd name="T2" fmla="*/ 90904 w 377"/>
              <a:gd name="T3" fmla="*/ 1315496 h 451"/>
              <a:gd name="T4" fmla="*/ 292193 w 377"/>
              <a:gd name="T5" fmla="*/ 1373962 h 451"/>
              <a:gd name="T6" fmla="*/ 480495 w 377"/>
              <a:gd name="T7" fmla="*/ 1344729 h 451"/>
              <a:gd name="T8" fmla="*/ 435042 w 377"/>
              <a:gd name="T9" fmla="*/ 1590288 h 451"/>
              <a:gd name="T10" fmla="*/ 259727 w 377"/>
              <a:gd name="T11" fmla="*/ 1718915 h 451"/>
              <a:gd name="T12" fmla="*/ 64932 w 377"/>
              <a:gd name="T13" fmla="*/ 1672141 h 451"/>
              <a:gd name="T14" fmla="*/ 71425 w 377"/>
              <a:gd name="T15" fmla="*/ 2309426 h 451"/>
              <a:gd name="T16" fmla="*/ 740221 w 377"/>
              <a:gd name="T17" fmla="*/ 2321119 h 451"/>
              <a:gd name="T18" fmla="*/ 889564 w 377"/>
              <a:gd name="T19" fmla="*/ 2397126 h 451"/>
              <a:gd name="T20" fmla="*/ 837619 w 377"/>
              <a:gd name="T21" fmla="*/ 2549138 h 451"/>
              <a:gd name="T22" fmla="*/ 1155784 w 377"/>
              <a:gd name="T23" fmla="*/ 2590065 h 451"/>
              <a:gd name="T24" fmla="*/ 1168771 w 377"/>
              <a:gd name="T25" fmla="*/ 2373739 h 451"/>
              <a:gd name="T26" fmla="*/ 1454470 w 377"/>
              <a:gd name="T27" fmla="*/ 2262653 h 451"/>
              <a:gd name="T28" fmla="*/ 2357021 w 377"/>
              <a:gd name="T29" fmla="*/ 2297733 h 451"/>
              <a:gd name="T30" fmla="*/ 2389486 w 377"/>
              <a:gd name="T31" fmla="*/ 1210256 h 451"/>
              <a:gd name="T32" fmla="*/ 2272609 w 377"/>
              <a:gd name="T33" fmla="*/ 1081630 h 451"/>
              <a:gd name="T34" fmla="*/ 2064828 w 377"/>
              <a:gd name="T35" fmla="*/ 1023163 h 451"/>
              <a:gd name="T36" fmla="*/ 2240144 w 377"/>
              <a:gd name="T37" fmla="*/ 742524 h 451"/>
              <a:gd name="T38" fmla="*/ 2382993 w 377"/>
              <a:gd name="T39" fmla="*/ 508658 h 451"/>
              <a:gd name="T40" fmla="*/ 2298582 w 377"/>
              <a:gd name="T41" fmla="*/ 0 h 451"/>
              <a:gd name="T42" fmla="*/ 58439 w 377"/>
              <a:gd name="T43" fmla="*/ 0 h 451"/>
              <a:gd name="T44" fmla="*/ 84411 w 377"/>
              <a:gd name="T45" fmla="*/ 900384 h 4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77"/>
              <a:gd name="T70" fmla="*/ 0 h 451"/>
              <a:gd name="T71" fmla="*/ 377 w 377"/>
              <a:gd name="T72" fmla="*/ 451 h 4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77" h="451">
                <a:moveTo>
                  <a:pt x="13" y="154"/>
                </a:moveTo>
                <a:cubicBezTo>
                  <a:pt x="8" y="187"/>
                  <a:pt x="8" y="213"/>
                  <a:pt x="14" y="225"/>
                </a:cubicBezTo>
                <a:cubicBezTo>
                  <a:pt x="23" y="242"/>
                  <a:pt x="36" y="243"/>
                  <a:pt x="45" y="235"/>
                </a:cubicBezTo>
                <a:cubicBezTo>
                  <a:pt x="59" y="222"/>
                  <a:pt x="68" y="222"/>
                  <a:pt x="74" y="230"/>
                </a:cubicBezTo>
                <a:cubicBezTo>
                  <a:pt x="81" y="238"/>
                  <a:pt x="76" y="257"/>
                  <a:pt x="67" y="272"/>
                </a:cubicBezTo>
                <a:cubicBezTo>
                  <a:pt x="58" y="287"/>
                  <a:pt x="48" y="303"/>
                  <a:pt x="40" y="294"/>
                </a:cubicBezTo>
                <a:cubicBezTo>
                  <a:pt x="31" y="285"/>
                  <a:pt x="20" y="273"/>
                  <a:pt x="10" y="286"/>
                </a:cubicBezTo>
                <a:cubicBezTo>
                  <a:pt x="0" y="300"/>
                  <a:pt x="7" y="384"/>
                  <a:pt x="11" y="395"/>
                </a:cubicBezTo>
                <a:cubicBezTo>
                  <a:pt x="65" y="403"/>
                  <a:pt x="102" y="397"/>
                  <a:pt x="114" y="397"/>
                </a:cubicBezTo>
                <a:cubicBezTo>
                  <a:pt x="127" y="397"/>
                  <a:pt x="137" y="404"/>
                  <a:pt x="137" y="410"/>
                </a:cubicBezTo>
                <a:cubicBezTo>
                  <a:pt x="137" y="416"/>
                  <a:pt x="122" y="422"/>
                  <a:pt x="129" y="436"/>
                </a:cubicBezTo>
                <a:cubicBezTo>
                  <a:pt x="137" y="449"/>
                  <a:pt x="162" y="451"/>
                  <a:pt x="178" y="443"/>
                </a:cubicBezTo>
                <a:cubicBezTo>
                  <a:pt x="194" y="435"/>
                  <a:pt x="180" y="414"/>
                  <a:pt x="180" y="406"/>
                </a:cubicBezTo>
                <a:cubicBezTo>
                  <a:pt x="180" y="399"/>
                  <a:pt x="196" y="382"/>
                  <a:pt x="224" y="387"/>
                </a:cubicBezTo>
                <a:cubicBezTo>
                  <a:pt x="252" y="393"/>
                  <a:pt x="303" y="399"/>
                  <a:pt x="363" y="393"/>
                </a:cubicBezTo>
                <a:cubicBezTo>
                  <a:pt x="355" y="341"/>
                  <a:pt x="343" y="287"/>
                  <a:pt x="368" y="207"/>
                </a:cubicBezTo>
                <a:cubicBezTo>
                  <a:pt x="377" y="177"/>
                  <a:pt x="371" y="159"/>
                  <a:pt x="350" y="185"/>
                </a:cubicBezTo>
                <a:cubicBezTo>
                  <a:pt x="342" y="195"/>
                  <a:pt x="325" y="194"/>
                  <a:pt x="318" y="175"/>
                </a:cubicBezTo>
                <a:cubicBezTo>
                  <a:pt x="311" y="153"/>
                  <a:pt x="326" y="133"/>
                  <a:pt x="345" y="127"/>
                </a:cubicBezTo>
                <a:cubicBezTo>
                  <a:pt x="359" y="122"/>
                  <a:pt x="364" y="100"/>
                  <a:pt x="367" y="87"/>
                </a:cubicBezTo>
                <a:cubicBezTo>
                  <a:pt x="373" y="63"/>
                  <a:pt x="365" y="29"/>
                  <a:pt x="354" y="0"/>
                </a:cubicBezTo>
                <a:cubicBezTo>
                  <a:pt x="9" y="0"/>
                  <a:pt x="9" y="0"/>
                  <a:pt x="9" y="0"/>
                </a:cubicBezTo>
                <a:cubicBezTo>
                  <a:pt x="20" y="36"/>
                  <a:pt x="18" y="123"/>
                  <a:pt x="13" y="154"/>
                </a:cubicBezTo>
                <a:close/>
              </a:path>
            </a:pathLst>
          </a:custGeom>
          <a:blipFill dpi="0" rotWithShape="0">
            <a:blip r:embed="rId5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38" name="Freeform 6" descr="basket_800 - 1"/>
          <p:cNvSpPr>
            <a:spLocks/>
          </p:cNvSpPr>
          <p:nvPr/>
        </p:nvSpPr>
        <p:spPr bwMode="auto">
          <a:xfrm>
            <a:off x="6462713" y="0"/>
            <a:ext cx="2681287" cy="2314575"/>
          </a:xfrm>
          <a:custGeom>
            <a:avLst/>
            <a:gdLst>
              <a:gd name="T0" fmla="*/ 383041 w 413"/>
              <a:gd name="T1" fmla="*/ 333159 h 396"/>
              <a:gd name="T2" fmla="*/ 376549 w 413"/>
              <a:gd name="T3" fmla="*/ 1274185 h 396"/>
              <a:gd name="T4" fmla="*/ 298642 w 413"/>
              <a:gd name="T5" fmla="*/ 1233271 h 396"/>
              <a:gd name="T6" fmla="*/ 155813 w 413"/>
              <a:gd name="T7" fmla="*/ 1157288 h 396"/>
              <a:gd name="T8" fmla="*/ 194767 w 413"/>
              <a:gd name="T9" fmla="*/ 1513826 h 396"/>
              <a:gd name="T10" fmla="*/ 376549 w 413"/>
              <a:gd name="T11" fmla="*/ 1671638 h 396"/>
              <a:gd name="T12" fmla="*/ 415502 w 413"/>
              <a:gd name="T13" fmla="*/ 2279506 h 396"/>
              <a:gd name="T14" fmla="*/ 1045248 w 413"/>
              <a:gd name="T15" fmla="*/ 2285351 h 396"/>
              <a:gd name="T16" fmla="*/ 1291952 w 413"/>
              <a:gd name="T17" fmla="*/ 2121694 h 396"/>
              <a:gd name="T18" fmla="*/ 1116662 w 413"/>
              <a:gd name="T19" fmla="*/ 1963882 h 396"/>
              <a:gd name="T20" fmla="*/ 1434781 w 413"/>
              <a:gd name="T21" fmla="*/ 1905433 h 396"/>
              <a:gd name="T22" fmla="*/ 1597086 w 413"/>
              <a:gd name="T23" fmla="*/ 2063245 h 396"/>
              <a:gd name="T24" fmla="*/ 1713946 w 413"/>
              <a:gd name="T25" fmla="*/ 2250281 h 396"/>
              <a:gd name="T26" fmla="*/ 2681287 w 413"/>
              <a:gd name="T27" fmla="*/ 2209367 h 396"/>
              <a:gd name="T28" fmla="*/ 2681287 w 413"/>
              <a:gd name="T29" fmla="*/ 0 h 396"/>
              <a:gd name="T30" fmla="*/ 370057 w 413"/>
              <a:gd name="T31" fmla="*/ 0 h 396"/>
              <a:gd name="T32" fmla="*/ 383041 w 413"/>
              <a:gd name="T33" fmla="*/ 333159 h 39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413"/>
              <a:gd name="T52" fmla="*/ 0 h 396"/>
              <a:gd name="T53" fmla="*/ 413 w 413"/>
              <a:gd name="T54" fmla="*/ 396 h 39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413" h="396">
                <a:moveTo>
                  <a:pt x="59" y="57"/>
                </a:moveTo>
                <a:cubicBezTo>
                  <a:pt x="67" y="111"/>
                  <a:pt x="64" y="212"/>
                  <a:pt x="58" y="218"/>
                </a:cubicBezTo>
                <a:cubicBezTo>
                  <a:pt x="51" y="223"/>
                  <a:pt x="46" y="220"/>
                  <a:pt x="46" y="211"/>
                </a:cubicBezTo>
                <a:cubicBezTo>
                  <a:pt x="46" y="202"/>
                  <a:pt x="42" y="186"/>
                  <a:pt x="24" y="198"/>
                </a:cubicBezTo>
                <a:cubicBezTo>
                  <a:pt x="6" y="211"/>
                  <a:pt x="0" y="272"/>
                  <a:pt x="30" y="259"/>
                </a:cubicBezTo>
                <a:cubicBezTo>
                  <a:pt x="42" y="254"/>
                  <a:pt x="55" y="274"/>
                  <a:pt x="58" y="286"/>
                </a:cubicBezTo>
                <a:cubicBezTo>
                  <a:pt x="63" y="311"/>
                  <a:pt x="57" y="342"/>
                  <a:pt x="64" y="390"/>
                </a:cubicBezTo>
                <a:cubicBezTo>
                  <a:pt x="107" y="396"/>
                  <a:pt x="137" y="396"/>
                  <a:pt x="161" y="391"/>
                </a:cubicBezTo>
                <a:cubicBezTo>
                  <a:pt x="190" y="385"/>
                  <a:pt x="206" y="370"/>
                  <a:pt x="199" y="363"/>
                </a:cubicBezTo>
                <a:cubicBezTo>
                  <a:pt x="192" y="356"/>
                  <a:pt x="170" y="351"/>
                  <a:pt x="172" y="336"/>
                </a:cubicBezTo>
                <a:cubicBezTo>
                  <a:pt x="174" y="320"/>
                  <a:pt x="205" y="321"/>
                  <a:pt x="221" y="326"/>
                </a:cubicBezTo>
                <a:cubicBezTo>
                  <a:pt x="236" y="331"/>
                  <a:pt x="255" y="336"/>
                  <a:pt x="246" y="353"/>
                </a:cubicBezTo>
                <a:cubicBezTo>
                  <a:pt x="236" y="370"/>
                  <a:pt x="247" y="380"/>
                  <a:pt x="264" y="385"/>
                </a:cubicBezTo>
                <a:cubicBezTo>
                  <a:pt x="277" y="389"/>
                  <a:pt x="350" y="373"/>
                  <a:pt x="413" y="378"/>
                </a:cubicBezTo>
                <a:cubicBezTo>
                  <a:pt x="413" y="0"/>
                  <a:pt x="413" y="0"/>
                  <a:pt x="41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6" y="22"/>
                  <a:pt x="57" y="43"/>
                  <a:pt x="59" y="57"/>
                </a:cubicBezTo>
                <a:close/>
              </a:path>
            </a:pathLst>
          </a:custGeom>
          <a:blipFill dpi="0" rotWithShape="0">
            <a:blip r:embed="rId6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1" name="Freeform 9" descr="husvet-024 - 1"/>
          <p:cNvSpPr>
            <a:spLocks/>
          </p:cNvSpPr>
          <p:nvPr/>
        </p:nvSpPr>
        <p:spPr bwMode="auto">
          <a:xfrm>
            <a:off x="6807200" y="4462463"/>
            <a:ext cx="2336800" cy="2395537"/>
          </a:xfrm>
          <a:custGeom>
            <a:avLst/>
            <a:gdLst>
              <a:gd name="T0" fmla="*/ 986649 w 360"/>
              <a:gd name="T1" fmla="*/ 128541 h 410"/>
              <a:gd name="T2" fmla="*/ 1155418 w 360"/>
              <a:gd name="T3" fmla="*/ 350566 h 410"/>
              <a:gd name="T4" fmla="*/ 837353 w 360"/>
              <a:gd name="T5" fmla="*/ 403151 h 410"/>
              <a:gd name="T6" fmla="*/ 649111 w 360"/>
              <a:gd name="T7" fmla="*/ 292139 h 410"/>
              <a:gd name="T8" fmla="*/ 701040 w 360"/>
              <a:gd name="T9" fmla="*/ 134384 h 410"/>
              <a:gd name="T10" fmla="*/ 58420 w 360"/>
              <a:gd name="T11" fmla="*/ 111013 h 410"/>
              <a:gd name="T12" fmla="*/ 58420 w 360"/>
              <a:gd name="T13" fmla="*/ 899787 h 410"/>
              <a:gd name="T14" fmla="*/ 168769 w 360"/>
              <a:gd name="T15" fmla="*/ 1378894 h 410"/>
              <a:gd name="T16" fmla="*/ 318064 w 360"/>
              <a:gd name="T17" fmla="*/ 1221140 h 410"/>
              <a:gd name="T18" fmla="*/ 415431 w 360"/>
              <a:gd name="T19" fmla="*/ 1460693 h 410"/>
              <a:gd name="T20" fmla="*/ 305082 w 360"/>
              <a:gd name="T21" fmla="*/ 1659348 h 410"/>
              <a:gd name="T22" fmla="*/ 155787 w 360"/>
              <a:gd name="T23" fmla="*/ 1618448 h 410"/>
              <a:gd name="T24" fmla="*/ 58420 w 360"/>
              <a:gd name="T25" fmla="*/ 1898901 h 410"/>
              <a:gd name="T26" fmla="*/ 64911 w 360"/>
              <a:gd name="T27" fmla="*/ 2395537 h 410"/>
              <a:gd name="T28" fmla="*/ 2336800 w 360"/>
              <a:gd name="T29" fmla="*/ 2395537 h 410"/>
              <a:gd name="T30" fmla="*/ 2336800 w 360"/>
              <a:gd name="T31" fmla="*/ 169440 h 410"/>
              <a:gd name="T32" fmla="*/ 986649 w 360"/>
              <a:gd name="T33" fmla="*/ 128541 h 41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60"/>
              <a:gd name="T52" fmla="*/ 0 h 410"/>
              <a:gd name="T53" fmla="*/ 360 w 360"/>
              <a:gd name="T54" fmla="*/ 410 h 41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60" h="410">
                <a:moveTo>
                  <a:pt x="152" y="22"/>
                </a:moveTo>
                <a:cubicBezTo>
                  <a:pt x="141" y="31"/>
                  <a:pt x="182" y="46"/>
                  <a:pt x="178" y="60"/>
                </a:cubicBezTo>
                <a:cubicBezTo>
                  <a:pt x="173" y="73"/>
                  <a:pt x="149" y="70"/>
                  <a:pt x="129" y="69"/>
                </a:cubicBezTo>
                <a:cubicBezTo>
                  <a:pt x="108" y="68"/>
                  <a:pt x="100" y="61"/>
                  <a:pt x="100" y="50"/>
                </a:cubicBezTo>
                <a:cubicBezTo>
                  <a:pt x="101" y="39"/>
                  <a:pt x="119" y="29"/>
                  <a:pt x="108" y="23"/>
                </a:cubicBezTo>
                <a:cubicBezTo>
                  <a:pt x="82" y="10"/>
                  <a:pt x="20" y="16"/>
                  <a:pt x="9" y="19"/>
                </a:cubicBezTo>
                <a:cubicBezTo>
                  <a:pt x="20" y="71"/>
                  <a:pt x="12" y="137"/>
                  <a:pt x="9" y="154"/>
                </a:cubicBezTo>
                <a:cubicBezTo>
                  <a:pt x="0" y="197"/>
                  <a:pt x="9" y="233"/>
                  <a:pt x="26" y="236"/>
                </a:cubicBezTo>
                <a:cubicBezTo>
                  <a:pt x="33" y="237"/>
                  <a:pt x="34" y="212"/>
                  <a:pt x="49" y="209"/>
                </a:cubicBezTo>
                <a:cubicBezTo>
                  <a:pt x="64" y="207"/>
                  <a:pt x="64" y="234"/>
                  <a:pt x="64" y="250"/>
                </a:cubicBezTo>
                <a:cubicBezTo>
                  <a:pt x="64" y="267"/>
                  <a:pt x="57" y="284"/>
                  <a:pt x="47" y="284"/>
                </a:cubicBezTo>
                <a:cubicBezTo>
                  <a:pt x="36" y="284"/>
                  <a:pt x="34" y="277"/>
                  <a:pt x="24" y="277"/>
                </a:cubicBezTo>
                <a:cubicBezTo>
                  <a:pt x="14" y="276"/>
                  <a:pt x="13" y="298"/>
                  <a:pt x="9" y="325"/>
                </a:cubicBezTo>
                <a:cubicBezTo>
                  <a:pt x="7" y="341"/>
                  <a:pt x="4" y="373"/>
                  <a:pt x="10" y="410"/>
                </a:cubicBezTo>
                <a:cubicBezTo>
                  <a:pt x="360" y="410"/>
                  <a:pt x="360" y="410"/>
                  <a:pt x="360" y="410"/>
                </a:cubicBezTo>
                <a:cubicBezTo>
                  <a:pt x="360" y="29"/>
                  <a:pt x="360" y="29"/>
                  <a:pt x="360" y="29"/>
                </a:cubicBezTo>
                <a:cubicBezTo>
                  <a:pt x="293" y="11"/>
                  <a:pt x="181" y="0"/>
                  <a:pt x="152" y="22"/>
                </a:cubicBezTo>
                <a:close/>
              </a:path>
            </a:pathLst>
          </a:custGeom>
          <a:blipFill dpi="0" rotWithShape="0">
            <a:blip r:embed="rId7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2" name="Freeform 10" descr="husvet-028 - 1"/>
          <p:cNvSpPr>
            <a:spLocks/>
          </p:cNvSpPr>
          <p:nvPr/>
        </p:nvSpPr>
        <p:spPr bwMode="auto">
          <a:xfrm>
            <a:off x="4211960" y="4152900"/>
            <a:ext cx="3013075" cy="2705100"/>
          </a:xfrm>
          <a:custGeom>
            <a:avLst/>
            <a:gdLst>
              <a:gd name="T0" fmla="*/ 2655922 w 464"/>
              <a:gd name="T1" fmla="*/ 2208484 h 463"/>
              <a:gd name="T2" fmla="*/ 2753327 w 464"/>
              <a:gd name="T3" fmla="*/ 1928041 h 463"/>
              <a:gd name="T4" fmla="*/ 2902682 w 464"/>
              <a:gd name="T5" fmla="*/ 1968939 h 463"/>
              <a:gd name="T6" fmla="*/ 3013075 w 464"/>
              <a:gd name="T7" fmla="*/ 1770292 h 463"/>
              <a:gd name="T8" fmla="*/ 2915670 w 464"/>
              <a:gd name="T9" fmla="*/ 1530748 h 463"/>
              <a:gd name="T10" fmla="*/ 2766315 w 464"/>
              <a:gd name="T11" fmla="*/ 1688497 h 463"/>
              <a:gd name="T12" fmla="*/ 2655922 w 464"/>
              <a:gd name="T13" fmla="*/ 1209408 h 463"/>
              <a:gd name="T14" fmla="*/ 2655922 w 464"/>
              <a:gd name="T15" fmla="*/ 420664 h 463"/>
              <a:gd name="T16" fmla="*/ 1935122 w 464"/>
              <a:gd name="T17" fmla="*/ 368081 h 463"/>
              <a:gd name="T18" fmla="*/ 1584462 w 464"/>
              <a:gd name="T19" fmla="*/ 204489 h 463"/>
              <a:gd name="T20" fmla="*/ 1603943 w 464"/>
              <a:gd name="T21" fmla="*/ 29213 h 463"/>
              <a:gd name="T22" fmla="*/ 1246790 w 464"/>
              <a:gd name="T23" fmla="*/ 46740 h 463"/>
              <a:gd name="T24" fmla="*/ 1240296 w 464"/>
              <a:gd name="T25" fmla="*/ 227859 h 463"/>
              <a:gd name="T26" fmla="*/ 850674 w 464"/>
              <a:gd name="T27" fmla="*/ 368081 h 463"/>
              <a:gd name="T28" fmla="*/ 376634 w 464"/>
              <a:gd name="T29" fmla="*/ 408978 h 463"/>
              <a:gd name="T30" fmla="*/ 383128 w 464"/>
              <a:gd name="T31" fmla="*/ 1069186 h 463"/>
              <a:gd name="T32" fmla="*/ 305204 w 464"/>
              <a:gd name="T33" fmla="*/ 1489850 h 463"/>
              <a:gd name="T34" fmla="*/ 162342 w 464"/>
              <a:gd name="T35" fmla="*/ 1554118 h 463"/>
              <a:gd name="T36" fmla="*/ 12987 w 464"/>
              <a:gd name="T37" fmla="*/ 1647599 h 463"/>
              <a:gd name="T38" fmla="*/ 77924 w 464"/>
              <a:gd name="T39" fmla="*/ 1869616 h 463"/>
              <a:gd name="T40" fmla="*/ 266242 w 464"/>
              <a:gd name="T41" fmla="*/ 1811190 h 463"/>
              <a:gd name="T42" fmla="*/ 383128 w 464"/>
              <a:gd name="T43" fmla="*/ 1781978 h 463"/>
              <a:gd name="T44" fmla="*/ 350660 w 464"/>
              <a:gd name="T45" fmla="*/ 2237696 h 463"/>
              <a:gd name="T46" fmla="*/ 409103 w 464"/>
              <a:gd name="T47" fmla="*/ 2705100 h 463"/>
              <a:gd name="T48" fmla="*/ 2662416 w 464"/>
              <a:gd name="T49" fmla="*/ 2705100 h 463"/>
              <a:gd name="T50" fmla="*/ 2655922 w 464"/>
              <a:gd name="T51" fmla="*/ 2208484 h 463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464"/>
              <a:gd name="T79" fmla="*/ 0 h 463"/>
              <a:gd name="T80" fmla="*/ 464 w 464"/>
              <a:gd name="T81" fmla="*/ 463 h 463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464" h="463">
                <a:moveTo>
                  <a:pt x="409" y="378"/>
                </a:moveTo>
                <a:cubicBezTo>
                  <a:pt x="413" y="351"/>
                  <a:pt x="414" y="329"/>
                  <a:pt x="424" y="330"/>
                </a:cubicBezTo>
                <a:cubicBezTo>
                  <a:pt x="434" y="330"/>
                  <a:pt x="436" y="337"/>
                  <a:pt x="447" y="337"/>
                </a:cubicBezTo>
                <a:cubicBezTo>
                  <a:pt x="457" y="337"/>
                  <a:pt x="464" y="320"/>
                  <a:pt x="464" y="303"/>
                </a:cubicBezTo>
                <a:cubicBezTo>
                  <a:pt x="464" y="287"/>
                  <a:pt x="464" y="260"/>
                  <a:pt x="449" y="262"/>
                </a:cubicBezTo>
                <a:cubicBezTo>
                  <a:pt x="434" y="265"/>
                  <a:pt x="433" y="290"/>
                  <a:pt x="426" y="289"/>
                </a:cubicBezTo>
                <a:cubicBezTo>
                  <a:pt x="409" y="286"/>
                  <a:pt x="400" y="250"/>
                  <a:pt x="409" y="207"/>
                </a:cubicBezTo>
                <a:cubicBezTo>
                  <a:pt x="412" y="190"/>
                  <a:pt x="420" y="124"/>
                  <a:pt x="409" y="72"/>
                </a:cubicBezTo>
                <a:cubicBezTo>
                  <a:pt x="383" y="77"/>
                  <a:pt x="349" y="71"/>
                  <a:pt x="298" y="63"/>
                </a:cubicBezTo>
                <a:cubicBezTo>
                  <a:pt x="263" y="58"/>
                  <a:pt x="235" y="45"/>
                  <a:pt x="244" y="35"/>
                </a:cubicBezTo>
                <a:cubicBezTo>
                  <a:pt x="250" y="27"/>
                  <a:pt x="255" y="11"/>
                  <a:pt x="247" y="5"/>
                </a:cubicBezTo>
                <a:cubicBezTo>
                  <a:pt x="238" y="0"/>
                  <a:pt x="200" y="4"/>
                  <a:pt x="192" y="8"/>
                </a:cubicBezTo>
                <a:cubicBezTo>
                  <a:pt x="184" y="12"/>
                  <a:pt x="183" y="22"/>
                  <a:pt x="191" y="39"/>
                </a:cubicBezTo>
                <a:cubicBezTo>
                  <a:pt x="202" y="61"/>
                  <a:pt x="156" y="71"/>
                  <a:pt x="131" y="63"/>
                </a:cubicBezTo>
                <a:cubicBezTo>
                  <a:pt x="99" y="52"/>
                  <a:pt x="78" y="62"/>
                  <a:pt x="58" y="70"/>
                </a:cubicBezTo>
                <a:cubicBezTo>
                  <a:pt x="63" y="94"/>
                  <a:pt x="61" y="160"/>
                  <a:pt x="59" y="183"/>
                </a:cubicBezTo>
                <a:cubicBezTo>
                  <a:pt x="57" y="205"/>
                  <a:pt x="51" y="242"/>
                  <a:pt x="47" y="255"/>
                </a:cubicBezTo>
                <a:cubicBezTo>
                  <a:pt x="46" y="260"/>
                  <a:pt x="41" y="279"/>
                  <a:pt x="25" y="266"/>
                </a:cubicBezTo>
                <a:cubicBezTo>
                  <a:pt x="10" y="254"/>
                  <a:pt x="4" y="270"/>
                  <a:pt x="2" y="282"/>
                </a:cubicBezTo>
                <a:cubicBezTo>
                  <a:pt x="0" y="295"/>
                  <a:pt x="2" y="307"/>
                  <a:pt x="12" y="320"/>
                </a:cubicBezTo>
                <a:cubicBezTo>
                  <a:pt x="23" y="332"/>
                  <a:pt x="34" y="322"/>
                  <a:pt x="41" y="310"/>
                </a:cubicBezTo>
                <a:cubicBezTo>
                  <a:pt x="47" y="299"/>
                  <a:pt x="53" y="297"/>
                  <a:pt x="59" y="305"/>
                </a:cubicBezTo>
                <a:cubicBezTo>
                  <a:pt x="68" y="315"/>
                  <a:pt x="58" y="339"/>
                  <a:pt x="54" y="383"/>
                </a:cubicBezTo>
                <a:cubicBezTo>
                  <a:pt x="51" y="403"/>
                  <a:pt x="58" y="441"/>
                  <a:pt x="63" y="463"/>
                </a:cubicBezTo>
                <a:cubicBezTo>
                  <a:pt x="410" y="463"/>
                  <a:pt x="410" y="463"/>
                  <a:pt x="410" y="463"/>
                </a:cubicBezTo>
                <a:cubicBezTo>
                  <a:pt x="404" y="426"/>
                  <a:pt x="407" y="394"/>
                  <a:pt x="409" y="378"/>
                </a:cubicBezTo>
                <a:close/>
              </a:path>
            </a:pathLst>
          </a:custGeom>
          <a:blipFill dpi="0" rotWithShape="0">
            <a:blip r:embed="rId8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3" name="Freeform 11" descr="pasen bl en rode eieren - 1"/>
          <p:cNvSpPr>
            <a:spLocks/>
          </p:cNvSpPr>
          <p:nvPr/>
        </p:nvSpPr>
        <p:spPr bwMode="auto">
          <a:xfrm>
            <a:off x="6735763" y="1881188"/>
            <a:ext cx="2408237" cy="3016250"/>
          </a:xfrm>
          <a:custGeom>
            <a:avLst/>
            <a:gdLst>
              <a:gd name="T0" fmla="*/ 1441047 w 371"/>
              <a:gd name="T1" fmla="*/ 379954 h 516"/>
              <a:gd name="T2" fmla="*/ 1324206 w 371"/>
              <a:gd name="T3" fmla="*/ 192900 h 516"/>
              <a:gd name="T4" fmla="*/ 1161926 w 371"/>
              <a:gd name="T5" fmla="*/ 35073 h 516"/>
              <a:gd name="T6" fmla="*/ 843857 w 371"/>
              <a:gd name="T7" fmla="*/ 93527 h 516"/>
              <a:gd name="T8" fmla="*/ 1019119 w 371"/>
              <a:gd name="T9" fmla="*/ 251354 h 516"/>
              <a:gd name="T10" fmla="*/ 772453 w 371"/>
              <a:gd name="T11" fmla="*/ 415027 h 516"/>
              <a:gd name="T12" fmla="*/ 142807 w 371"/>
              <a:gd name="T13" fmla="*/ 409181 h 516"/>
              <a:gd name="T14" fmla="*/ 155789 w 371"/>
              <a:gd name="T15" fmla="*/ 1087253 h 516"/>
              <a:gd name="T16" fmla="*/ 188245 w 371"/>
              <a:gd name="T17" fmla="*/ 1285998 h 516"/>
              <a:gd name="T18" fmla="*/ 421928 w 371"/>
              <a:gd name="T19" fmla="*/ 1274307 h 516"/>
              <a:gd name="T20" fmla="*/ 480349 w 371"/>
              <a:gd name="T21" fmla="*/ 1502280 h 516"/>
              <a:gd name="T22" fmla="*/ 266139 w 371"/>
              <a:gd name="T23" fmla="*/ 1519816 h 516"/>
              <a:gd name="T24" fmla="*/ 136315 w 371"/>
              <a:gd name="T25" fmla="*/ 1794552 h 516"/>
              <a:gd name="T26" fmla="*/ 129824 w 371"/>
              <a:gd name="T27" fmla="*/ 2700595 h 516"/>
              <a:gd name="T28" fmla="*/ 772453 w 371"/>
              <a:gd name="T29" fmla="*/ 2723977 h 516"/>
              <a:gd name="T30" fmla="*/ 720524 w 371"/>
              <a:gd name="T31" fmla="*/ 2881804 h 516"/>
              <a:gd name="T32" fmla="*/ 908769 w 371"/>
              <a:gd name="T33" fmla="*/ 2992868 h 516"/>
              <a:gd name="T34" fmla="*/ 1226838 w 371"/>
              <a:gd name="T35" fmla="*/ 2940259 h 516"/>
              <a:gd name="T36" fmla="*/ 1058066 w 371"/>
              <a:gd name="T37" fmla="*/ 2718132 h 516"/>
              <a:gd name="T38" fmla="*/ 2408237 w 371"/>
              <a:gd name="T39" fmla="*/ 2759050 h 516"/>
              <a:gd name="T40" fmla="*/ 2408237 w 371"/>
              <a:gd name="T41" fmla="*/ 339036 h 516"/>
              <a:gd name="T42" fmla="*/ 1441047 w 371"/>
              <a:gd name="T43" fmla="*/ 379954 h 51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371"/>
              <a:gd name="T67" fmla="*/ 0 h 516"/>
              <a:gd name="T68" fmla="*/ 371 w 371"/>
              <a:gd name="T69" fmla="*/ 516 h 51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371" h="516">
                <a:moveTo>
                  <a:pt x="222" y="65"/>
                </a:moveTo>
                <a:cubicBezTo>
                  <a:pt x="205" y="60"/>
                  <a:pt x="194" y="50"/>
                  <a:pt x="204" y="33"/>
                </a:cubicBezTo>
                <a:cubicBezTo>
                  <a:pt x="213" y="16"/>
                  <a:pt x="194" y="11"/>
                  <a:pt x="179" y="6"/>
                </a:cubicBezTo>
                <a:cubicBezTo>
                  <a:pt x="163" y="1"/>
                  <a:pt x="132" y="0"/>
                  <a:pt x="130" y="16"/>
                </a:cubicBezTo>
                <a:cubicBezTo>
                  <a:pt x="128" y="31"/>
                  <a:pt x="150" y="36"/>
                  <a:pt x="157" y="43"/>
                </a:cubicBezTo>
                <a:cubicBezTo>
                  <a:pt x="164" y="50"/>
                  <a:pt x="148" y="65"/>
                  <a:pt x="119" y="71"/>
                </a:cubicBezTo>
                <a:cubicBezTo>
                  <a:pt x="95" y="76"/>
                  <a:pt x="65" y="76"/>
                  <a:pt x="22" y="70"/>
                </a:cubicBezTo>
                <a:cubicBezTo>
                  <a:pt x="25" y="100"/>
                  <a:pt x="37" y="132"/>
                  <a:pt x="24" y="186"/>
                </a:cubicBezTo>
                <a:cubicBezTo>
                  <a:pt x="19" y="203"/>
                  <a:pt x="17" y="214"/>
                  <a:pt x="29" y="220"/>
                </a:cubicBezTo>
                <a:cubicBezTo>
                  <a:pt x="41" y="227"/>
                  <a:pt x="57" y="212"/>
                  <a:pt x="65" y="218"/>
                </a:cubicBezTo>
                <a:cubicBezTo>
                  <a:pt x="73" y="224"/>
                  <a:pt x="79" y="242"/>
                  <a:pt x="74" y="257"/>
                </a:cubicBezTo>
                <a:cubicBezTo>
                  <a:pt x="69" y="272"/>
                  <a:pt x="58" y="275"/>
                  <a:pt x="41" y="260"/>
                </a:cubicBezTo>
                <a:cubicBezTo>
                  <a:pt x="29" y="248"/>
                  <a:pt x="22" y="276"/>
                  <a:pt x="21" y="307"/>
                </a:cubicBezTo>
                <a:cubicBezTo>
                  <a:pt x="20" y="331"/>
                  <a:pt x="0" y="381"/>
                  <a:pt x="20" y="462"/>
                </a:cubicBezTo>
                <a:cubicBezTo>
                  <a:pt x="31" y="459"/>
                  <a:pt x="93" y="453"/>
                  <a:pt x="119" y="466"/>
                </a:cubicBezTo>
                <a:cubicBezTo>
                  <a:pt x="130" y="472"/>
                  <a:pt x="112" y="482"/>
                  <a:pt x="111" y="493"/>
                </a:cubicBezTo>
                <a:cubicBezTo>
                  <a:pt x="111" y="504"/>
                  <a:pt x="119" y="511"/>
                  <a:pt x="140" y="512"/>
                </a:cubicBezTo>
                <a:cubicBezTo>
                  <a:pt x="160" y="513"/>
                  <a:pt x="184" y="516"/>
                  <a:pt x="189" y="503"/>
                </a:cubicBezTo>
                <a:cubicBezTo>
                  <a:pt x="193" y="489"/>
                  <a:pt x="152" y="474"/>
                  <a:pt x="163" y="465"/>
                </a:cubicBezTo>
                <a:cubicBezTo>
                  <a:pt x="192" y="443"/>
                  <a:pt x="304" y="454"/>
                  <a:pt x="371" y="472"/>
                </a:cubicBezTo>
                <a:cubicBezTo>
                  <a:pt x="371" y="58"/>
                  <a:pt x="371" y="58"/>
                  <a:pt x="371" y="58"/>
                </a:cubicBezTo>
                <a:cubicBezTo>
                  <a:pt x="308" y="53"/>
                  <a:pt x="235" y="69"/>
                  <a:pt x="222" y="65"/>
                </a:cubicBezTo>
                <a:close/>
              </a:path>
            </a:pathLst>
          </a:custGeom>
          <a:blipFill dpi="0" rotWithShape="0">
            <a:blip r:embed="rId9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4" name="Freeform 12" descr="ovos 1 - 1"/>
          <p:cNvSpPr>
            <a:spLocks/>
          </p:cNvSpPr>
          <p:nvPr/>
        </p:nvSpPr>
        <p:spPr bwMode="auto">
          <a:xfrm>
            <a:off x="2195513" y="4513263"/>
            <a:ext cx="2447925" cy="2344737"/>
          </a:xfrm>
          <a:custGeom>
            <a:avLst/>
            <a:gdLst>
              <a:gd name="T0" fmla="*/ 2357021 w 377"/>
              <a:gd name="T1" fmla="*/ 1876959 h 401"/>
              <a:gd name="T2" fmla="*/ 2389486 w 377"/>
              <a:gd name="T3" fmla="*/ 1420875 h 401"/>
              <a:gd name="T4" fmla="*/ 2272609 w 377"/>
              <a:gd name="T5" fmla="*/ 1450112 h 401"/>
              <a:gd name="T6" fmla="*/ 2084308 w 377"/>
              <a:gd name="T7" fmla="*/ 1508584 h 401"/>
              <a:gd name="T8" fmla="*/ 2019376 w 377"/>
              <a:gd name="T9" fmla="*/ 1286389 h 401"/>
              <a:gd name="T10" fmla="*/ 2168719 w 377"/>
              <a:gd name="T11" fmla="*/ 1192834 h 401"/>
              <a:gd name="T12" fmla="*/ 2311568 w 377"/>
              <a:gd name="T13" fmla="*/ 1128514 h 401"/>
              <a:gd name="T14" fmla="*/ 2389486 w 377"/>
              <a:gd name="T15" fmla="*/ 707514 h 401"/>
              <a:gd name="T16" fmla="*/ 2382993 w 377"/>
              <a:gd name="T17" fmla="*/ 46778 h 401"/>
              <a:gd name="T18" fmla="*/ 1908992 w 377"/>
              <a:gd name="T19" fmla="*/ 40931 h 401"/>
              <a:gd name="T20" fmla="*/ 1603813 w 377"/>
              <a:gd name="T21" fmla="*/ 163722 h 401"/>
              <a:gd name="T22" fmla="*/ 1733677 w 377"/>
              <a:gd name="T23" fmla="*/ 298208 h 401"/>
              <a:gd name="T24" fmla="*/ 1422004 w 377"/>
              <a:gd name="T25" fmla="*/ 438542 h 401"/>
              <a:gd name="T26" fmla="*/ 1324607 w 377"/>
              <a:gd name="T27" fmla="*/ 222195 h 401"/>
              <a:gd name="T28" fmla="*/ 948003 w 377"/>
              <a:gd name="T29" fmla="*/ 46778 h 401"/>
              <a:gd name="T30" fmla="*/ 90904 w 377"/>
              <a:gd name="T31" fmla="*/ 76014 h 401"/>
              <a:gd name="T32" fmla="*/ 19480 w 377"/>
              <a:gd name="T33" fmla="*/ 777681 h 401"/>
              <a:gd name="T34" fmla="*/ 155836 w 377"/>
              <a:gd name="T35" fmla="*/ 1023264 h 401"/>
              <a:gd name="T36" fmla="*/ 285699 w 377"/>
              <a:gd name="T37" fmla="*/ 865389 h 401"/>
              <a:gd name="T38" fmla="*/ 428549 w 377"/>
              <a:gd name="T39" fmla="*/ 1075889 h 401"/>
              <a:gd name="T40" fmla="*/ 201288 w 377"/>
              <a:gd name="T41" fmla="*/ 1327320 h 401"/>
              <a:gd name="T42" fmla="*/ 12986 w 377"/>
              <a:gd name="T43" fmla="*/ 1491042 h 401"/>
              <a:gd name="T44" fmla="*/ 97398 w 377"/>
              <a:gd name="T45" fmla="*/ 2344737 h 401"/>
              <a:gd name="T46" fmla="*/ 2415459 w 377"/>
              <a:gd name="T47" fmla="*/ 2344737 h 401"/>
              <a:gd name="T48" fmla="*/ 2357021 w 377"/>
              <a:gd name="T49" fmla="*/ 1876959 h 40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377"/>
              <a:gd name="T76" fmla="*/ 0 h 401"/>
              <a:gd name="T77" fmla="*/ 377 w 377"/>
              <a:gd name="T78" fmla="*/ 401 h 40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377" h="401">
                <a:moveTo>
                  <a:pt x="363" y="321"/>
                </a:moveTo>
                <a:cubicBezTo>
                  <a:pt x="367" y="277"/>
                  <a:pt x="377" y="253"/>
                  <a:pt x="368" y="243"/>
                </a:cubicBezTo>
                <a:cubicBezTo>
                  <a:pt x="362" y="235"/>
                  <a:pt x="356" y="237"/>
                  <a:pt x="350" y="248"/>
                </a:cubicBezTo>
                <a:cubicBezTo>
                  <a:pt x="343" y="260"/>
                  <a:pt x="332" y="270"/>
                  <a:pt x="321" y="258"/>
                </a:cubicBezTo>
                <a:cubicBezTo>
                  <a:pt x="311" y="245"/>
                  <a:pt x="309" y="233"/>
                  <a:pt x="311" y="220"/>
                </a:cubicBezTo>
                <a:cubicBezTo>
                  <a:pt x="313" y="208"/>
                  <a:pt x="319" y="192"/>
                  <a:pt x="334" y="204"/>
                </a:cubicBezTo>
                <a:cubicBezTo>
                  <a:pt x="350" y="217"/>
                  <a:pt x="355" y="198"/>
                  <a:pt x="356" y="193"/>
                </a:cubicBezTo>
                <a:cubicBezTo>
                  <a:pt x="360" y="180"/>
                  <a:pt x="366" y="143"/>
                  <a:pt x="368" y="121"/>
                </a:cubicBezTo>
                <a:cubicBezTo>
                  <a:pt x="370" y="98"/>
                  <a:pt x="372" y="32"/>
                  <a:pt x="367" y="8"/>
                </a:cubicBezTo>
                <a:cubicBezTo>
                  <a:pt x="329" y="19"/>
                  <a:pt x="321" y="10"/>
                  <a:pt x="294" y="7"/>
                </a:cubicBezTo>
                <a:cubicBezTo>
                  <a:pt x="268" y="4"/>
                  <a:pt x="248" y="16"/>
                  <a:pt x="247" y="28"/>
                </a:cubicBezTo>
                <a:cubicBezTo>
                  <a:pt x="247" y="39"/>
                  <a:pt x="267" y="35"/>
                  <a:pt x="267" y="51"/>
                </a:cubicBezTo>
                <a:cubicBezTo>
                  <a:pt x="267" y="57"/>
                  <a:pt x="257" y="79"/>
                  <a:pt x="219" y="75"/>
                </a:cubicBezTo>
                <a:cubicBezTo>
                  <a:pt x="180" y="71"/>
                  <a:pt x="200" y="50"/>
                  <a:pt x="204" y="38"/>
                </a:cubicBezTo>
                <a:cubicBezTo>
                  <a:pt x="208" y="23"/>
                  <a:pt x="175" y="13"/>
                  <a:pt x="146" y="8"/>
                </a:cubicBezTo>
                <a:cubicBezTo>
                  <a:pt x="107" y="0"/>
                  <a:pt x="34" y="13"/>
                  <a:pt x="14" y="13"/>
                </a:cubicBezTo>
                <a:cubicBezTo>
                  <a:pt x="20" y="64"/>
                  <a:pt x="3" y="107"/>
                  <a:pt x="3" y="133"/>
                </a:cubicBezTo>
                <a:cubicBezTo>
                  <a:pt x="4" y="147"/>
                  <a:pt x="12" y="175"/>
                  <a:pt x="24" y="175"/>
                </a:cubicBezTo>
                <a:cubicBezTo>
                  <a:pt x="36" y="175"/>
                  <a:pt x="31" y="148"/>
                  <a:pt x="44" y="148"/>
                </a:cubicBezTo>
                <a:cubicBezTo>
                  <a:pt x="58" y="148"/>
                  <a:pt x="69" y="167"/>
                  <a:pt x="66" y="184"/>
                </a:cubicBezTo>
                <a:cubicBezTo>
                  <a:pt x="64" y="200"/>
                  <a:pt x="60" y="230"/>
                  <a:pt x="31" y="227"/>
                </a:cubicBezTo>
                <a:cubicBezTo>
                  <a:pt x="2" y="225"/>
                  <a:pt x="0" y="241"/>
                  <a:pt x="2" y="255"/>
                </a:cubicBezTo>
                <a:cubicBezTo>
                  <a:pt x="4" y="265"/>
                  <a:pt x="14" y="341"/>
                  <a:pt x="15" y="401"/>
                </a:cubicBezTo>
                <a:cubicBezTo>
                  <a:pt x="372" y="401"/>
                  <a:pt x="372" y="401"/>
                  <a:pt x="372" y="401"/>
                </a:cubicBezTo>
                <a:cubicBezTo>
                  <a:pt x="367" y="379"/>
                  <a:pt x="360" y="341"/>
                  <a:pt x="363" y="321"/>
                </a:cubicBezTo>
                <a:close/>
              </a:path>
            </a:pathLst>
          </a:custGeom>
          <a:blipFill dpi="0" rotWithShape="0">
            <a:blip r:embed="rId10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5" name="Freeform 13" descr="paques-a335 - 1"/>
          <p:cNvSpPr>
            <a:spLocks/>
          </p:cNvSpPr>
          <p:nvPr/>
        </p:nvSpPr>
        <p:spPr bwMode="auto">
          <a:xfrm>
            <a:off x="0" y="4462463"/>
            <a:ext cx="2649538" cy="2395537"/>
          </a:xfrm>
          <a:custGeom>
            <a:avLst/>
            <a:gdLst>
              <a:gd name="T0" fmla="*/ 2402767 w 408"/>
              <a:gd name="T1" fmla="*/ 1378894 h 410"/>
              <a:gd name="T2" fmla="*/ 2630056 w 408"/>
              <a:gd name="T3" fmla="*/ 1127655 h 410"/>
              <a:gd name="T4" fmla="*/ 2487189 w 408"/>
              <a:gd name="T5" fmla="*/ 917315 h 410"/>
              <a:gd name="T6" fmla="*/ 2357310 w 408"/>
              <a:gd name="T7" fmla="*/ 1075070 h 410"/>
              <a:gd name="T8" fmla="*/ 2220936 w 408"/>
              <a:gd name="T9" fmla="*/ 829674 h 410"/>
              <a:gd name="T10" fmla="*/ 2292370 w 408"/>
              <a:gd name="T11" fmla="*/ 128541 h 410"/>
              <a:gd name="T12" fmla="*/ 1077998 w 408"/>
              <a:gd name="T13" fmla="*/ 105170 h 410"/>
              <a:gd name="T14" fmla="*/ 1240347 w 408"/>
              <a:gd name="T15" fmla="*/ 321353 h 410"/>
              <a:gd name="T16" fmla="*/ 922143 w 408"/>
              <a:gd name="T17" fmla="*/ 379780 h 410"/>
              <a:gd name="T18" fmla="*/ 740312 w 408"/>
              <a:gd name="T19" fmla="*/ 262925 h 410"/>
              <a:gd name="T20" fmla="*/ 785770 w 408"/>
              <a:gd name="T21" fmla="*/ 111013 h 410"/>
              <a:gd name="T22" fmla="*/ 0 w 408"/>
              <a:gd name="T23" fmla="*/ 128541 h 410"/>
              <a:gd name="T24" fmla="*/ 0 w 408"/>
              <a:gd name="T25" fmla="*/ 2395537 h 410"/>
              <a:gd name="T26" fmla="*/ 2298864 w 408"/>
              <a:gd name="T27" fmla="*/ 2395537 h 410"/>
              <a:gd name="T28" fmla="*/ 2214442 w 408"/>
              <a:gd name="T29" fmla="*/ 1542492 h 410"/>
              <a:gd name="T30" fmla="*/ 2402767 w 408"/>
              <a:gd name="T31" fmla="*/ 1378894 h 41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408"/>
              <a:gd name="T49" fmla="*/ 0 h 410"/>
              <a:gd name="T50" fmla="*/ 408 w 408"/>
              <a:gd name="T51" fmla="*/ 410 h 410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408" h="410">
                <a:moveTo>
                  <a:pt x="370" y="236"/>
                </a:moveTo>
                <a:cubicBezTo>
                  <a:pt x="399" y="239"/>
                  <a:pt x="403" y="209"/>
                  <a:pt x="405" y="193"/>
                </a:cubicBezTo>
                <a:cubicBezTo>
                  <a:pt x="408" y="176"/>
                  <a:pt x="397" y="157"/>
                  <a:pt x="383" y="157"/>
                </a:cubicBezTo>
                <a:cubicBezTo>
                  <a:pt x="370" y="157"/>
                  <a:pt x="375" y="184"/>
                  <a:pt x="363" y="184"/>
                </a:cubicBezTo>
                <a:cubicBezTo>
                  <a:pt x="351" y="184"/>
                  <a:pt x="343" y="156"/>
                  <a:pt x="342" y="142"/>
                </a:cubicBezTo>
                <a:cubicBezTo>
                  <a:pt x="342" y="116"/>
                  <a:pt x="359" y="73"/>
                  <a:pt x="353" y="22"/>
                </a:cubicBezTo>
                <a:cubicBezTo>
                  <a:pt x="302" y="0"/>
                  <a:pt x="176" y="8"/>
                  <a:pt x="166" y="18"/>
                </a:cubicBezTo>
                <a:cubicBezTo>
                  <a:pt x="156" y="28"/>
                  <a:pt x="195" y="42"/>
                  <a:pt x="191" y="55"/>
                </a:cubicBezTo>
                <a:cubicBezTo>
                  <a:pt x="187" y="69"/>
                  <a:pt x="163" y="66"/>
                  <a:pt x="142" y="65"/>
                </a:cubicBezTo>
                <a:cubicBezTo>
                  <a:pt x="122" y="63"/>
                  <a:pt x="113" y="56"/>
                  <a:pt x="114" y="45"/>
                </a:cubicBezTo>
                <a:cubicBezTo>
                  <a:pt x="114" y="34"/>
                  <a:pt x="132" y="25"/>
                  <a:pt x="121" y="19"/>
                </a:cubicBezTo>
                <a:cubicBezTo>
                  <a:pt x="102" y="9"/>
                  <a:pt x="48" y="10"/>
                  <a:pt x="0" y="22"/>
                </a:cubicBezTo>
                <a:cubicBezTo>
                  <a:pt x="0" y="410"/>
                  <a:pt x="0" y="410"/>
                  <a:pt x="0" y="410"/>
                </a:cubicBezTo>
                <a:cubicBezTo>
                  <a:pt x="354" y="410"/>
                  <a:pt x="354" y="410"/>
                  <a:pt x="354" y="410"/>
                </a:cubicBezTo>
                <a:cubicBezTo>
                  <a:pt x="353" y="350"/>
                  <a:pt x="343" y="274"/>
                  <a:pt x="341" y="264"/>
                </a:cubicBezTo>
                <a:cubicBezTo>
                  <a:pt x="339" y="250"/>
                  <a:pt x="341" y="234"/>
                  <a:pt x="370" y="236"/>
                </a:cubicBezTo>
                <a:close/>
              </a:path>
            </a:pathLst>
          </a:custGeom>
          <a:blipFill dpi="0" rotWithShape="0">
            <a:blip r:embed="rId11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6" name="Freeform 14" descr="husvet-033 - 1"/>
          <p:cNvSpPr>
            <a:spLocks/>
          </p:cNvSpPr>
          <p:nvPr/>
        </p:nvSpPr>
        <p:spPr bwMode="auto">
          <a:xfrm>
            <a:off x="0" y="1916113"/>
            <a:ext cx="2439988" cy="2946400"/>
          </a:xfrm>
          <a:custGeom>
            <a:avLst/>
            <a:gdLst>
              <a:gd name="T0" fmla="*/ 785209 w 376"/>
              <a:gd name="T1" fmla="*/ 2654098 h 504"/>
              <a:gd name="T2" fmla="*/ 739784 w 376"/>
              <a:gd name="T3" fmla="*/ 2806095 h 504"/>
              <a:gd name="T4" fmla="*/ 921485 w 376"/>
              <a:gd name="T5" fmla="*/ 2923016 h 504"/>
              <a:gd name="T6" fmla="*/ 1239462 w 376"/>
              <a:gd name="T7" fmla="*/ 2864556 h 504"/>
              <a:gd name="T8" fmla="*/ 1077229 w 376"/>
              <a:gd name="T9" fmla="*/ 2648252 h 504"/>
              <a:gd name="T10" fmla="*/ 2290733 w 376"/>
              <a:gd name="T11" fmla="*/ 2671637 h 504"/>
              <a:gd name="T12" fmla="*/ 2323180 w 376"/>
              <a:gd name="T13" fmla="*/ 2221492 h 504"/>
              <a:gd name="T14" fmla="*/ 2206372 w 376"/>
              <a:gd name="T15" fmla="*/ 2274107 h 504"/>
              <a:gd name="T16" fmla="*/ 2057118 w 376"/>
              <a:gd name="T17" fmla="*/ 2303337 h 504"/>
              <a:gd name="T18" fmla="*/ 2018182 w 376"/>
              <a:gd name="T19" fmla="*/ 2016881 h 504"/>
              <a:gd name="T20" fmla="*/ 2206372 w 376"/>
              <a:gd name="T21" fmla="*/ 1993497 h 504"/>
              <a:gd name="T22" fmla="*/ 2316691 w 376"/>
              <a:gd name="T23" fmla="*/ 1940883 h 504"/>
              <a:gd name="T24" fmla="*/ 2284244 w 376"/>
              <a:gd name="T25" fmla="*/ 1438124 h 504"/>
              <a:gd name="T26" fmla="*/ 2290733 w 376"/>
              <a:gd name="T27" fmla="*/ 391684 h 504"/>
              <a:gd name="T28" fmla="*/ 1038293 w 376"/>
              <a:gd name="T29" fmla="*/ 374146 h 504"/>
              <a:gd name="T30" fmla="*/ 966910 w 376"/>
              <a:gd name="T31" fmla="*/ 315686 h 504"/>
              <a:gd name="T32" fmla="*/ 1070739 w 376"/>
              <a:gd name="T33" fmla="*/ 192919 h 504"/>
              <a:gd name="T34" fmla="*/ 960421 w 376"/>
              <a:gd name="T35" fmla="*/ 75998 h 504"/>
              <a:gd name="T36" fmla="*/ 584040 w 376"/>
              <a:gd name="T37" fmla="*/ 93537 h 504"/>
              <a:gd name="T38" fmla="*/ 700848 w 376"/>
              <a:gd name="T39" fmla="*/ 309840 h 504"/>
              <a:gd name="T40" fmla="*/ 0 w 376"/>
              <a:gd name="T41" fmla="*/ 362454 h 504"/>
              <a:gd name="T42" fmla="*/ 0 w 376"/>
              <a:gd name="T43" fmla="*/ 2671637 h 504"/>
              <a:gd name="T44" fmla="*/ 785209 w 376"/>
              <a:gd name="T45" fmla="*/ 2654098 h 50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76"/>
              <a:gd name="T70" fmla="*/ 0 h 504"/>
              <a:gd name="T71" fmla="*/ 376 w 376"/>
              <a:gd name="T72" fmla="*/ 504 h 50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76" h="504">
                <a:moveTo>
                  <a:pt x="121" y="454"/>
                </a:moveTo>
                <a:cubicBezTo>
                  <a:pt x="132" y="460"/>
                  <a:pt x="114" y="469"/>
                  <a:pt x="114" y="480"/>
                </a:cubicBezTo>
                <a:cubicBezTo>
                  <a:pt x="113" y="491"/>
                  <a:pt x="122" y="498"/>
                  <a:pt x="142" y="500"/>
                </a:cubicBezTo>
                <a:cubicBezTo>
                  <a:pt x="163" y="501"/>
                  <a:pt x="187" y="504"/>
                  <a:pt x="191" y="490"/>
                </a:cubicBezTo>
                <a:cubicBezTo>
                  <a:pt x="195" y="477"/>
                  <a:pt x="156" y="463"/>
                  <a:pt x="166" y="453"/>
                </a:cubicBezTo>
                <a:cubicBezTo>
                  <a:pt x="176" y="443"/>
                  <a:pt x="302" y="435"/>
                  <a:pt x="353" y="457"/>
                </a:cubicBezTo>
                <a:cubicBezTo>
                  <a:pt x="346" y="408"/>
                  <a:pt x="376" y="398"/>
                  <a:pt x="358" y="380"/>
                </a:cubicBezTo>
                <a:cubicBezTo>
                  <a:pt x="352" y="374"/>
                  <a:pt x="344" y="379"/>
                  <a:pt x="340" y="389"/>
                </a:cubicBezTo>
                <a:cubicBezTo>
                  <a:pt x="337" y="399"/>
                  <a:pt x="325" y="398"/>
                  <a:pt x="317" y="394"/>
                </a:cubicBezTo>
                <a:cubicBezTo>
                  <a:pt x="310" y="391"/>
                  <a:pt x="300" y="363"/>
                  <a:pt x="311" y="345"/>
                </a:cubicBezTo>
                <a:cubicBezTo>
                  <a:pt x="321" y="327"/>
                  <a:pt x="333" y="335"/>
                  <a:pt x="340" y="341"/>
                </a:cubicBezTo>
                <a:cubicBezTo>
                  <a:pt x="348" y="347"/>
                  <a:pt x="354" y="341"/>
                  <a:pt x="357" y="332"/>
                </a:cubicBezTo>
                <a:cubicBezTo>
                  <a:pt x="360" y="323"/>
                  <a:pt x="364" y="289"/>
                  <a:pt x="352" y="246"/>
                </a:cubicBezTo>
                <a:cubicBezTo>
                  <a:pt x="341" y="203"/>
                  <a:pt x="351" y="80"/>
                  <a:pt x="353" y="67"/>
                </a:cubicBezTo>
                <a:cubicBezTo>
                  <a:pt x="227" y="41"/>
                  <a:pt x="166" y="63"/>
                  <a:pt x="160" y="64"/>
                </a:cubicBezTo>
                <a:cubicBezTo>
                  <a:pt x="153" y="65"/>
                  <a:pt x="150" y="62"/>
                  <a:pt x="149" y="54"/>
                </a:cubicBezTo>
                <a:cubicBezTo>
                  <a:pt x="147" y="46"/>
                  <a:pt x="161" y="40"/>
                  <a:pt x="165" y="33"/>
                </a:cubicBezTo>
                <a:cubicBezTo>
                  <a:pt x="169" y="27"/>
                  <a:pt x="166" y="15"/>
                  <a:pt x="148" y="13"/>
                </a:cubicBezTo>
                <a:cubicBezTo>
                  <a:pt x="135" y="12"/>
                  <a:pt x="97" y="0"/>
                  <a:pt x="90" y="16"/>
                </a:cubicBezTo>
                <a:cubicBezTo>
                  <a:pt x="83" y="32"/>
                  <a:pt x="119" y="37"/>
                  <a:pt x="108" y="53"/>
                </a:cubicBezTo>
                <a:cubicBezTo>
                  <a:pt x="100" y="64"/>
                  <a:pt x="45" y="51"/>
                  <a:pt x="0" y="62"/>
                </a:cubicBezTo>
                <a:cubicBezTo>
                  <a:pt x="0" y="457"/>
                  <a:pt x="0" y="457"/>
                  <a:pt x="0" y="457"/>
                </a:cubicBezTo>
                <a:cubicBezTo>
                  <a:pt x="48" y="445"/>
                  <a:pt x="102" y="444"/>
                  <a:pt x="121" y="454"/>
                </a:cubicBezTo>
                <a:close/>
              </a:path>
            </a:pathLst>
          </a:custGeom>
          <a:blipFill dpi="0" rotWithShape="0">
            <a:blip r:embed="rId12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7" name="Freeform 15" descr="paques-a37 - 1"/>
          <p:cNvSpPr>
            <a:spLocks/>
          </p:cNvSpPr>
          <p:nvPr/>
        </p:nvSpPr>
        <p:spPr bwMode="auto">
          <a:xfrm>
            <a:off x="4500563" y="2241550"/>
            <a:ext cx="2740025" cy="2374900"/>
          </a:xfrm>
          <a:custGeom>
            <a:avLst/>
            <a:gdLst>
              <a:gd name="T0" fmla="*/ 1019393 w 422"/>
              <a:gd name="T1" fmla="*/ 99442 h 406"/>
              <a:gd name="T2" fmla="*/ 1181717 w 422"/>
              <a:gd name="T3" fmla="*/ 321723 h 406"/>
              <a:gd name="T4" fmla="*/ 863563 w 422"/>
              <a:gd name="T5" fmla="*/ 374369 h 406"/>
              <a:gd name="T6" fmla="*/ 681760 w 422"/>
              <a:gd name="T7" fmla="*/ 263228 h 406"/>
              <a:gd name="T8" fmla="*/ 727210 w 422"/>
              <a:gd name="T9" fmla="*/ 111141 h 406"/>
              <a:gd name="T10" fmla="*/ 71422 w 422"/>
              <a:gd name="T11" fmla="*/ 70194 h 406"/>
              <a:gd name="T12" fmla="*/ 84408 w 422"/>
              <a:gd name="T13" fmla="*/ 947620 h 406"/>
              <a:gd name="T14" fmla="*/ 58437 w 422"/>
              <a:gd name="T15" fmla="*/ 1374634 h 406"/>
              <a:gd name="T16" fmla="*/ 214267 w 422"/>
              <a:gd name="T17" fmla="*/ 1497474 h 406"/>
              <a:gd name="T18" fmla="*/ 435028 w 422"/>
              <a:gd name="T19" fmla="*/ 1450678 h 406"/>
              <a:gd name="T20" fmla="*/ 402563 w 422"/>
              <a:gd name="T21" fmla="*/ 1667110 h 406"/>
              <a:gd name="T22" fmla="*/ 220760 w 422"/>
              <a:gd name="T23" fmla="*/ 1848444 h 406"/>
              <a:gd name="T24" fmla="*/ 116873 w 422"/>
              <a:gd name="T25" fmla="*/ 1749003 h 406"/>
              <a:gd name="T26" fmla="*/ 32465 w 422"/>
              <a:gd name="T27" fmla="*/ 1749003 h 406"/>
              <a:gd name="T28" fmla="*/ 77915 w 422"/>
              <a:gd name="T29" fmla="*/ 2333953 h 406"/>
              <a:gd name="T30" fmla="*/ 551901 w 422"/>
              <a:gd name="T31" fmla="*/ 2293007 h 406"/>
              <a:gd name="T32" fmla="*/ 941478 w 422"/>
              <a:gd name="T33" fmla="*/ 2152619 h 406"/>
              <a:gd name="T34" fmla="*/ 947971 w 422"/>
              <a:gd name="T35" fmla="*/ 1971284 h 406"/>
              <a:gd name="T36" fmla="*/ 1305083 w 422"/>
              <a:gd name="T37" fmla="*/ 1953736 h 406"/>
              <a:gd name="T38" fmla="*/ 1285604 w 422"/>
              <a:gd name="T39" fmla="*/ 2129221 h 406"/>
              <a:gd name="T40" fmla="*/ 1636223 w 422"/>
              <a:gd name="T41" fmla="*/ 2293007 h 406"/>
              <a:gd name="T42" fmla="*/ 2356941 w 422"/>
              <a:gd name="T43" fmla="*/ 2345652 h 406"/>
              <a:gd name="T44" fmla="*/ 2363434 w 422"/>
              <a:gd name="T45" fmla="*/ 1438979 h 406"/>
              <a:gd name="T46" fmla="*/ 2493293 w 422"/>
              <a:gd name="T47" fmla="*/ 1164052 h 406"/>
              <a:gd name="T48" fmla="*/ 2707560 w 422"/>
              <a:gd name="T49" fmla="*/ 1146503 h 406"/>
              <a:gd name="T50" fmla="*/ 2649124 w 422"/>
              <a:gd name="T51" fmla="*/ 918373 h 406"/>
              <a:gd name="T52" fmla="*/ 2415378 w 422"/>
              <a:gd name="T53" fmla="*/ 930072 h 406"/>
              <a:gd name="T54" fmla="*/ 2382913 w 422"/>
              <a:gd name="T55" fmla="*/ 731188 h 406"/>
              <a:gd name="T56" fmla="*/ 2369927 w 422"/>
              <a:gd name="T57" fmla="*/ 52646 h 406"/>
              <a:gd name="T58" fmla="*/ 1019393 w 422"/>
              <a:gd name="T59" fmla="*/ 99442 h 40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22"/>
              <a:gd name="T91" fmla="*/ 0 h 406"/>
              <a:gd name="T92" fmla="*/ 422 w 422"/>
              <a:gd name="T93" fmla="*/ 406 h 40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22" h="406">
                <a:moveTo>
                  <a:pt x="157" y="17"/>
                </a:moveTo>
                <a:cubicBezTo>
                  <a:pt x="147" y="27"/>
                  <a:pt x="186" y="42"/>
                  <a:pt x="182" y="55"/>
                </a:cubicBezTo>
                <a:cubicBezTo>
                  <a:pt x="178" y="68"/>
                  <a:pt x="154" y="66"/>
                  <a:pt x="133" y="64"/>
                </a:cubicBezTo>
                <a:cubicBezTo>
                  <a:pt x="113" y="63"/>
                  <a:pt x="104" y="56"/>
                  <a:pt x="105" y="45"/>
                </a:cubicBezTo>
                <a:cubicBezTo>
                  <a:pt x="105" y="34"/>
                  <a:pt x="123" y="25"/>
                  <a:pt x="112" y="19"/>
                </a:cubicBezTo>
                <a:cubicBezTo>
                  <a:pt x="86" y="5"/>
                  <a:pt x="22" y="10"/>
                  <a:pt x="11" y="12"/>
                </a:cubicBezTo>
                <a:cubicBezTo>
                  <a:pt x="23" y="73"/>
                  <a:pt x="15" y="141"/>
                  <a:pt x="13" y="162"/>
                </a:cubicBezTo>
                <a:cubicBezTo>
                  <a:pt x="11" y="182"/>
                  <a:pt x="6" y="219"/>
                  <a:pt x="9" y="235"/>
                </a:cubicBezTo>
                <a:cubicBezTo>
                  <a:pt x="11" y="252"/>
                  <a:pt x="21" y="258"/>
                  <a:pt x="33" y="256"/>
                </a:cubicBezTo>
                <a:cubicBezTo>
                  <a:pt x="44" y="253"/>
                  <a:pt x="59" y="241"/>
                  <a:pt x="67" y="248"/>
                </a:cubicBezTo>
                <a:cubicBezTo>
                  <a:pt x="74" y="254"/>
                  <a:pt x="67" y="270"/>
                  <a:pt x="62" y="285"/>
                </a:cubicBezTo>
                <a:cubicBezTo>
                  <a:pt x="57" y="299"/>
                  <a:pt x="43" y="316"/>
                  <a:pt x="34" y="316"/>
                </a:cubicBezTo>
                <a:cubicBezTo>
                  <a:pt x="24" y="316"/>
                  <a:pt x="20" y="305"/>
                  <a:pt x="18" y="299"/>
                </a:cubicBezTo>
                <a:cubicBezTo>
                  <a:pt x="16" y="292"/>
                  <a:pt x="10" y="292"/>
                  <a:pt x="5" y="299"/>
                </a:cubicBezTo>
                <a:cubicBezTo>
                  <a:pt x="0" y="306"/>
                  <a:pt x="8" y="384"/>
                  <a:pt x="12" y="399"/>
                </a:cubicBezTo>
                <a:cubicBezTo>
                  <a:pt x="32" y="391"/>
                  <a:pt x="53" y="381"/>
                  <a:pt x="85" y="392"/>
                </a:cubicBezTo>
                <a:cubicBezTo>
                  <a:pt x="110" y="400"/>
                  <a:pt x="156" y="390"/>
                  <a:pt x="145" y="368"/>
                </a:cubicBezTo>
                <a:cubicBezTo>
                  <a:pt x="137" y="351"/>
                  <a:pt x="138" y="341"/>
                  <a:pt x="146" y="337"/>
                </a:cubicBezTo>
                <a:cubicBezTo>
                  <a:pt x="154" y="333"/>
                  <a:pt x="192" y="329"/>
                  <a:pt x="201" y="334"/>
                </a:cubicBezTo>
                <a:cubicBezTo>
                  <a:pt x="209" y="340"/>
                  <a:pt x="204" y="356"/>
                  <a:pt x="198" y="364"/>
                </a:cubicBezTo>
                <a:cubicBezTo>
                  <a:pt x="189" y="374"/>
                  <a:pt x="217" y="387"/>
                  <a:pt x="252" y="392"/>
                </a:cubicBezTo>
                <a:cubicBezTo>
                  <a:pt x="303" y="400"/>
                  <a:pt x="337" y="406"/>
                  <a:pt x="363" y="401"/>
                </a:cubicBezTo>
                <a:cubicBezTo>
                  <a:pt x="343" y="320"/>
                  <a:pt x="363" y="270"/>
                  <a:pt x="364" y="246"/>
                </a:cubicBezTo>
                <a:cubicBezTo>
                  <a:pt x="365" y="215"/>
                  <a:pt x="372" y="187"/>
                  <a:pt x="384" y="199"/>
                </a:cubicBezTo>
                <a:cubicBezTo>
                  <a:pt x="401" y="214"/>
                  <a:pt x="412" y="211"/>
                  <a:pt x="417" y="196"/>
                </a:cubicBezTo>
                <a:cubicBezTo>
                  <a:pt x="422" y="181"/>
                  <a:pt x="416" y="163"/>
                  <a:pt x="408" y="157"/>
                </a:cubicBezTo>
                <a:cubicBezTo>
                  <a:pt x="400" y="151"/>
                  <a:pt x="384" y="166"/>
                  <a:pt x="372" y="159"/>
                </a:cubicBezTo>
                <a:cubicBezTo>
                  <a:pt x="360" y="153"/>
                  <a:pt x="362" y="142"/>
                  <a:pt x="367" y="125"/>
                </a:cubicBezTo>
                <a:cubicBezTo>
                  <a:pt x="380" y="71"/>
                  <a:pt x="368" y="39"/>
                  <a:pt x="365" y="9"/>
                </a:cubicBezTo>
                <a:cubicBezTo>
                  <a:pt x="300" y="0"/>
                  <a:pt x="167" y="7"/>
                  <a:pt x="157" y="17"/>
                </a:cubicBezTo>
                <a:close/>
              </a:path>
            </a:pathLst>
          </a:custGeom>
          <a:blipFill dpi="0" rotWithShape="0">
            <a:blip r:embed="rId13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8" name="Freeform 16" descr="untitled - 1"/>
          <p:cNvSpPr>
            <a:spLocks/>
          </p:cNvSpPr>
          <p:nvPr/>
        </p:nvSpPr>
        <p:spPr bwMode="auto">
          <a:xfrm>
            <a:off x="1943100" y="2241550"/>
            <a:ext cx="3038475" cy="2744788"/>
          </a:xfrm>
          <a:custGeom>
            <a:avLst/>
            <a:gdLst>
              <a:gd name="T0" fmla="*/ 2590495 w 468"/>
              <a:gd name="T1" fmla="*/ 1744023 h 469"/>
              <a:gd name="T2" fmla="*/ 2674897 w 468"/>
              <a:gd name="T3" fmla="*/ 1744023 h 469"/>
              <a:gd name="T4" fmla="*/ 2778776 w 468"/>
              <a:gd name="T5" fmla="*/ 1843515 h 469"/>
              <a:gd name="T6" fmla="*/ 2960565 w 468"/>
              <a:gd name="T7" fmla="*/ 1662089 h 469"/>
              <a:gd name="T8" fmla="*/ 2993028 w 468"/>
              <a:gd name="T9" fmla="*/ 1445549 h 469"/>
              <a:gd name="T10" fmla="*/ 2772284 w 468"/>
              <a:gd name="T11" fmla="*/ 1492369 h 469"/>
              <a:gd name="T12" fmla="*/ 2616465 w 468"/>
              <a:gd name="T13" fmla="*/ 1369468 h 469"/>
              <a:gd name="T14" fmla="*/ 2642435 w 468"/>
              <a:gd name="T15" fmla="*/ 942241 h 469"/>
              <a:gd name="T16" fmla="*/ 2629450 w 468"/>
              <a:gd name="T17" fmla="*/ 64377 h 469"/>
              <a:gd name="T18" fmla="*/ 1726997 w 468"/>
              <a:gd name="T19" fmla="*/ 29262 h 469"/>
              <a:gd name="T20" fmla="*/ 1441328 w 468"/>
              <a:gd name="T21" fmla="*/ 140458 h 469"/>
              <a:gd name="T22" fmla="*/ 1428343 w 468"/>
              <a:gd name="T23" fmla="*/ 356998 h 469"/>
              <a:gd name="T24" fmla="*/ 1110212 w 468"/>
              <a:gd name="T25" fmla="*/ 316031 h 469"/>
              <a:gd name="T26" fmla="*/ 1162152 w 468"/>
              <a:gd name="T27" fmla="*/ 163868 h 469"/>
              <a:gd name="T28" fmla="*/ 1012825 w 468"/>
              <a:gd name="T29" fmla="*/ 87786 h 469"/>
              <a:gd name="T30" fmla="*/ 344101 w 468"/>
              <a:gd name="T31" fmla="*/ 76082 h 469"/>
              <a:gd name="T32" fmla="*/ 337608 w 468"/>
              <a:gd name="T33" fmla="*/ 1123666 h 469"/>
              <a:gd name="T34" fmla="*/ 370071 w 468"/>
              <a:gd name="T35" fmla="*/ 1626975 h 469"/>
              <a:gd name="T36" fmla="*/ 259699 w 468"/>
              <a:gd name="T37" fmla="*/ 1679647 h 469"/>
              <a:gd name="T38" fmla="*/ 71417 w 468"/>
              <a:gd name="T39" fmla="*/ 1703056 h 469"/>
              <a:gd name="T40" fmla="*/ 110372 w 468"/>
              <a:gd name="T41" fmla="*/ 1989825 h 469"/>
              <a:gd name="T42" fmla="*/ 259699 w 468"/>
              <a:gd name="T43" fmla="*/ 1960563 h 469"/>
              <a:gd name="T44" fmla="*/ 376563 w 468"/>
              <a:gd name="T45" fmla="*/ 1907891 h 469"/>
              <a:gd name="T46" fmla="*/ 344101 w 468"/>
              <a:gd name="T47" fmla="*/ 2358528 h 469"/>
              <a:gd name="T48" fmla="*/ 1201107 w 468"/>
              <a:gd name="T49" fmla="*/ 2329266 h 469"/>
              <a:gd name="T50" fmla="*/ 1577670 w 468"/>
              <a:gd name="T51" fmla="*/ 2504839 h 469"/>
              <a:gd name="T52" fmla="*/ 1675057 w 468"/>
              <a:gd name="T53" fmla="*/ 2721378 h 469"/>
              <a:gd name="T54" fmla="*/ 1986695 w 468"/>
              <a:gd name="T55" fmla="*/ 2580920 h 469"/>
              <a:gd name="T56" fmla="*/ 1856846 w 468"/>
              <a:gd name="T57" fmla="*/ 2446314 h 469"/>
              <a:gd name="T58" fmla="*/ 2161992 w 468"/>
              <a:gd name="T59" fmla="*/ 2323413 h 469"/>
              <a:gd name="T60" fmla="*/ 2635942 w 468"/>
              <a:gd name="T61" fmla="*/ 2329266 h 469"/>
              <a:gd name="T62" fmla="*/ 2590495 w 468"/>
              <a:gd name="T63" fmla="*/ 1744023 h 46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468"/>
              <a:gd name="T97" fmla="*/ 0 h 469"/>
              <a:gd name="T98" fmla="*/ 468 w 468"/>
              <a:gd name="T99" fmla="*/ 469 h 469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468" h="469">
                <a:moveTo>
                  <a:pt x="399" y="298"/>
                </a:moveTo>
                <a:cubicBezTo>
                  <a:pt x="404" y="291"/>
                  <a:pt x="410" y="291"/>
                  <a:pt x="412" y="298"/>
                </a:cubicBezTo>
                <a:cubicBezTo>
                  <a:pt x="414" y="304"/>
                  <a:pt x="418" y="315"/>
                  <a:pt x="428" y="315"/>
                </a:cubicBezTo>
                <a:cubicBezTo>
                  <a:pt x="437" y="315"/>
                  <a:pt x="451" y="298"/>
                  <a:pt x="456" y="284"/>
                </a:cubicBezTo>
                <a:cubicBezTo>
                  <a:pt x="461" y="269"/>
                  <a:pt x="468" y="253"/>
                  <a:pt x="461" y="247"/>
                </a:cubicBezTo>
                <a:cubicBezTo>
                  <a:pt x="453" y="240"/>
                  <a:pt x="438" y="252"/>
                  <a:pt x="427" y="255"/>
                </a:cubicBezTo>
                <a:cubicBezTo>
                  <a:pt x="415" y="257"/>
                  <a:pt x="405" y="251"/>
                  <a:pt x="403" y="234"/>
                </a:cubicBezTo>
                <a:cubicBezTo>
                  <a:pt x="400" y="218"/>
                  <a:pt x="405" y="181"/>
                  <a:pt x="407" y="161"/>
                </a:cubicBezTo>
                <a:cubicBezTo>
                  <a:pt x="409" y="140"/>
                  <a:pt x="417" y="72"/>
                  <a:pt x="405" y="11"/>
                </a:cubicBezTo>
                <a:cubicBezTo>
                  <a:pt x="345" y="17"/>
                  <a:pt x="294" y="11"/>
                  <a:pt x="266" y="5"/>
                </a:cubicBezTo>
                <a:cubicBezTo>
                  <a:pt x="238" y="0"/>
                  <a:pt x="222" y="17"/>
                  <a:pt x="222" y="24"/>
                </a:cubicBezTo>
                <a:cubicBezTo>
                  <a:pt x="222" y="32"/>
                  <a:pt x="236" y="53"/>
                  <a:pt x="220" y="61"/>
                </a:cubicBezTo>
                <a:cubicBezTo>
                  <a:pt x="204" y="69"/>
                  <a:pt x="179" y="67"/>
                  <a:pt x="171" y="54"/>
                </a:cubicBezTo>
                <a:cubicBezTo>
                  <a:pt x="164" y="40"/>
                  <a:pt x="179" y="34"/>
                  <a:pt x="179" y="28"/>
                </a:cubicBezTo>
                <a:cubicBezTo>
                  <a:pt x="179" y="22"/>
                  <a:pt x="169" y="15"/>
                  <a:pt x="156" y="15"/>
                </a:cubicBezTo>
                <a:cubicBezTo>
                  <a:pt x="144" y="15"/>
                  <a:pt x="107" y="21"/>
                  <a:pt x="53" y="13"/>
                </a:cubicBezTo>
                <a:cubicBezTo>
                  <a:pt x="51" y="26"/>
                  <a:pt x="41" y="149"/>
                  <a:pt x="52" y="192"/>
                </a:cubicBezTo>
                <a:cubicBezTo>
                  <a:pt x="64" y="235"/>
                  <a:pt x="60" y="269"/>
                  <a:pt x="57" y="278"/>
                </a:cubicBezTo>
                <a:cubicBezTo>
                  <a:pt x="54" y="287"/>
                  <a:pt x="48" y="293"/>
                  <a:pt x="40" y="287"/>
                </a:cubicBezTo>
                <a:cubicBezTo>
                  <a:pt x="33" y="281"/>
                  <a:pt x="21" y="273"/>
                  <a:pt x="11" y="291"/>
                </a:cubicBezTo>
                <a:cubicBezTo>
                  <a:pt x="0" y="309"/>
                  <a:pt x="10" y="337"/>
                  <a:pt x="17" y="340"/>
                </a:cubicBezTo>
                <a:cubicBezTo>
                  <a:pt x="25" y="344"/>
                  <a:pt x="37" y="345"/>
                  <a:pt x="40" y="335"/>
                </a:cubicBezTo>
                <a:cubicBezTo>
                  <a:pt x="44" y="325"/>
                  <a:pt x="52" y="320"/>
                  <a:pt x="58" y="326"/>
                </a:cubicBezTo>
                <a:cubicBezTo>
                  <a:pt x="76" y="344"/>
                  <a:pt x="46" y="354"/>
                  <a:pt x="53" y="403"/>
                </a:cubicBezTo>
                <a:cubicBezTo>
                  <a:pt x="73" y="403"/>
                  <a:pt x="146" y="390"/>
                  <a:pt x="185" y="398"/>
                </a:cubicBezTo>
                <a:cubicBezTo>
                  <a:pt x="214" y="403"/>
                  <a:pt x="247" y="413"/>
                  <a:pt x="243" y="428"/>
                </a:cubicBezTo>
                <a:cubicBezTo>
                  <a:pt x="239" y="440"/>
                  <a:pt x="219" y="461"/>
                  <a:pt x="258" y="465"/>
                </a:cubicBezTo>
                <a:cubicBezTo>
                  <a:pt x="296" y="469"/>
                  <a:pt x="306" y="447"/>
                  <a:pt x="306" y="441"/>
                </a:cubicBezTo>
                <a:cubicBezTo>
                  <a:pt x="306" y="425"/>
                  <a:pt x="286" y="429"/>
                  <a:pt x="286" y="418"/>
                </a:cubicBezTo>
                <a:cubicBezTo>
                  <a:pt x="287" y="406"/>
                  <a:pt x="307" y="394"/>
                  <a:pt x="333" y="397"/>
                </a:cubicBezTo>
                <a:cubicBezTo>
                  <a:pt x="360" y="400"/>
                  <a:pt x="368" y="409"/>
                  <a:pt x="406" y="398"/>
                </a:cubicBezTo>
                <a:cubicBezTo>
                  <a:pt x="402" y="383"/>
                  <a:pt x="394" y="305"/>
                  <a:pt x="399" y="298"/>
                </a:cubicBezTo>
                <a:close/>
              </a:path>
            </a:pathLst>
          </a:custGeom>
          <a:blipFill dpi="0" rotWithShape="0">
            <a:blip r:embed="rId14" cstate="print"/>
            <a:srcRect/>
            <a:stretch>
              <a:fillRect/>
            </a:stretch>
          </a:blipFill>
          <a:ln w="12700" cap="flat" cmpd="sng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o-RO"/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auto">
          <a:xfrm>
            <a:off x="468313" y="51577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anchor="ctr"/>
          <a:lstStyle/>
          <a:p>
            <a:pPr algn="ctr">
              <a:defRPr/>
            </a:pPr>
            <a:endParaRPr lang="hu-HU" sz="40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/>
      <p:bldP spid="44036" grpId="0" animBg="1"/>
      <p:bldP spid="44037" grpId="0" animBg="1"/>
      <p:bldP spid="44038" grpId="0" animBg="1"/>
      <p:bldP spid="44041" grpId="0" animBg="1"/>
      <p:bldP spid="44042" grpId="0" animBg="1"/>
      <p:bldP spid="44044" grpId="0" animBg="1"/>
      <p:bldP spid="4404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\Félkész PPS\HUSVET\husvet - JPEG\oua_si_iepuras_pa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12676"/>
            <a:ext cx="8064896" cy="594066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99FF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Kép 1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3203575" y="0"/>
            <a:ext cx="2232025" cy="40481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>
              <a:solidFill>
                <a:srgbClr val="002060"/>
              </a:solidFill>
            </a:endParaRPr>
          </a:p>
        </p:txBody>
      </p:sp>
      <p:pic>
        <p:nvPicPr>
          <p:cNvPr id="124932" name="Kép 4" descr="K-1029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4" name="Kép 2" descr="Kép3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5013325"/>
            <a:ext cx="12239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5" name="Kép 2" descr="Kép39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5013325"/>
            <a:ext cx="1152525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Hold 8"/>
          <p:cNvSpPr/>
          <p:nvPr/>
        </p:nvSpPr>
        <p:spPr>
          <a:xfrm rot="16200000">
            <a:off x="3815916" y="4329100"/>
            <a:ext cx="1296144" cy="1800200"/>
          </a:xfrm>
          <a:prstGeom prst="moon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Téglalap 9"/>
          <p:cNvSpPr/>
          <p:nvPr/>
        </p:nvSpPr>
        <p:spPr>
          <a:xfrm>
            <a:off x="3930467" y="5229200"/>
            <a:ext cx="11368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hu-H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R CHRISTY" pitchFamily="2" charset="0"/>
              </a:rPr>
              <a:t>FIN</a:t>
            </a:r>
            <a:endParaRPr lang="hu-H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AR CHRISTY" pitchFamily="2" charset="0"/>
            </a:endParaRPr>
          </a:p>
        </p:txBody>
      </p:sp>
      <p:pic>
        <p:nvPicPr>
          <p:cNvPr id="11" name="Picture 45" descr="Screenshot - 20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4019"/>
            <a:ext cx="9144000" cy="6872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PASCUA  20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mutató11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éma10">
  <a:themeElements>
    <a:clrScheme name="Mondial_de_l&amp;#39;_Automobile_-_JP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ndial_de_l&amp;#39;_Automobile_-_JP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ndial_de_l&amp;#39;_Automobile_-_JP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ndial_de_l&amp;#39;_Automobile_-_JP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ndial_de_l&amp;#39;_Automobile_-_JP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éma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Bemutató11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Bemutató11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éma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éma18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Áramlás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3_Bemutató11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éma19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Gondolkodj el">
  <a:themeElements>
    <a:clrScheme name="Lendüle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Bemutató112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4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5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8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0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2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6_Téma17">
  <a:themeElements>
    <a:clrScheme name="Office-té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é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é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Téma16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Téma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Téma12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Téma2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Téma18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Téma13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Téma7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Téma2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Téma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1_Téma12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Téma15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Téma13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Téma13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Téma12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Téma1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PASCUA  2017</Template>
  <TotalTime>0</TotalTime>
  <Words>28</Words>
  <Application>Microsoft Office PowerPoint</Application>
  <PresentationFormat>Diavetítés a képernyőre (4:3 oldalarány)</PresentationFormat>
  <Paragraphs>9</Paragraphs>
  <Slides>38</Slides>
  <Notes>3</Notes>
  <HiddenSlides>0</HiddenSlides>
  <MMClips>0</MMClips>
  <ScaleCrop>false</ScaleCrop>
  <HeadingPairs>
    <vt:vector size="4" baseType="variant">
      <vt:variant>
        <vt:lpstr>Téma</vt:lpstr>
      </vt:variant>
      <vt:variant>
        <vt:i4>35</vt:i4>
      </vt:variant>
      <vt:variant>
        <vt:lpstr>Diacímek</vt:lpstr>
      </vt:variant>
      <vt:variant>
        <vt:i4>38</vt:i4>
      </vt:variant>
    </vt:vector>
  </HeadingPairs>
  <TitlesOfParts>
    <vt:vector size="73" baseType="lpstr">
      <vt:lpstr>FELIZ PASCUA  2017</vt:lpstr>
      <vt:lpstr>Bemutató112</vt:lpstr>
      <vt:lpstr>Téma10</vt:lpstr>
      <vt:lpstr>Téma2</vt:lpstr>
      <vt:lpstr>1_Bemutató112</vt:lpstr>
      <vt:lpstr>2_Bemutató112</vt:lpstr>
      <vt:lpstr>Téma20</vt:lpstr>
      <vt:lpstr>Téma18</vt:lpstr>
      <vt:lpstr>1_Téma17</vt:lpstr>
      <vt:lpstr>3_Bemutató112</vt:lpstr>
      <vt:lpstr>Téma19</vt:lpstr>
      <vt:lpstr>Gondolkodj el</vt:lpstr>
      <vt:lpstr>Téma17</vt:lpstr>
      <vt:lpstr>4_Bemutató112</vt:lpstr>
      <vt:lpstr>4_Téma17</vt:lpstr>
      <vt:lpstr>5_Téma17</vt:lpstr>
      <vt:lpstr>8_Téma17</vt:lpstr>
      <vt:lpstr>10_Téma17</vt:lpstr>
      <vt:lpstr>12_Téma17</vt:lpstr>
      <vt:lpstr>16_Téma17</vt:lpstr>
      <vt:lpstr>Téma169</vt:lpstr>
      <vt:lpstr>Téma7</vt:lpstr>
      <vt:lpstr>Téma129</vt:lpstr>
      <vt:lpstr>Téma27</vt:lpstr>
      <vt:lpstr>Téma189</vt:lpstr>
      <vt:lpstr>Téma136</vt:lpstr>
      <vt:lpstr>Téma75</vt:lpstr>
      <vt:lpstr>Téma29</vt:lpstr>
      <vt:lpstr>Téma128</vt:lpstr>
      <vt:lpstr>1_Téma129</vt:lpstr>
      <vt:lpstr>Téma158</vt:lpstr>
      <vt:lpstr>Téma138</vt:lpstr>
      <vt:lpstr>Téma137</vt:lpstr>
      <vt:lpstr>Téma127</vt:lpstr>
      <vt:lpstr>Téma119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</cp:revision>
  <dcterms:created xsi:type="dcterms:W3CDTF">2017-04-10T03:18:35Z</dcterms:created>
  <dcterms:modified xsi:type="dcterms:W3CDTF">2017-04-10T03:19:24Z</dcterms:modified>
</cp:coreProperties>
</file>