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77" r:id="rId3"/>
    <p:sldId id="270" r:id="rId4"/>
    <p:sldId id="274" r:id="rId5"/>
    <p:sldId id="275" r:id="rId6"/>
    <p:sldId id="256" r:id="rId7"/>
    <p:sldId id="267" r:id="rId8"/>
    <p:sldId id="257" r:id="rId9"/>
    <p:sldId id="258" r:id="rId10"/>
    <p:sldId id="259" r:id="rId11"/>
    <p:sldId id="260" r:id="rId12"/>
    <p:sldId id="261" r:id="rId13"/>
    <p:sldId id="268" r:id="rId14"/>
    <p:sldId id="262" r:id="rId15"/>
    <p:sldId id="263" r:id="rId16"/>
    <p:sldId id="273" r:id="rId17"/>
    <p:sldId id="264" r:id="rId18"/>
    <p:sldId id="276" r:id="rId19"/>
    <p:sldId id="278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fQ8JXde2H2v9RXA00g99g==" hashData="mhv3a1bLLnLtVemBoLjR1b3ds7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B8A3"/>
    <a:srgbClr val="00FF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32787"/>
    <p:restoredTop sz="90859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_tradnl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_tradnl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60F63A2-7F39-47DE-9FA9-F84DC42798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97FDE-268E-4A60-BB18-1330439E698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F82C4C-4A71-4A96-BD44-DB491C37AD2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AB51D-6AC6-433B-81FD-0E12841A3C8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72400-FF1D-47BF-85FD-56956FDEE8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215B7F-AFEF-48BC-99E0-9CED1042496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CC851-22B6-4C69-8799-186688EA80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FE72B-207E-4240-AD78-E3D1631EF8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A32A81-3ABB-4FBA-810F-44094F7AEEE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CB884-6B67-4639-89A1-C7009557C7B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911B5F-6BFD-4A3D-9BAA-F4C3DEE8E10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065C87-D401-41F2-9A84-09539A5D22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A15E0-FBBB-49D1-8D9C-3CD3BF75895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9520AF-F9BC-420D-A5D0-DCE4065722EE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529BA6-99D3-4034-8BA7-AFC135A7CEA9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Dell\Escritorio\trick-r-treat-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42786" cy="68580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23220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 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  <a:cs typeface="+mn-cs"/>
            </a:endParaRPr>
          </a:p>
        </p:txBody>
      </p:sp>
      <p:pic>
        <p:nvPicPr>
          <p:cNvPr id="11" name="derr2280.wav">
            <a:hlinkClick r:id="" action="ppaction://media"/>
          </p:cNvPr>
          <p:cNvPicPr>
            <a:picLocks noRot="1" noChangeAspect="1"/>
          </p:cNvPicPr>
          <p:nvPr>
            <a:wavAudioFile r:embed="rId1" name="derrière les barreaux.wav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609600" y="242088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1547664" y="980728"/>
            <a:ext cx="61206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Jokerman" pitchFamily="82" charset="0"/>
              </a:rPr>
              <a:t>Historia</a:t>
            </a:r>
          </a:p>
          <a:p>
            <a:pPr algn="ctr"/>
            <a:r>
              <a:rPr lang="es-ES" sz="8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Jokerman" pitchFamily="82" charset="0"/>
              </a:rPr>
              <a:t>para</a:t>
            </a:r>
          </a:p>
          <a:p>
            <a:pPr algn="ctr"/>
            <a:r>
              <a:rPr lang="es-ES" sz="8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Jokerman" pitchFamily="82" charset="0"/>
              </a:rPr>
              <a:t>no dormir</a:t>
            </a:r>
            <a:endParaRPr lang="es-ES" sz="88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Jokerman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788024" y="6165304"/>
            <a:ext cx="37866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Pásalas tu</a:t>
            </a:r>
            <a:r>
              <a:rPr lang="es-ES" dirty="0" smtClean="0"/>
              <a:t> </a:t>
            </a:r>
            <a:r>
              <a:rPr lang="es-ES" dirty="0" smtClean="0">
                <a:solidFill>
                  <a:srgbClr val="FFFF00"/>
                </a:solidFill>
              </a:rPr>
              <a:t>despacito para leer</a:t>
            </a:r>
            <a:endParaRPr lang="es-ES" dirty="0">
              <a:solidFill>
                <a:srgbClr val="FFFF00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1403648" y="6093296"/>
            <a:ext cx="2376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2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2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Dell\Escritorio\NUMERO T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3164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323528"/>
            <a:ext cx="9218110" cy="8181528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spider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-963488"/>
            <a:ext cx="876300" cy="49670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 descr="C:\Documents and Settings\Dell\Escritorio\Image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Dell\Escritorio\spider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-531440"/>
            <a:ext cx="876300" cy="49224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a\Escritorio\noche%20en%20sombras%20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323528" y="476672"/>
            <a:ext cx="8305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La historia ocurrió hace algún tiempo, y  aunque parezca sacado de una película de Alfred Hitchcock, dicen que fue real y que pasó cerca del pantano de </a:t>
            </a:r>
            <a:r>
              <a:rPr lang="es-ES" sz="3200" b="1" dirty="0" smtClean="0">
                <a:solidFill>
                  <a:srgbClr val="FFFF00"/>
                </a:solidFill>
                <a:latin typeface="Chiller" pitchFamily="82" charset="0"/>
              </a:rPr>
              <a:t>Mansilla </a:t>
            </a:r>
            <a:r>
              <a:rPr lang="es-ES" sz="3200" b="1" dirty="0" smtClean="0">
                <a:solidFill>
                  <a:srgbClr val="FFFF00"/>
                </a:solidFill>
                <a:latin typeface="Chiller" pitchFamily="82" charset="0"/>
              </a:rPr>
              <a:t>La </a:t>
            </a:r>
            <a:r>
              <a:rPr lang="es-ES" sz="3200" b="1" dirty="0" smtClean="0">
                <a:solidFill>
                  <a:srgbClr val="FFFF00"/>
                </a:solidFill>
                <a:latin typeface="Chiller" pitchFamily="82" charset="0"/>
              </a:rPr>
              <a:t>Rioja. </a:t>
            </a:r>
            <a:endParaRPr lang="es-ES" sz="3200" b="1" dirty="0">
              <a:solidFill>
                <a:srgbClr val="FFFF00"/>
              </a:solidFill>
              <a:latin typeface="Chiller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Dell\Escritorio\terror.jpg"/>
          <p:cNvPicPr>
            <a:picLocks noChangeAspect="1" noChangeArrowheads="1"/>
          </p:cNvPicPr>
          <p:nvPr/>
        </p:nvPicPr>
        <p:blipFill>
          <a:blip r:embed="rId2" cstate="print"/>
          <a:srcRect l="42736" r="2257"/>
          <a:stretch>
            <a:fillRect/>
          </a:stretch>
        </p:blipFill>
        <p:spPr bwMode="auto">
          <a:xfrm>
            <a:off x="467544" y="0"/>
            <a:ext cx="6588224" cy="6677254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a-tormenta%20(1)_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0"/>
            <a:ext cx="2843808" cy="3554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carretera llu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6822" cy="6858000"/>
          </a:xfrm>
          <a:prstGeom prst="rect">
            <a:avLst/>
          </a:prstGeom>
          <a:noFill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95536" y="332656"/>
            <a:ext cx="8371656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dirty="0">
                <a:latin typeface="Chiller" pitchFamily="82" charset="0"/>
              </a:rPr>
              <a:t>Un hombre estaba parado a la orilla de la carretera a medianoche haciendo autostop, mientras estaba cayendo una tormenta tremenda. </a:t>
            </a:r>
          </a:p>
          <a:p>
            <a:pPr algn="ctr">
              <a:spcBef>
                <a:spcPct val="50000"/>
              </a:spcBef>
            </a:pPr>
            <a:r>
              <a:rPr lang="es-ES" sz="3200" b="1" dirty="0">
                <a:latin typeface="Chiller" pitchFamily="82" charset="0"/>
              </a:rPr>
              <a:t>Pasó un tiempo pero nadie se paraba para llevarlo. La tormenta era tan fuerte que apenas si se alcanzaba a ver a unos 3 metros de distancia.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leyenda-urbana-asiento-trase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08920"/>
            <a:ext cx="9335430" cy="4149080"/>
          </a:xfrm>
          <a:prstGeom prst="rect">
            <a:avLst/>
          </a:prstGeom>
          <a:noFill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51520" y="260648"/>
            <a:ext cx="8892480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De repente, vio como un coche con las luces apagadas se acercaba lentamente y al final se detuvo frente a él.</a:t>
            </a:r>
          </a:p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El hombre sin dudarlo, por lo precario de su situación, se sube al coche y cierra la puerta.</a:t>
            </a:r>
          </a:p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Mira hacia el asiento de al lado y se da cuenta con asombro de que nadie va conduciendo el coche. </a:t>
            </a:r>
            <a:r>
              <a:rPr lang="es-ES" b="1" dirty="0">
                <a:solidFill>
                  <a:srgbClr val="FFFF00"/>
                </a:solidFill>
                <a:latin typeface="Tahoma" pitchFamily="34" charset="0"/>
              </a:rPr>
              <a:t/>
            </a:r>
            <a:br>
              <a:rPr lang="es-ES" b="1" dirty="0">
                <a:solidFill>
                  <a:srgbClr val="FFFF00"/>
                </a:solidFill>
                <a:latin typeface="Tahoma" pitchFamily="34" charset="0"/>
              </a:rPr>
            </a:b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5292080" y="836712"/>
            <a:ext cx="3600400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El coche arranca suave y pausadamente. El hombre comienza a escuchar voces que susurran algo que no entiende, y oye jadeos y quejidos, pero, no hay nadie dentro del coche.</a:t>
            </a:r>
          </a:p>
          <a:p>
            <a:pPr algn="ctr">
              <a:spcBef>
                <a:spcPct val="50000"/>
              </a:spcBef>
            </a:pP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Mira hacia adelante, a la carretera y con horror se percata de que delante hay una curva. </a:t>
            </a:r>
          </a:p>
        </p:txBody>
      </p:sp>
      <p:pic>
        <p:nvPicPr>
          <p:cNvPr id="7" name="Picture 2" descr="C:\Documents and Settings\Dell\Escritorio\Imagen4.jpg"/>
          <p:cNvPicPr>
            <a:picLocks noChangeAspect="1" noChangeArrowheads="1"/>
          </p:cNvPicPr>
          <p:nvPr/>
        </p:nvPicPr>
        <p:blipFill>
          <a:blip r:embed="rId2" cstate="print"/>
          <a:srcRect r="55679" b="24401"/>
          <a:stretch>
            <a:fillRect/>
          </a:stretch>
        </p:blipFill>
        <p:spPr bwMode="auto">
          <a:xfrm>
            <a:off x="-1" y="0"/>
            <a:ext cx="50006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LLOVIENDO ESTRELLAS__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67544" y="548680"/>
            <a:ext cx="36576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Asustado, comienza a rezar e implorar por su salvación al advertir su trágico destino. </a:t>
            </a:r>
          </a:p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Aún no ha terminado de salir de su espanto cuando, justo antes de llegar a la curva, aparece una mano tenebrosa por la ventana del chofer y mueve el volante lentamente pero con firmeza.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carretera-de-noche-300x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04800" y="304800"/>
            <a:ext cx="8515672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Paralizado por el terror y sin aliento, medio cierra los  ojos y se aferra con todas sus fuerzas al asiento; inmóvil e impotente ve cómo sucedía lo mismo en cada curva del oscuro camino, y los quejidos y jadeos aumentaban en cada momento, lo que le provocaba tal espanto que cada vez se acurrucaba más en el asiento. </a:t>
            </a:r>
            <a:r>
              <a:rPr lang="es-ES" b="1" dirty="0">
                <a:solidFill>
                  <a:schemeClr val="hlink"/>
                </a:solidFill>
                <a:latin typeface="Tahoma" pitchFamily="34" charset="0"/>
              </a:rPr>
              <a:t/>
            </a:r>
            <a:br>
              <a:rPr lang="es-ES" b="1" dirty="0">
                <a:solidFill>
                  <a:schemeClr val="hlink"/>
                </a:solidFill>
                <a:latin typeface="Tahoma" pitchFamily="34" charset="0"/>
              </a:rPr>
            </a:br>
            <a:endParaRPr lang="es-ES" b="1" dirty="0">
              <a:solidFill>
                <a:schemeClr val="hlink"/>
              </a:solidFill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carretera-de-noche-300x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a-tormenta%20(1)_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60648"/>
            <a:ext cx="2498982" cy="31237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carretera llu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6822" cy="6858000"/>
          </a:xfrm>
          <a:prstGeom prst="rect">
            <a:avLst/>
          </a:prstGeom>
          <a:noFill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11560" y="404664"/>
            <a:ext cx="838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b="1" dirty="0">
                <a:solidFill>
                  <a:srgbClr val="7030A0"/>
                </a:solidFill>
                <a:latin typeface="Chiller" pitchFamily="82" charset="0"/>
              </a:rPr>
              <a:t>De pronto escucha unas voces jadeantes que le dicen... </a:t>
            </a:r>
            <a:br>
              <a:rPr lang="es-ES" sz="3600" b="1" dirty="0">
                <a:solidFill>
                  <a:srgbClr val="7030A0"/>
                </a:solidFill>
                <a:latin typeface="Chiller" pitchFamily="82" charset="0"/>
              </a:rPr>
            </a:br>
            <a:r>
              <a:rPr lang="es-ES" sz="3600" b="1" dirty="0" smtClean="0">
                <a:solidFill>
                  <a:srgbClr val="FF0000"/>
                </a:solidFill>
                <a:latin typeface="Chiller" pitchFamily="82" charset="0"/>
              </a:rPr>
              <a:t>- </a:t>
            </a:r>
            <a:r>
              <a:rPr lang="es-ES" sz="3600" b="1" dirty="0">
                <a:solidFill>
                  <a:srgbClr val="FF0000"/>
                </a:solidFill>
                <a:latin typeface="Chiller" pitchFamily="82" charset="0"/>
              </a:rPr>
              <a:t>No te escondas, que te vemos,.... ¿por qué te escondes? </a:t>
            </a:r>
            <a:r>
              <a:rPr lang="es-ES" b="1" dirty="0">
                <a:solidFill>
                  <a:schemeClr val="bg1"/>
                </a:solidFill>
                <a:latin typeface="Tahoma" pitchFamily="34" charset="0"/>
              </a:rPr>
              <a:t/>
            </a:r>
            <a:br>
              <a:rPr lang="es-ES" b="1" dirty="0">
                <a:solidFill>
                  <a:schemeClr val="bg1"/>
                </a:solidFill>
                <a:latin typeface="Tahoma" pitchFamily="34" charset="0"/>
              </a:rPr>
            </a:b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carretera-de-noche-300x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95536" y="476672"/>
            <a:ext cx="3962400" cy="6924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Totalmente helado por el pánico, tras varios </a:t>
            </a:r>
            <a:r>
              <a:rPr lang="es-ES" sz="3200" b="1" dirty="0" smtClean="0">
                <a:solidFill>
                  <a:srgbClr val="FF0000"/>
                </a:solidFill>
                <a:latin typeface="Chiller" pitchFamily="82" charset="0"/>
              </a:rPr>
              <a:t>segundos </a:t>
            </a: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sin atreverse a contestar, y ante la insistencia de las voces que le repetían lo mismo una y otra vez, responde...</a:t>
            </a:r>
          </a:p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chemeClr val="bg1"/>
                </a:solidFill>
                <a:latin typeface="Chiller" pitchFamily="82" charset="0"/>
              </a:rPr>
              <a:t> </a:t>
            </a:r>
            <a:r>
              <a:rPr lang="es-ES" sz="3200" b="1" dirty="0" smtClean="0">
                <a:solidFill>
                  <a:srgbClr val="FFFF00"/>
                </a:solidFill>
                <a:latin typeface="Chiller" pitchFamily="82" charset="0"/>
              </a:rPr>
              <a:t>- Por favor no me hagáis nada!, ¡Por favor.... no! </a:t>
            </a:r>
            <a:endParaRPr lang="es-ES" sz="3200" b="1" dirty="0" smtClean="0">
              <a:solidFill>
                <a:srgbClr val="FFFF00"/>
              </a:solidFill>
              <a:latin typeface="Chiller" pitchFamily="82" charset="0"/>
            </a:endParaRPr>
          </a:p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chemeClr val="bg1"/>
                </a:solidFill>
                <a:latin typeface="Chiller" pitchFamily="82" charset="0"/>
              </a:rPr>
              <a:t/>
            </a:r>
            <a:br>
              <a:rPr lang="es-ES" sz="3200" b="1" dirty="0">
                <a:solidFill>
                  <a:schemeClr val="bg1"/>
                </a:solidFill>
                <a:latin typeface="Chiller" pitchFamily="82" charset="0"/>
              </a:rPr>
            </a:b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- Por favor no me hagáis nada!, ¡Por favor.... no! </a:t>
            </a:r>
            <a:r>
              <a:rPr lang="es-ES" b="1" dirty="0">
                <a:solidFill>
                  <a:srgbClr val="FFFF00"/>
                </a:solidFill>
                <a:latin typeface="Tahoma" pitchFamily="34" charset="0"/>
              </a:rPr>
              <a:t/>
            </a:r>
            <a:br>
              <a:rPr lang="es-ES" b="1" dirty="0">
                <a:solidFill>
                  <a:srgbClr val="FFFF00"/>
                </a:solidFill>
                <a:latin typeface="Tahoma" pitchFamily="34" charset="0"/>
              </a:rPr>
            </a:br>
            <a:endParaRPr lang="es-ES" b="1" dirty="0">
              <a:solidFill>
                <a:srgbClr val="FFFF00"/>
              </a:solidFill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Imagen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6426" y="0"/>
            <a:ext cx="961042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Dell\Escritorio\LLOVIENDO ESTRELLAS__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755576" y="404664"/>
            <a:ext cx="3979168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- ¿Qué no te hagamos nada Hijo de </a:t>
            </a:r>
            <a:r>
              <a:rPr lang="es-ES" sz="3200" b="1" dirty="0" smtClean="0">
                <a:solidFill>
                  <a:srgbClr val="FF0000"/>
                </a:solidFill>
                <a:latin typeface="Chiller" pitchFamily="82" charset="0"/>
              </a:rPr>
              <a:t>Perra</a:t>
            </a:r>
            <a:r>
              <a:rPr lang="es-ES" sz="3600" b="1" dirty="0" smtClean="0">
                <a:solidFill>
                  <a:srgbClr val="FF0000"/>
                </a:solidFill>
                <a:latin typeface="Chiller" pitchFamily="82" charset="0"/>
              </a:rPr>
              <a:t>?,</a:t>
            </a:r>
            <a:r>
              <a:rPr lang="es-ES" sz="3200" b="1" dirty="0" smtClean="0">
                <a:solidFill>
                  <a:srgbClr val="FF0000"/>
                </a:solidFill>
                <a:latin typeface="Chiller" pitchFamily="82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hiller" pitchFamily="82" charset="0"/>
              </a:rPr>
              <a:t>como no salgas del coche y empujes como los demás, te vamos a inflar a </a:t>
            </a:r>
            <a:r>
              <a:rPr lang="es-ES" sz="3200" b="1" dirty="0">
                <a:solidFill>
                  <a:srgbClr val="FFFF00"/>
                </a:solidFill>
                <a:latin typeface="Chiller" pitchFamily="82" charset="0"/>
              </a:rPr>
              <a:t>¡¡¡¡¡¡HOSTIAS!!!!!!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Dell\Escritorio\trick-r-treat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lum bright="82000" contrast="2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88" y="2416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s-E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2179638" y="2416175"/>
            <a:ext cx="4786312" cy="2027238"/>
            <a:chOff x="0" y="0"/>
            <a:chExt cx="3015" cy="1277"/>
          </a:xfrm>
        </p:grpSpPr>
        <p:sp>
          <p:nvSpPr>
            <p:cNvPr id="11268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3015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11269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3015" cy="12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s-ES"/>
                <a:t>  </a:t>
              </a:r>
              <a:r>
                <a:rPr lang="es-ES" sz="10300"/>
                <a:t> </a:t>
              </a:r>
              <a:r>
                <a:rPr lang="es-ES"/>
                <a:t>                 </a:t>
              </a:r>
            </a:p>
            <a:p>
              <a:pPr algn="ctr" eaLnBrk="0" hangingPunct="0"/>
              <a:endParaRPr lang="es-ES"/>
            </a:p>
          </p:txBody>
        </p:sp>
      </p:grpSp>
      <p:sp>
        <p:nvSpPr>
          <p:cNvPr id="11266" name="WordArt 2"/>
          <p:cNvSpPr>
            <a:spLocks noChangeArrowheads="1" noChangeShapeType="1" noTextEdit="1"/>
          </p:cNvSpPr>
          <p:nvPr/>
        </p:nvSpPr>
        <p:spPr bwMode="auto">
          <a:xfrm>
            <a:off x="2987824" y="476672"/>
            <a:ext cx="5694040" cy="25816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Jokerman" pitchFamily="82" charset="0"/>
              </a:rPr>
              <a:t>Un fuerte abrazo</a:t>
            </a:r>
          </a:p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Jokerman" pitchFamily="82" charset="0"/>
              </a:rPr>
              <a:t>Que tengas </a:t>
            </a:r>
          </a:p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Jokerman" pitchFamily="82" charset="0"/>
              </a:rPr>
              <a:t>Un buen día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Jokerman" pitchFamily="82" charset="0"/>
            </a:endParaRPr>
          </a:p>
        </p:txBody>
      </p:sp>
      <p:pic>
        <p:nvPicPr>
          <p:cNvPr id="8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5148064" y="5877272"/>
            <a:ext cx="2376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STORIA PARA NO DORMIR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HISTORIA PARA NO DORMIR</Template>
  <TotalTime>15</TotalTime>
  <Words>438</Words>
  <Application>Microsoft Office PowerPoint</Application>
  <PresentationFormat>Presentación en pantalla (4:3)</PresentationFormat>
  <Paragraphs>55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HISTORIA PARA NO DORMIR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2014-10-25T08:21:26Z</dcterms:created>
  <dcterms:modified xsi:type="dcterms:W3CDTF">2014-10-25T08:37:11Z</dcterms:modified>
</cp:coreProperties>
</file>