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61" r:id="rId3"/>
    <p:sldId id="301" r:id="rId4"/>
    <p:sldId id="294" r:id="rId5"/>
    <p:sldId id="300" r:id="rId6"/>
    <p:sldId id="299" r:id="rId7"/>
    <p:sldId id="302" r:id="rId8"/>
    <p:sldId id="303" r:id="rId9"/>
    <p:sldId id="304" r:id="rId10"/>
    <p:sldId id="314" r:id="rId11"/>
    <p:sldId id="316" r:id="rId12"/>
    <p:sldId id="318" r:id="rId13"/>
    <p:sldId id="319" r:id="rId14"/>
    <p:sldId id="315" r:id="rId15"/>
    <p:sldId id="320" r:id="rId16"/>
    <p:sldId id="321" r:id="rId17"/>
    <p:sldId id="323" r:id="rId18"/>
    <p:sldId id="322" r:id="rId19"/>
    <p:sldId id="324" r:id="rId20"/>
    <p:sldId id="325" r:id="rId21"/>
    <p:sldId id="326" r:id="rId22"/>
    <p:sldId id="327" r:id="rId23"/>
    <p:sldId id="280" r:id="rId24"/>
    <p:sldId id="328" r:id="rId25"/>
    <p:sldId id="269" r:id="rId26"/>
    <p:sldId id="265" r:id="rId27"/>
    <p:sldId id="284" r:id="rId28"/>
    <p:sldId id="292" r:id="rId29"/>
    <p:sldId id="291" r:id="rId30"/>
    <p:sldId id="329" r:id="rId31"/>
    <p:sldId id="333" r:id="rId32"/>
    <p:sldId id="334" r:id="rId33"/>
    <p:sldId id="289" r:id="rId34"/>
    <p:sldId id="335" r:id="rId35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4Ij5+xzV7ndnIiD98YQxQ==" hashData="DSc5iCA1vMq1Hzt6ZSCjsnKvj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8D1F5-A4E5-4FE2-844A-F1E937EC219B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A760B1-8F47-4849-A760-3263AC294673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760B1-8F47-4849-A760-3263AC294673}" type="slidenum">
              <a:rPr lang="es-ES_tradnl" smtClean="0"/>
              <a:pPr/>
              <a:t>8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A760B1-8F47-4849-A760-3263AC294673}" type="slidenum">
              <a:rPr lang="es-ES_tradnl" smtClean="0"/>
              <a:pPr/>
              <a:t>15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E7F9A-AAB6-41FE-93A0-38CF2D5503C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B4924-DB71-4943-848C-E928D686FB80}" type="datetimeFigureOut">
              <a:rPr lang="es-ES_tradnl" smtClean="0"/>
              <a:pPr/>
              <a:t>18/10/2013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30047-DB90-4B4B-959E-16119ABCCDC8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A8997C-37AD-4A10-AE71-6EF82F717A0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7" Type="http://schemas.openxmlformats.org/officeDocument/2006/relationships/image" Target="../media/image83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gif"/><Relationship Id="rId5" Type="http://schemas.openxmlformats.org/officeDocument/2006/relationships/image" Target="../media/image81.gif"/><Relationship Id="rId4" Type="http://schemas.openxmlformats.org/officeDocument/2006/relationships/image" Target="../media/image8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gif"/><Relationship Id="rId5" Type="http://schemas.openxmlformats.org/officeDocument/2006/relationships/image" Target="../media/image94.gif"/><Relationship Id="rId4" Type="http://schemas.openxmlformats.org/officeDocument/2006/relationships/image" Target="../media/image9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218" name="Picture 2" descr="http://i185.photobucket.com/albums/x94/arizu21/para%20INFO/MiHalloween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1238250"/>
            <a:ext cx="9372600" cy="56197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20" name="Picture 4" descr="http://i64.photobucket.com/albums/h163/DooWaDitty/aywas/hallowee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0"/>
            <a:ext cx="5238750" cy="21050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  <p:sndAc>
      <p:stSnd>
        <p:snd r:embed="rId2" name="haloween (subido volume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ttp://www.fondos7.net/wallpaper-original/wallpapers/una-bella-bruja-para-halloween-7494.jpg"/>
          <p:cNvPicPr>
            <a:picLocks noChangeAspect="1" noChangeArrowheads="1"/>
          </p:cNvPicPr>
          <p:nvPr/>
        </p:nvPicPr>
        <p:blipFill>
          <a:blip r:embed="rId2" cstate="print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OWLS ANIMATED photo Owls3333ANIMATEDOWL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071546"/>
            <a:ext cx="2545120" cy="2304000"/>
          </a:xfrm>
          <a:prstGeom prst="rect">
            <a:avLst/>
          </a:prstGeom>
          <a:noFill/>
        </p:spPr>
      </p:pic>
      <p:pic>
        <p:nvPicPr>
          <p:cNvPr id="11" name="Picture 2" descr="http://img714.imageshack.us/img714/249/estrell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12" name="Picture 2" descr="http://img714.imageshack.us/img714/249/estrella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13" name="Picture 4" descr="http://www.gifsyfondos.com/negEstrellas1.jpg"/>
          <p:cNvPicPr>
            <a:picLocks noChangeAspect="1" noChangeArrowheads="1"/>
          </p:cNvPicPr>
          <p:nvPr/>
        </p:nvPicPr>
        <p:blipFill>
          <a:blip r:embed="rId5" cstate="print"/>
          <a:srcRect r="3031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4" name="Picture 4" descr="http://www.gifsyfondos.com/negEstrellas1.jpg"/>
          <p:cNvPicPr>
            <a:picLocks noChangeAspect="1" noChangeArrowheads="1"/>
          </p:cNvPicPr>
          <p:nvPr/>
        </p:nvPicPr>
        <p:blipFill>
          <a:blip r:embed="rId5" cstate="print"/>
          <a:srcRect r="3031"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http://3.bp.blogspot.com/-45JCS8d8mHQ/Tp8ZfkbRzgI/AAAAAAAAC7s/5e39poNREfw/s1600/halloween-odd-world-wallpapers_7179_160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999" cy="6912000"/>
          </a:xfrm>
          <a:prstGeom prst="rect">
            <a:avLst/>
          </a:prstGeom>
          <a:noFill/>
        </p:spPr>
      </p:pic>
      <p:pic>
        <p:nvPicPr>
          <p:cNvPr id="52228" name="Picture 4" descr="http://fc05.deviantart.net/fs70/f/2012/289/0/5/black_cat_halloween_png_by_lg_design-d5i24v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357298"/>
            <a:ext cx="4953000" cy="371475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45861" y="4500570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ttp://www.photoinpixel.com/mypicture/halloween-hd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2" descr="http://images4.wikia.nocookie.net/__cb20130602031305/horadeaventura/es/images/thumb/3/3e/Halloween_1_by_membrillita-d5j0qks.png/303px-Halloween_1_by_membrillita-d5j0qk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000108"/>
            <a:ext cx="2886075" cy="457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04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53  0.007 -0.04928  0.015 -0.04928  C 0.024 -0.04928  0.027 -0.0253  0.03 0  C 0.034 0.02797  0.037 0.05594  0.047 0.05594  C 0.056 0.05594  0.059 0.02797  0.063 0  C 0.065 -0.0253  0.069 -0.04928  0.078 -0.04928  C 0.086 -0.04928  0.09 -0.0253  0.093 0  C 0.096 0.02797  0.1 0.05594  0.109 0.05594  C 0.118 0.05594  0.125 0  0.125 0  C 0.128 -0.0253  0.131 -0.04928  0.14 -0.04928  C 0.149 -0.04928  0.152 -0.0253  0.155 0  C 0.159 0.02797  0.162 0.05594  0.172 0.05594  C 0.181 0.05594  0.184 0.02797  0.187 0  C 0.191 -0.0253  0.194 -0.04928  0.203 -0.04928  C 0.211 -0.04928  0.215 -0.0253  0.218 0  C 0.221 0.02797  0.225 0.05594  0.234 0.05594  C 0.243 0.05594  0.246 0.02797  0.25 0  E" pathEditMode="relative" ptsTypes="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http://www.wall321.com/thumbnails/detail/20120523/nature%20halloween%20haunted%20house%201920x1080%20wallpaper_www.wall321.com_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2000" cy="6858000"/>
          </a:xfrm>
          <a:prstGeom prst="rect">
            <a:avLst/>
          </a:prstGeom>
          <a:noFill/>
        </p:spPr>
      </p:pic>
      <p:pic>
        <p:nvPicPr>
          <p:cNvPr id="59396" name="Picture 4" descr="http://bettybrigade.com/wp-content/uploads/2013/05/111-Free-Halloween-Clipart-Illustration-Of-Black-Bat-With-Red-Demon-Eye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00042"/>
            <a:ext cx="7835217" cy="2556000"/>
          </a:xfrm>
          <a:prstGeom prst="rect">
            <a:avLst/>
          </a:prstGeom>
          <a:noFill/>
        </p:spPr>
      </p:pic>
      <p:pic>
        <p:nvPicPr>
          <p:cNvPr id="59398" name="Picture 6" descr="http://4.bp.blogspot.com/-qXpe0YobTWA/Tq8SNB2qMGI/AAAAAAAAI0I/CeEorO6U_OQ/s1600/TERROR+%252854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702" y="4429132"/>
            <a:ext cx="2088000" cy="2088000"/>
          </a:xfrm>
          <a:prstGeom prst="rect">
            <a:avLst/>
          </a:prstGeom>
          <a:noFill/>
        </p:spPr>
      </p:pic>
      <p:pic>
        <p:nvPicPr>
          <p:cNvPr id="29698" name="Picture 2" descr="http://www.gifmania.com.es/terror/esqueletos/1v2c3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1285860"/>
            <a:ext cx="933450" cy="27717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93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5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ttp://www.wallcg.com/images/2013/01/el-origen-de-hallow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9372600" cy="52768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7656" name="Picture 8" descr="http://lh4.ggpht.com/_t5wFU4WsbOM/S5cJbvzu0LI/AAAAAAAABzw/tZ7-jymVdXw/buhos%20(7)_thumb.gif?imgmax=8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000240"/>
            <a:ext cx="3840000" cy="2880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276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http://www.dailyscreens.com/wp-content/uploads/2013/09/Wallpapers-HD-3D-Hallow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"/>
            <a:ext cx="9253767" cy="6876000"/>
          </a:xfrm>
          <a:prstGeom prst="rect">
            <a:avLst/>
          </a:prstGeom>
          <a:noFill/>
        </p:spPr>
      </p:pic>
      <p:pic>
        <p:nvPicPr>
          <p:cNvPr id="5" name="Picture 2" descr="http://th03.deviantart.net/fs70/PRE/f/2012/217/7/7/pre_cut_cat_stock_png_by_juleesan-d59yut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394000"/>
            <a:ext cx="5952000" cy="4464000"/>
          </a:xfrm>
          <a:prstGeom prst="rect">
            <a:avLst/>
          </a:prstGeom>
          <a:noFill/>
        </p:spPr>
      </p:pic>
      <p:pic>
        <p:nvPicPr>
          <p:cNvPr id="27650" name="Picture 2" descr="http://caseyscaverns.com/gifs2/0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0"/>
            <a:ext cx="2664000" cy="2664000"/>
          </a:xfrm>
          <a:prstGeom prst="round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1528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www.emoticonswallpapers.com/wallpaper/halloween/halloween%20wallpapers%2082.jpg"/>
          <p:cNvPicPr>
            <a:picLocks noChangeAspect="1" noChangeArrowheads="1"/>
          </p:cNvPicPr>
          <p:nvPr/>
        </p:nvPicPr>
        <p:blipFill>
          <a:blip r:embed="rId3" cstate="print"/>
          <a:srcRect r="2439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www.recherche-investigation-paranormal.fr/images/imagine-your-dream-vip-blog-com-601529maisonchrhantechrgi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2317" cy="68760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 b="4166"/>
          <a:stretch>
            <a:fillRect/>
          </a:stretch>
        </p:blipFill>
        <p:spPr bwMode="auto">
          <a:xfrm>
            <a:off x="-120000" y="0"/>
            <a:ext cx="926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http://3.bp.blogspot.com/_HzIxvhcJJZI/SPfDi6Y6-3I/AAAAAAAADqs/7VJDBKJDnjc/s320/BRUJA+ANIMAD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0232" y="1285860"/>
            <a:ext cx="3001200" cy="43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gallery.yopriceville.com/var/albums/Free-Clipart-Pictures/Halloween-PNG-Pictures/Halloween_PNG_Bats_Clipart.png?m=137518019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29190" y="214290"/>
            <a:ext cx="3981450" cy="5715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0"/>
                            </p:stCondLst>
                            <p:childTnLst>
                              <p:par>
                                <p:cTn id="5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http://newevolutiondesigns.com/images/freebies/halloween-wallpaper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-w3pOHqH-1Bg/UIDi5wa4bsI/AAAAAAAAhsE/U5gc6qcsaQo/s1600/monstruos+y+esqueles+halloween+png+(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8014" y="2714620"/>
            <a:ext cx="6096000" cy="3095625"/>
          </a:xfrm>
          <a:prstGeom prst="rect">
            <a:avLst/>
          </a:prstGeom>
          <a:noFill/>
        </p:spPr>
      </p:pic>
      <p:pic>
        <p:nvPicPr>
          <p:cNvPr id="8" name="Picture 4" descr="http://www.gifss.es/halloween/calabazas/calabaza-0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000504"/>
            <a:ext cx="3209925" cy="2638425"/>
          </a:xfrm>
          <a:prstGeom prst="rect">
            <a:avLst/>
          </a:prstGeom>
          <a:noFill/>
        </p:spPr>
      </p:pic>
      <p:pic>
        <p:nvPicPr>
          <p:cNvPr id="9" name="Picture 4" descr="http://www.coltehtim.ro/img/vraji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0" y="1643050"/>
            <a:ext cx="4738500" cy="421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51445E-7 L 1.99601 -0.006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8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4624E-6 L -2.13716 -0.01503 " pathEditMode="relative" rAng="0" ptsTypes="AA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9" y="-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http://www.todoavatar.com/wp-content/uploads/2012/04/halloweencalaver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12000" cy="6984000"/>
          </a:xfrm>
          <a:prstGeom prst="rect">
            <a:avLst/>
          </a:prstGeom>
          <a:noFill/>
        </p:spPr>
      </p:pic>
      <p:pic>
        <p:nvPicPr>
          <p:cNvPr id="23554" name="Picture 2" descr="http://www.gifs-animados.es/gifs-imagenes/e/esqueletos/gifs-animados-esqueletos-141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0"/>
            <a:ext cx="1019175" cy="360997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214290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newevolutiondesigns.com/images/freebies/halloween-wallpaper-9.jpg"/>
          <p:cNvPicPr>
            <a:picLocks noChangeAspect="1" noChangeArrowheads="1"/>
          </p:cNvPicPr>
          <p:nvPr/>
        </p:nvPicPr>
        <p:blipFill>
          <a:blip r:embed="rId2" cstate="print"/>
          <a:srcRect l="-17533" r="9919"/>
          <a:stretch>
            <a:fillRect/>
          </a:stretch>
        </p:blipFill>
        <p:spPr bwMode="auto">
          <a:xfrm>
            <a:off x="-2000296" y="-18000"/>
            <a:ext cx="1183912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68208E-6 L -0.07032 0.0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alloween Wallpaper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pic>
        <p:nvPicPr>
          <p:cNvPr id="32772" name="Picture 4" descr="http://clipartist.info/clipart/halloween/Halloween_Spider_Web_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90000"/>
            <a:ext cx="4968000" cy="4968000"/>
          </a:xfrm>
          <a:prstGeom prst="rect">
            <a:avLst/>
          </a:prstGeom>
          <a:noFill/>
        </p:spPr>
      </p:pic>
      <p:pic>
        <p:nvPicPr>
          <p:cNvPr id="6" name="Picture 8" descr="http://i1027.photobucket.com/albums/y332/tazzman62/sp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500306"/>
            <a:ext cx="1606736" cy="1152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3554" name="Picture 2" descr="http://images3.wikia.nocookie.net/__cb20120620035514/sims/es/images/8/8e/The-Sims-3-Supernatural-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2970000"/>
            <a:ext cx="3065040" cy="3888000"/>
          </a:xfrm>
          <a:prstGeom prst="rect">
            <a:avLst/>
          </a:prstGeom>
          <a:noFill/>
        </p:spPr>
      </p:pic>
      <p:pic>
        <p:nvPicPr>
          <p:cNvPr id="21506" name="Picture 2" descr="http://www.gifs10.com/imagenes/2-dibujos-aves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642918"/>
            <a:ext cx="1313280" cy="136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295  E" pathEditMode="relative" ptsTypes="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newevolutiondesigns.com/images/freebies/halloween-wallpaper-17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mgs.abduzeedo.com/files/wallpapers/wpw28/wp_1920.jpg"/>
          <p:cNvPicPr>
            <a:picLocks noChangeAspect="1" noChangeArrowheads="1"/>
          </p:cNvPicPr>
          <p:nvPr/>
        </p:nvPicPr>
        <p:blipFill>
          <a:blip r:embed="rId3" cstate="print"/>
          <a:srcRect l="19532" t="27500" r="46874" b="13749"/>
          <a:stretch>
            <a:fillRect/>
          </a:stretch>
        </p:blipFill>
        <p:spPr bwMode="auto">
          <a:xfrm>
            <a:off x="4643438" y="1643050"/>
            <a:ext cx="3071834" cy="33575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ww.gifs-animados.es/gifs-imagenes/h/halloween/gifs-animados-halloween-38740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2580000" cy="309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http://1.bp.blogspot.com/-nHbout3e5oA/UI2JVSAGMFI/AAAAAAAAGvY/R93VNroVro4/s1600/Best-top-desktop-halloween-wallpapers-hd-halloween-wallpaper-picture-image-photo-1%2B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12223998" cy="6876000"/>
          </a:xfrm>
          <a:prstGeom prst="rect">
            <a:avLst/>
          </a:prstGeom>
          <a:noFill/>
        </p:spPr>
      </p:pic>
      <p:pic>
        <p:nvPicPr>
          <p:cNvPr id="54276" name="Picture 4" descr="http://3.bp.blogspot.com/-IsPexiuJUaw/UFtPhKhUp-I/AAAAAAAABJs/iYm4hbAed0Y/s1600/Halloween-Wallpaper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001598" cy="6876000"/>
          </a:xfrm>
          <a:prstGeom prst="rect">
            <a:avLst/>
          </a:prstGeom>
          <a:noFill/>
        </p:spPr>
      </p:pic>
      <p:pic>
        <p:nvPicPr>
          <p:cNvPr id="19460" name="Picture 4" descr="http://2.bp.blogspot.com/-Z_MafOTnGrE/UJQfgWz-Y1I/AAAAAAAAAmQ/UcNTzDzS0T4/s1600/gif-bruj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500098" y="3286124"/>
            <a:ext cx="3786182" cy="3905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214290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http://www.wallcg.com/images/2013/02/fondos-de-pantalla-de-halloween-3d-de-halloween-3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6324" name="Picture 4" descr="http://2.bp.blogspot.com/-5JpEAeiZz5Q/TncScrwqHoI/AAAAAAAAAt0/IqFNq5DA1eQ/s1600/fantas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6326" name="Picture 6" descr="http://fondoshalloween.com/wp-content/uploads/images/d3/halloween-3d.jpg"/>
          <p:cNvPicPr>
            <a:picLocks noChangeAspect="1" noChangeArrowheads="1"/>
          </p:cNvPicPr>
          <p:nvPr/>
        </p:nvPicPr>
        <p:blipFill>
          <a:blip r:embed="rId5" cstate="print"/>
          <a:srcRect b="6467"/>
          <a:stretch>
            <a:fillRect/>
          </a:stretch>
        </p:blipFill>
        <p:spPr bwMode="auto">
          <a:xfrm>
            <a:off x="-43417" y="0"/>
            <a:ext cx="9187417" cy="6876000"/>
          </a:xfrm>
          <a:prstGeom prst="rect">
            <a:avLst/>
          </a:prstGeom>
          <a:noFill/>
        </p:spPr>
      </p:pic>
      <p:pic>
        <p:nvPicPr>
          <p:cNvPr id="7" name="Picture 6" descr="http://artdesigner.lv/wp-content/uploads/2009/10/Halloween_bi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" y="3571875"/>
            <a:ext cx="8382000" cy="3286125"/>
          </a:xfrm>
          <a:prstGeom prst="rect">
            <a:avLst/>
          </a:prstGeom>
          <a:noFill/>
        </p:spPr>
      </p:pic>
      <p:pic>
        <p:nvPicPr>
          <p:cNvPr id="8" name="Picture 8" descr="http://3.bp.blogspot.com/-2gCG5oVBeFI/Tq9UqwcbwDI/AAAAAAAAI9s/TT2bwpFw1l0/s1600/TERROR+%2528125%252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571480"/>
            <a:ext cx="4596914" cy="298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214290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https://d3b4yo2b5lbfy.cloudfront.net/wp-content/uploads/wallpapers/halloween-2012-wallpaper-1280x800.jpg"/>
          <p:cNvPicPr>
            <a:picLocks noChangeAspect="1" noChangeArrowheads="1"/>
          </p:cNvPicPr>
          <p:nvPr/>
        </p:nvPicPr>
        <p:blipFill>
          <a:blip r:embed="rId2" cstate="print"/>
          <a:srcRect r="15380"/>
          <a:stretch>
            <a:fillRect/>
          </a:stretch>
        </p:blipFill>
        <p:spPr bwMode="auto">
          <a:xfrm>
            <a:off x="-214378" y="0"/>
            <a:ext cx="9358378" cy="6912000"/>
          </a:xfrm>
          <a:prstGeom prst="rect">
            <a:avLst/>
          </a:prstGeom>
          <a:noFill/>
        </p:spPr>
      </p:pic>
      <p:pic>
        <p:nvPicPr>
          <p:cNvPr id="5" name="Picture 6" descr="http://free.clipartof.com/117-Happy-Skeleton-Free-Halloween-Vector-Clipart-Illustrati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143116"/>
            <a:ext cx="1857360" cy="3924000"/>
          </a:xfrm>
          <a:prstGeom prst="rect">
            <a:avLst/>
          </a:prstGeom>
          <a:noFill/>
        </p:spPr>
      </p:pic>
      <p:pic>
        <p:nvPicPr>
          <p:cNvPr id="6" name="Picture 4" descr="http://openclipart.org/image/800px/svg_to_png/84397/halloween_00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1857364"/>
            <a:ext cx="3347760" cy="4176000"/>
          </a:xfrm>
          <a:prstGeom prst="rect">
            <a:avLst/>
          </a:prstGeom>
          <a:noFill/>
        </p:spPr>
      </p:pic>
      <p:pic>
        <p:nvPicPr>
          <p:cNvPr id="7" name="Picture 4" descr="http://window.auckland.ac.nz/archive/2013/5b/images/blackcat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726000"/>
            <a:ext cx="3356460" cy="31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i.webdesignforyou.ru/u/c3/dc1996a0fd11e2a62550356f6b2996/-/reWalls.com-124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67588" name="Picture 4" descr="http://icons.iconarchive.com/icons/pit-tux/halloween/256/happy-halloween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0"/>
            <a:ext cx="2438400" cy="2438400"/>
          </a:xfrm>
          <a:prstGeom prst="rect">
            <a:avLst/>
          </a:prstGeom>
          <a:noFill/>
        </p:spPr>
      </p:pic>
      <p:pic>
        <p:nvPicPr>
          <p:cNvPr id="67592" name="Picture 8" descr="http://3.bp.blogspot.com/-2gCG5oVBeFI/Tq9UqwcbwDI/AAAAAAAAI9s/TT2bwpFw1l0/s1600/TERROR+%2528125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00042"/>
            <a:ext cx="3489224" cy="2268000"/>
          </a:xfrm>
          <a:prstGeom prst="rect">
            <a:avLst/>
          </a:prstGeom>
          <a:noFill/>
        </p:spPr>
      </p:pic>
      <p:pic>
        <p:nvPicPr>
          <p:cNvPr id="7" name="Picture 6" descr="http://1.bp.blogspot.com/-eKjHO31vIXQ/UIfx3Xb-qaI/AAAAAAAAHw8/pBJdcsTX-2Q/s1600/free+vintage+image+-+halloween+witch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1571612"/>
            <a:ext cx="3207960" cy="4824000"/>
          </a:xfrm>
          <a:prstGeom prst="rect">
            <a:avLst/>
          </a:prstGeom>
          <a:noFill/>
        </p:spPr>
      </p:pic>
      <p:pic>
        <p:nvPicPr>
          <p:cNvPr id="15362" name="Picture 2" descr="http://www.bestgraph.com/gifs/horreur/fantomes/fantomes-1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143380"/>
            <a:ext cx="2143125" cy="22764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58016" y="5572140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6" descr="http://static.tumblr.com/fee3a76abad7cfae3d3a62c29c413d75/l4ekpww/u2hmrs8mo/tumblr_static_black_cat_png_by_camelfobia-d5jpxc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1785926"/>
            <a:ext cx="1473180" cy="1548000"/>
          </a:xfrm>
          <a:prstGeom prst="rect">
            <a:avLst/>
          </a:prstGeom>
          <a:noFill/>
        </p:spPr>
      </p:pic>
      <p:pic>
        <p:nvPicPr>
          <p:cNvPr id="16386" name="Picture 2" descr="http://public.bay.livefilestore.com/y1pSI1_a7JO1eK4KRlG1jAgKuSM_R6rqk80A7WuhY8P2s5srK_NIkZUOLYIUEaBf6wns_2ZCTfz-K_iVd-TjcC-aA/Ciberbrujar.png?psid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754000"/>
            <a:ext cx="3139560" cy="4104000"/>
          </a:xfrm>
          <a:prstGeom prst="rect">
            <a:avLst/>
          </a:prstGeom>
          <a:noFill/>
        </p:spPr>
      </p:pic>
      <p:pic>
        <p:nvPicPr>
          <p:cNvPr id="16388" name="Picture 4" descr="http://3.bp.blogspot.com/-Ql7pegDISlY/UPMeLc1WqiI/AAAAAAAAIB0/TRHUhGTosnw/s1600/brujas,brujitas+png+(5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3114000"/>
            <a:ext cx="3744000" cy="3744000"/>
          </a:xfrm>
          <a:prstGeom prst="rect">
            <a:avLst/>
          </a:prstGeom>
          <a:noFill/>
        </p:spPr>
      </p:pic>
      <p:pic>
        <p:nvPicPr>
          <p:cNvPr id="16390" name="Picture 6" descr="http://3.bp.blogspot.com/-AQSGaH1N7HI/T_piNGB_FxI/AAAAAAAAV1s/3kLzNazuTRg/s1600/brujas,brujitas+png+(11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1785926"/>
            <a:ext cx="3744000" cy="374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71472" y="285728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www.fondos7.net/wallpaper-original/wallpapers/dark-halloween-1936.jpg"/>
          <p:cNvPicPr>
            <a:picLocks noChangeAspect="1" noChangeArrowheads="1"/>
          </p:cNvPicPr>
          <p:nvPr/>
        </p:nvPicPr>
        <p:blipFill>
          <a:blip r:embed="rId2" cstate="print"/>
          <a:srcRect t="4112"/>
          <a:stretch>
            <a:fillRect/>
          </a:stretch>
        </p:blipFill>
        <p:spPr bwMode="auto">
          <a:xfrm>
            <a:off x="-214346" y="-126000"/>
            <a:ext cx="9711371" cy="6984000"/>
          </a:xfrm>
          <a:prstGeom prst="rect">
            <a:avLst/>
          </a:prstGeom>
          <a:noFill/>
        </p:spPr>
      </p:pic>
      <p:pic>
        <p:nvPicPr>
          <p:cNvPr id="15362" name="Picture 2" descr="http://public.bay.livefilestore.com/y1p2PYojFhn8xEETgOBVwLh0mbWiyqZCZMrXpuwljsLEyg16U1yX34mhN76FjRc4TLHtI9FUfM7ma59LzYw0Ue9tg/Ciberbrujaxz.png?psid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500306"/>
            <a:ext cx="3437460" cy="406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5364" name="Picture 4" descr="Your Postcar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929066"/>
            <a:ext cx="2381250" cy="2381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www.ideefesta.it/assets/galleries/340/wallpaper-halloween2.jpg"/>
          <p:cNvPicPr>
            <a:picLocks noChangeAspect="1" noChangeArrowheads="1"/>
          </p:cNvPicPr>
          <p:nvPr/>
        </p:nvPicPr>
        <p:blipFill>
          <a:blip r:embed="rId2" cstate="print"/>
          <a:srcRect b="9987"/>
          <a:stretch>
            <a:fillRect/>
          </a:stretch>
        </p:blipFill>
        <p:spPr bwMode="auto">
          <a:xfrm>
            <a:off x="0" y="0"/>
            <a:ext cx="9278641" cy="6858000"/>
          </a:xfrm>
          <a:prstGeom prst="rect">
            <a:avLst/>
          </a:prstGeom>
          <a:noFill/>
        </p:spPr>
      </p:pic>
      <p:pic>
        <p:nvPicPr>
          <p:cNvPr id="12290" name="Picture 2" descr="http://www.fondos7.net/wallpaper-original/wallpapers/ojos-de-gato-negro-1161.jpg"/>
          <p:cNvPicPr>
            <a:picLocks noChangeAspect="1" noChangeArrowheads="1"/>
          </p:cNvPicPr>
          <p:nvPr/>
        </p:nvPicPr>
        <p:blipFill>
          <a:blip r:embed="rId3" cstate="print"/>
          <a:srcRect b="5408"/>
          <a:stretch>
            <a:fillRect/>
          </a:stretch>
        </p:blipFill>
        <p:spPr bwMode="auto">
          <a:xfrm>
            <a:off x="0" y="0"/>
            <a:ext cx="9264000" cy="6858000"/>
          </a:xfrm>
          <a:prstGeom prst="rect">
            <a:avLst/>
          </a:prstGeom>
          <a:noFill/>
        </p:spPr>
      </p:pic>
      <p:pic>
        <p:nvPicPr>
          <p:cNvPr id="12292" name="Picture 4" descr="http://www.lapaginademmm.com/esquef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786058"/>
            <a:ext cx="3907322" cy="435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Imag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999" cy="6912000"/>
          </a:xfrm>
          <a:prstGeom prst="rect">
            <a:avLst/>
          </a:prstGeom>
          <a:noFill/>
        </p:spPr>
      </p:pic>
      <p:pic>
        <p:nvPicPr>
          <p:cNvPr id="5" name="Picture 2" descr="http://2.bp.blogspot.com/-FdlnM7CfJ0g/UkSubeMIowI/AAAAAAABKRQ/lW9EfZibXHI/s320/Gifs+Animados+Halloween+4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810000"/>
            <a:ext cx="3048000" cy="3048000"/>
          </a:xfrm>
          <a:prstGeom prst="rect">
            <a:avLst/>
          </a:prstGeom>
          <a:noFill/>
        </p:spPr>
      </p:pic>
      <p:pic>
        <p:nvPicPr>
          <p:cNvPr id="6" name="Picture 2" descr="http://media01.partyfiesta.com/Products/large/fantasma-de-pendurar-30cm-178907-20120516122458.png"/>
          <p:cNvPicPr>
            <a:picLocks noChangeAspect="1" noChangeArrowheads="1"/>
          </p:cNvPicPr>
          <p:nvPr/>
        </p:nvPicPr>
        <p:blipFill>
          <a:blip r:embed="rId4" cstate="print"/>
          <a:srcRect l="22046" t="7517" r="21521"/>
          <a:stretch>
            <a:fillRect/>
          </a:stretch>
        </p:blipFill>
        <p:spPr bwMode="auto">
          <a:xfrm>
            <a:off x="214282" y="2541565"/>
            <a:ext cx="2214578" cy="431643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286644" y="285728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www.wallcg.com/images/2013/02/ms-imgenes-hd-de-halloween-fondos-de-pantalla-de-hallow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6" descr="http://static.tumblr.com/fee3a76abad7cfae3d3a62c29c413d75/l4ekpww/u2hmrs8mo/tumblr_static_black_cat_png_by_camelfobia-d5jpxc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786190"/>
            <a:ext cx="2672280" cy="2808000"/>
          </a:xfrm>
          <a:prstGeom prst="rect">
            <a:avLst/>
          </a:prstGeom>
          <a:noFill/>
        </p:spPr>
      </p:pic>
      <p:pic>
        <p:nvPicPr>
          <p:cNvPr id="9218" name="Picture 2" descr="http://www.100pies.net/Gifs/Terror/Esqueletos/esqueleto-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4284" y="3798000"/>
            <a:ext cx="3299716" cy="306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358082" y="285728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4.bp.blogspot.com/-yhYJq7CJPfs/UHPxUKVMhdI/AAAAAAAABeM/hOZXr6uRWIE/s1600/hallowe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T5GZLuj2nvw/UQoDVEfqpXI/AAAAAAAABBY/o7AfvoxwHls/s1600/halloween-desktop-wallpap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999" y="-18000"/>
            <a:ext cx="9167999" cy="6876000"/>
          </a:xfrm>
          <a:prstGeom prst="rect">
            <a:avLst/>
          </a:prstGeom>
          <a:noFill/>
        </p:spPr>
      </p:pic>
      <p:pic>
        <p:nvPicPr>
          <p:cNvPr id="6" name="Picture 2" descr="http://4.bp.blogspot.com/-sr6DuQiePec/UBgTfVlgWZI/AAAAAAAAANM/m29unLP-_0c/s1600/halloween-wallpaper-large0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999" y="0"/>
            <a:ext cx="9167999" cy="6876000"/>
          </a:xfrm>
          <a:prstGeom prst="rect">
            <a:avLst/>
          </a:prstGeom>
          <a:noFill/>
        </p:spPr>
      </p:pic>
      <p:pic>
        <p:nvPicPr>
          <p:cNvPr id="7" name="Picture 2" descr="http://2.bp.blogspot.com/_QPJqmJIrrtA/TOegSVT5kYI/AAAAAAAAASw/IDKuG836lXk/s1600/Halloween-Wallpaper-03.jpg"/>
          <p:cNvPicPr>
            <a:picLocks noChangeAspect="1" noChangeArrowheads="1"/>
          </p:cNvPicPr>
          <p:nvPr/>
        </p:nvPicPr>
        <p:blipFill>
          <a:blip r:embed="rId5" cstate="print"/>
          <a:srcRect r="16885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6" name="Picture 2" descr="http://www.fondosgratis.com.mx/imagenItem/8206/1024/091023211016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7172" name="Picture 4" descr="http://img.webme.com/pic/s/soinmo/cara_fantasm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63539" cy="302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643570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http://images.forwallpaper.com/files/thumbs/preview/25/257850__texture-wallpaper-background-image-cartoons-halloween-helloween-holiday-horror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0" y="0"/>
            <a:ext cx="9263500" cy="6876000"/>
          </a:xfrm>
          <a:prstGeom prst="rect">
            <a:avLst/>
          </a:prstGeom>
          <a:noFill/>
        </p:spPr>
      </p:pic>
      <p:pic>
        <p:nvPicPr>
          <p:cNvPr id="8" name="Picture 2" descr="http://icons.iconarchive.com/icons/icons-land/vista-halloween/512/Witch-Hat-ic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357694"/>
            <a:ext cx="1656000" cy="1656000"/>
          </a:xfrm>
          <a:prstGeom prst="rect">
            <a:avLst/>
          </a:prstGeom>
          <a:noFill/>
        </p:spPr>
      </p:pic>
      <p:pic>
        <p:nvPicPr>
          <p:cNvPr id="9" name="Picture 6" descr="http://icons.iconarchive.com/icons/pit-tux/halloween/256/capeau-de-sorciere-ic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000504"/>
            <a:ext cx="2124000" cy="2124000"/>
          </a:xfrm>
          <a:prstGeom prst="rect">
            <a:avLst/>
          </a:prstGeom>
          <a:noFill/>
        </p:spPr>
      </p:pic>
      <p:pic>
        <p:nvPicPr>
          <p:cNvPr id="6146" name="Picture 2" descr="http://3.bp.blogspot.com/-mbfgbgDIj1g/UVnq84FRSXI/AAAAAAABIto/2yzGvKf3wG8/s1600/CHICAS+%2528GRANDES%2529+%2528273%2529+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643602" cy="428625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8" name="Picture 4" descr="http://www.100pies.net/Gifs/Terror/Brujas/bruja-1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0"/>
            <a:ext cx="2381250" cy="2381250"/>
          </a:xfrm>
          <a:prstGeom prst="rect">
            <a:avLst/>
          </a:prstGeom>
          <a:noFill/>
        </p:spPr>
      </p:pic>
      <p:pic>
        <p:nvPicPr>
          <p:cNvPr id="4" name="Picture 2" descr="http://i294.photobucket.com/albums/mm87/azulita_08/Brujas/brujasexy.gif?t=124407581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45202" y="2466000"/>
            <a:ext cx="4598798" cy="439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www.fondos7.net/wallpaper-original/wallpapers/noche-halloween-2583.jpg"/>
          <p:cNvPicPr>
            <a:picLocks noChangeAspect="1" noChangeArrowheads="1"/>
          </p:cNvPicPr>
          <p:nvPr/>
        </p:nvPicPr>
        <p:blipFill>
          <a:blip r:embed="rId2" cstate="print"/>
          <a:srcRect l="8441" r="8443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122" name="Picture 2" descr="http://i46.tinypic.com/id94p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928934"/>
            <a:ext cx="2484000" cy="33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3.bp.blogspot.com/_GhlVI6dsgG8/TLXAlQrOsgI/AAAAAAAABEk/xSUqI8A6ohU/s1600/halloween%2Bgh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00892" y="285728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1.bp.blogspot.com/-boWVcz3wdDY/UDCGN-N5DvI/AAAAAAAAEx8/L-jjqTSoPiI/s1600/halloween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3078" name="Picture 6" descr="http://caseyscaverns.com/gifs2/00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00430" cy="32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5285" y="6215082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http://www.coolwallpapers.org/photo/1565/Halloween_day-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1026" name="Picture 2" descr="http://img718.imageshack.us/img718/9219/brujavi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285992"/>
            <a:ext cx="3543300" cy="34385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357422" y="285728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27746E-6 C 0.00313 0.01248 0.00278 0.01341 0.01268 0.01688 C 0.02084 0.01133 0.02761 0.0037 0.03629 4.27746E-6 C 0.0375 -0.00255 0.03854 -0.00509 0.03993 -0.0074 C 0.0415 -0.00994 0.04393 -0.01179 0.04531 -0.01457 C 0.05052 -0.0252 0.04254 -0.02012 0.05261 -0.02913 C 0.05452 -0.03075 0.06389 -0.03353 0.06545 -0.03399 C 0.07709 -0.03098 0.07709 -0.0296 0.08351 -0.01711 C 0.08594 -0.00486 0.09097 0.00509 0.09445 0.01688 C 0.09775 0.02867 0.10018 0.04023 0.10538 0.05087 C 0.10886 0.06844 0.10434 0.05387 0.11268 0.0652 C 0.11424 0.06728 0.11493 0.07029 0.11632 0.0726 C 0.12466 0.08532 0.13455 0.09456 0.14358 0.10636 C 0.14497 0.10821 0.14722 0.10774 0.14896 0.1089 C 0.15087 0.11029 0.15243 0.1126 0.15452 0.11376 C 0.15799 0.11584 0.16545 0.11861 0.16545 0.11861 C 0.17448 0.11769 0.18386 0.1193 0.19271 0.11607 C 0.19775 0.11422 0.20122 0.10798 0.20538 0.10404 C 0.20799 0.1015 0.21163 0.10127 0.21441 0.09919 C 0.22084 0.09433 0.22639 0.08786 0.23264 0.08231 C 0.23455 0.08069 0.2382 0.07745 0.2382 0.07745 C 0.24636 0.06081 0.25695 0.06982 0.2691 0.07491 C 0.27153 0.07745 0.27361 0.08023 0.27622 0.08231 C 0.27795 0.0837 0.28021 0.083 0.28177 0.08462 C 0.28594 0.08878 0.29271 0.09919 0.29271 0.09919 C 0.29427 0.11029 0.29531 0.11653 0.3 0.12578 C 0.30261 0.14404 0.3066 0.16139 0.31077 0.17919 C 0.31181 0.18381 0.31719 0.18358 0.31997 0.18636 C 0.33056 0.19676 0.33316 0.20185 0.34722 0.20578 C 0.37049 0.20393 0.37535 0.20439 0.39271 0.19838 C 0.39931 0.19237 0.40243 0.1852 0.40729 0.17665 C 0.41007 0.16555 0.41736 0.15584 0.42361 0.14751 C 0.42587 0.1385 0.43368 0.12023 0.4382 0.11121 C 0.44028 0.09965 0.43872 0.10451 0.44184 0.09665 " pathEditMode="relative" ptsTypes="fffffffffffffffffffffffffffffffffA">
                                      <p:cBhvr>
                                        <p:cTn id="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www.lovethispic.com/uploaded_images/thumbs/37024-Witch-Her-Brew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1460" y="-54000"/>
            <a:ext cx="9523641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95808" y="6143644"/>
            <a:ext cx="13981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2.bp.blogspot.com/-6ZXuTMGHL-Y/UkSuBU7yHdI/AAAAAAABKMM/I65P58S8STY/s1600/Gifs+Animados+Halloween+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500042"/>
            <a:ext cx="4752000" cy="475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71736" y="214290"/>
            <a:ext cx="13981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3074" name="Picture 2" descr="http://www.gifs10.com/imagenes/6-imagenes-bruj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2171700" cy="2476500"/>
          </a:xfrm>
          <a:prstGeom prst="rect">
            <a:avLst/>
          </a:prstGeom>
          <a:noFill/>
        </p:spPr>
      </p:pic>
      <p:pic>
        <p:nvPicPr>
          <p:cNvPr id="3076" name="Picture 4" descr="Your Postcard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3571876"/>
            <a:ext cx="1502921" cy="2844000"/>
          </a:xfrm>
          <a:prstGeom prst="rect">
            <a:avLst/>
          </a:prstGeom>
          <a:noFill/>
        </p:spPr>
      </p:pic>
      <p:pic>
        <p:nvPicPr>
          <p:cNvPr id="3078" name="Picture 6" descr="Your Postcard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857760"/>
            <a:ext cx="2133600" cy="1743076"/>
          </a:xfrm>
          <a:prstGeom prst="rect">
            <a:avLst/>
          </a:prstGeom>
          <a:noFill/>
        </p:spPr>
      </p:pic>
      <p:pic>
        <p:nvPicPr>
          <p:cNvPr id="3080" name="Picture 8" descr="Your Postcard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0"/>
            <a:ext cx="4124325" cy="2457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http://1.bp.blogspot.com/_0rtiKlp1vLs/TMqFcrCFQsI/AAAAAAAACl0/OShiyWbAsYI/s1600/Happy_Halloween_by_baon2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48965" y="571480"/>
            <a:ext cx="23188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Narrow" pitchFamily="34" charset="0"/>
              </a:rPr>
              <a:t>Diseño </a:t>
            </a:r>
          </a:p>
          <a:p>
            <a:pPr algn="ctr"/>
            <a:r>
              <a:rPr lang="es-ES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Narrow" pitchFamily="34" charset="0"/>
              </a:rPr>
              <a:t>María Teresa Espín </a:t>
            </a:r>
          </a:p>
          <a:p>
            <a:pPr algn="ctr"/>
            <a:r>
              <a:rPr lang="es-ES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Narrow" pitchFamily="34" charset="0"/>
              </a:rPr>
              <a:t>2013</a:t>
            </a:r>
            <a:endParaRPr lang="es-ES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1026" name="Picture 2" descr="http://s3.argim.net/files/s/fondo_animado_fantasma_29169_u0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428868"/>
            <a:ext cx="2286000" cy="3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http://www.wombu.com/ckfinder/userfiles/files/courte-hexe-halloween-gif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928670"/>
            <a:ext cx="2409825" cy="16859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72330" y="285728"/>
            <a:ext cx="13981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400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195</Words>
  <Application>Microsoft Office PowerPoint</Application>
  <PresentationFormat>Presentación en pantalla (4:3)</PresentationFormat>
  <Paragraphs>65</Paragraphs>
  <Slides>33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250</cp:revision>
  <dcterms:created xsi:type="dcterms:W3CDTF">2013-10-14T09:43:33Z</dcterms:created>
  <dcterms:modified xsi:type="dcterms:W3CDTF">2013-10-18T15:11:38Z</dcterms:modified>
</cp:coreProperties>
</file>