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56" r:id="rId3"/>
    <p:sldId id="267" r:id="rId4"/>
    <p:sldId id="333" r:id="rId5"/>
    <p:sldId id="285" r:id="rId6"/>
    <p:sldId id="268" r:id="rId7"/>
    <p:sldId id="269" r:id="rId8"/>
    <p:sldId id="271" r:id="rId9"/>
    <p:sldId id="270" r:id="rId10"/>
    <p:sldId id="272" r:id="rId11"/>
    <p:sldId id="273" r:id="rId12"/>
    <p:sldId id="274" r:id="rId13"/>
    <p:sldId id="298" r:id="rId14"/>
    <p:sldId id="275" r:id="rId15"/>
    <p:sldId id="276" r:id="rId16"/>
    <p:sldId id="277" r:id="rId17"/>
    <p:sldId id="278" r:id="rId18"/>
    <p:sldId id="319" r:id="rId19"/>
    <p:sldId id="299" r:id="rId20"/>
    <p:sldId id="318" r:id="rId21"/>
    <p:sldId id="320" r:id="rId22"/>
    <p:sldId id="323" r:id="rId23"/>
    <p:sldId id="322" r:id="rId24"/>
    <p:sldId id="321" r:id="rId25"/>
    <p:sldId id="312" r:id="rId26"/>
    <p:sldId id="324" r:id="rId27"/>
    <p:sldId id="326" r:id="rId28"/>
    <p:sldId id="325" r:id="rId29"/>
    <p:sldId id="334" r:id="rId30"/>
    <p:sldId id="332" r:id="rId31"/>
    <p:sldId id="309" r:id="rId32"/>
    <p:sldId id="287" r:id="rId33"/>
    <p:sldId id="281" r:id="rId34"/>
    <p:sldId id="288" r:id="rId35"/>
    <p:sldId id="327" r:id="rId36"/>
    <p:sldId id="335" r:id="rId37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x0292k95BQnG5NOOAhdig==" hashData="5FES10S9uDx1CmUiJaV3d/8Ywk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C423E6-07E2-45FE-A8E5-87D6C33AC13F}" type="datetimeFigureOut">
              <a:rPr lang="es-ES_tradnl" smtClean="0"/>
              <a:pPr/>
              <a:t>31/10/2012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342A24-C125-469C-A865-ED94A32A81E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42A24-C125-469C-A865-ED94A32A81E9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42A24-C125-469C-A865-ED94A32A81E9}" type="slidenum">
              <a:rPr lang="es-ES_tradnl" smtClean="0"/>
              <a:pPr/>
              <a:t>14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42A24-C125-469C-A865-ED94A32A81E9}" type="slidenum">
              <a:rPr lang="es-ES_tradnl" smtClean="0"/>
              <a:pPr/>
              <a:t>31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60318-91DE-4C1F-908A-63EE4B7D1A47}" type="datetimeFigureOut">
              <a:rPr lang="es-ES_tradnl" smtClean="0"/>
              <a:pPr/>
              <a:t>31/10/2012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1500-2B86-4F5A-A86B-C4670439D3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60318-91DE-4C1F-908A-63EE4B7D1A47}" type="datetimeFigureOut">
              <a:rPr lang="es-ES_tradnl" smtClean="0"/>
              <a:pPr/>
              <a:t>31/10/2012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1500-2B86-4F5A-A86B-C4670439D3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60318-91DE-4C1F-908A-63EE4B7D1A47}" type="datetimeFigureOut">
              <a:rPr lang="es-ES_tradnl" smtClean="0"/>
              <a:pPr/>
              <a:t>31/10/2012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1500-2B86-4F5A-A86B-C4670439D3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60318-91DE-4C1F-908A-63EE4B7D1A47}" type="datetimeFigureOut">
              <a:rPr lang="es-ES_tradnl" smtClean="0"/>
              <a:pPr/>
              <a:t>31/10/2012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1500-2B86-4F5A-A86B-C4670439D3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60318-91DE-4C1F-908A-63EE4B7D1A47}" type="datetimeFigureOut">
              <a:rPr lang="es-ES_tradnl" smtClean="0"/>
              <a:pPr/>
              <a:t>31/10/2012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1500-2B86-4F5A-A86B-C4670439D3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60318-91DE-4C1F-908A-63EE4B7D1A47}" type="datetimeFigureOut">
              <a:rPr lang="es-ES_tradnl" smtClean="0"/>
              <a:pPr/>
              <a:t>31/10/2012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1500-2B86-4F5A-A86B-C4670439D3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60318-91DE-4C1F-908A-63EE4B7D1A47}" type="datetimeFigureOut">
              <a:rPr lang="es-ES_tradnl" smtClean="0"/>
              <a:pPr/>
              <a:t>31/10/2012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1500-2B86-4F5A-A86B-C4670439D3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60318-91DE-4C1F-908A-63EE4B7D1A47}" type="datetimeFigureOut">
              <a:rPr lang="es-ES_tradnl" smtClean="0"/>
              <a:pPr/>
              <a:t>31/10/2012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1500-2B86-4F5A-A86B-C4670439D3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60318-91DE-4C1F-908A-63EE4B7D1A47}" type="datetimeFigureOut">
              <a:rPr lang="es-ES_tradnl" smtClean="0"/>
              <a:pPr/>
              <a:t>31/10/2012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1500-2B86-4F5A-A86B-C4670439D3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60318-91DE-4C1F-908A-63EE4B7D1A47}" type="datetimeFigureOut">
              <a:rPr lang="es-ES_tradnl" smtClean="0"/>
              <a:pPr/>
              <a:t>31/10/2012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1500-2B86-4F5A-A86B-C4670439D3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60318-91DE-4C1F-908A-63EE4B7D1A47}" type="datetimeFigureOut">
              <a:rPr lang="es-ES_tradnl" smtClean="0"/>
              <a:pPr/>
              <a:t>31/10/2012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1500-2B86-4F5A-A86B-C4670439D3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F9F06D-AE18-470B-8D72-12BB13A3A7A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0318-91DE-4C1F-908A-63EE4B7D1A47}" type="datetimeFigureOut">
              <a:rPr lang="es-ES_tradnl" smtClean="0"/>
              <a:pPr/>
              <a:t>31/10/2012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81500-2B86-4F5A-A86B-C4670439D3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9549B9-55B8-40C1-9FF3-F8B726A2420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16.jpeg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gif"/><Relationship Id="rId5" Type="http://schemas.openxmlformats.org/officeDocument/2006/relationships/image" Target="../media/image24.jpeg"/><Relationship Id="rId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www.ifondos.net/wp-content/uploads/2009/10/fantasma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gif"/><Relationship Id="rId4" Type="http://schemas.openxmlformats.org/officeDocument/2006/relationships/image" Target="../media/image69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gif"/><Relationship Id="rId5" Type="http://schemas.openxmlformats.org/officeDocument/2006/relationships/image" Target="../media/image74.gif"/><Relationship Id="rId4" Type="http://schemas.openxmlformats.org/officeDocument/2006/relationships/image" Target="../media/image7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gif"/><Relationship Id="rId4" Type="http://schemas.openxmlformats.org/officeDocument/2006/relationships/image" Target="../media/image80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6.jpeg"/><Relationship Id="rId4" Type="http://schemas.openxmlformats.org/officeDocument/2006/relationships/image" Target="../media/image85.gi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714412" y="0"/>
            <a:ext cx="7772400" cy="1470025"/>
          </a:xfrm>
        </p:spPr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358346" cy="68760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1000  Gifs animados Hallow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357166"/>
            <a:ext cx="4286250" cy="3648076"/>
          </a:xfrm>
          <a:prstGeom prst="rect">
            <a:avLst/>
          </a:prstGeom>
          <a:noFill/>
        </p:spPr>
      </p:pic>
      <p:pic>
        <p:nvPicPr>
          <p:cNvPr id="46084" name="Picture 4" descr="H (111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86124"/>
            <a:ext cx="5214559" cy="3276000"/>
          </a:xfrm>
          <a:prstGeom prst="roundRect">
            <a:avLst/>
          </a:prstGeom>
          <a:noFill/>
          <a:effectLst>
            <a:softEdge rad="63500"/>
          </a:effectLst>
        </p:spPr>
      </p:pic>
      <p:sp>
        <p:nvSpPr>
          <p:cNvPr id="7" name="6 Rectángulo"/>
          <p:cNvSpPr/>
          <p:nvPr/>
        </p:nvSpPr>
        <p:spPr>
          <a:xfrm>
            <a:off x="7219109" y="6000768"/>
            <a:ext cx="108876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4000">
    <p:sndAc>
      <p:stSnd>
        <p:snd r:embed="rId2" name="ultima this is hallowee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blogs.nationalgeographic.com/blogs/intelligenttravel/halloween%20pic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0"/>
            <a:ext cx="10337080" cy="6876000"/>
          </a:xfrm>
          <a:prstGeom prst="rect">
            <a:avLst/>
          </a:prstGeom>
          <a:noFill/>
        </p:spPr>
      </p:pic>
      <p:pic>
        <p:nvPicPr>
          <p:cNvPr id="5" name="Picture 4" descr="http://3.bp.blogspot.com/_isUm9oLWpKg/TMNNV4IG-hI/AAAAAAAAABw/7-NtJqsIlwk/s1600/calaba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1142984"/>
            <a:ext cx="1631582" cy="1692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6" name="Picture 4" descr="http://3.bp.blogspot.com/_isUm9oLWpKg/TMNNV4IG-hI/AAAAAAAAABw/7-NtJqsIlwk/s1600/calaba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571480"/>
            <a:ext cx="1631582" cy="1692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7" name="Picture 4" descr="http://3.bp.blogspot.com/_isUm9oLWpKg/TMNNV4IG-hI/AAAAAAAAABw/7-NtJqsIlwk/s1600/calaba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04"/>
            <a:ext cx="1631582" cy="1692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8" name="Picture 4" descr="http://3.bp.blogspot.com/_isUm9oLWpKg/TMNNV4IG-hI/AAAAAAAAABw/7-NtJqsIlwk/s1600/calaba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1571612"/>
            <a:ext cx="1631582" cy="1692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9" name="Picture 2" descr="fetes151.gif (14326 bytes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714356"/>
            <a:ext cx="2080485" cy="316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371394" y="6143644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45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0.05333  C 0.081 0.06533  0.102 0.072  0.124 0.072  C 0.149 0.072  0.169 0.06533  0.183 0.05333  L 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04 0.08933  C -0.049 0.108  -0.054 0.136  -0.054 0.16533  C -0.054 0.19867  -0.049 0.22533  -0.04 0.244  L 0 0.33333  E" pathEditMode="relative" ptsTypes="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http://www.dibujos-infantiles.com/imagenes/dibujos-halloween-2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78786" cy="6858000"/>
          </a:xfrm>
          <a:prstGeom prst="rect">
            <a:avLst/>
          </a:prstGeom>
          <a:noFill/>
        </p:spPr>
      </p:pic>
      <p:pic>
        <p:nvPicPr>
          <p:cNvPr id="5" name="Picture 2" descr="http://tuswallpapersgratis.com/images/wallpapers/Noche_de_Brujas-1024x768-996458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214422"/>
            <a:ext cx="5474301" cy="4104000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56222" y="6143644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34818" name="Picture 2" descr="http://www.halloween.com.es/gifs-animados/aranas/spider1-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1214422"/>
            <a:ext cx="1047750" cy="43815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http://www.fondosni.com/bulkupload/fondosdehalloween11/Halloween13/Casa%20Halloween%20I3_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61" cy="6912000"/>
          </a:xfrm>
          <a:prstGeom prst="rect">
            <a:avLst/>
          </a:prstGeom>
          <a:noFill/>
        </p:spPr>
      </p:pic>
      <p:pic>
        <p:nvPicPr>
          <p:cNvPr id="5" name="Picture 2" descr="http://www.fondosni.com/bulkupload/fondosdehalloween11/Halloween13/Casa%20Halloween%20I3_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861" y="0"/>
            <a:ext cx="9219861" cy="6912000"/>
          </a:xfrm>
          <a:prstGeom prst="ellipse">
            <a:avLst/>
          </a:prstGeom>
          <a:noFill/>
        </p:spPr>
      </p:pic>
      <p:pic>
        <p:nvPicPr>
          <p:cNvPr id="6" name="Picture 2" descr="http://www.fondosni.com/bulkupload/fondosdehalloween11/Halloween13/Casa%20Halloween%20I3_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861" y="0"/>
            <a:ext cx="9219861" cy="6912000"/>
          </a:xfrm>
          <a:prstGeom prst="ellipse">
            <a:avLst/>
          </a:prstGeom>
          <a:noFill/>
        </p:spPr>
      </p:pic>
      <p:pic>
        <p:nvPicPr>
          <p:cNvPr id="7" name="Picture 2" descr="http://www.fondosni.com/bulkupload/fondosdehalloween11/Halloween13/Casa%20Halloween%20I3_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61" cy="6912000"/>
          </a:xfrm>
          <a:prstGeom prst="ellipse">
            <a:avLst/>
          </a:prstGeom>
          <a:noFill/>
        </p:spPr>
      </p:pic>
      <p:pic>
        <p:nvPicPr>
          <p:cNvPr id="8" name="Picture 2" descr="http://www.fondosni.com/bulkupload/fondosdehalloween11/Halloween13/Casa%20Halloween%20I3_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861" y="0"/>
            <a:ext cx="9219861" cy="6912000"/>
          </a:xfrm>
          <a:prstGeom prst="ellipse">
            <a:avLst/>
          </a:prstGeom>
          <a:noFill/>
        </p:spPr>
      </p:pic>
      <p:pic>
        <p:nvPicPr>
          <p:cNvPr id="9" name="Picture 6" descr="http://www.imujer.com/wp-content/uploads/2010/09/Vestidos-de-Halloween-7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500174"/>
            <a:ext cx="2449202" cy="334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1" name="Picture 6" descr="hal_08.gif (5623 bytes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928661" y="714356"/>
            <a:ext cx="2589191" cy="2160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7371394" y="6286520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7 -0.00509 C 0.0132 -0.03027 0.01788 -0.0543 0.02709 -0.0543 C 0.03768 -0.0543 0.04132 -0.03027 0.04479 -0.00509 C 0.04931 0.02287 0.05278 0.05083 0.06424 0.05083 C 0.07483 0.05083 0.0783 0.02287 0.08299 -0.00509 C 0.08507 -0.03027 0.08959 -0.0543 0.10018 -0.0543 C 0.10938 -0.0543 0.11406 -0.03027 0.11771 -0.00509 C 0.12118 0.02287 0.1257 0.05083 0.13611 0.05083 C 0.1467 0.05083 0.15469 -0.00509 0.15469 -0.00486 C 0.15799 -0.03027 0.16163 -0.0543 0.17188 -0.0543 C 0.18229 -0.0543 0.18594 -0.03027 0.18941 -0.00509 C 0.1941 0.02287 0.19757 0.05083 0.20903 0.05083 C 0.21962 0.05083 0.22309 0.02287 0.22622 -0.00509 C 0.2309 -0.03027 0.23438 -0.0543 0.24497 -0.0543 C 0.25417 -0.0543 0.25868 -0.03027 0.26233 -0.00509 C 0.2658 0.02287 0.27049 0.05083 0.28073 0.05083 C 0.29132 0.05083 0.29462 0.02287 0.29948 -0.00509 " pathEditMode="relative" rAng="0" ptsTypes="fffffffffffffffff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http://images4.fanpop.com/image/photos/15300000/Happy-Halloween-halloween-15314395-1280-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214338"/>
            <a:ext cx="12192000" cy="7620000"/>
          </a:xfrm>
          <a:prstGeom prst="rect">
            <a:avLst/>
          </a:prstGeom>
          <a:noFill/>
        </p:spPr>
      </p:pic>
      <p:pic>
        <p:nvPicPr>
          <p:cNvPr id="5" name="Picture 8" descr="Bat02.gif (1958 bytes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642918"/>
            <a:ext cx="1428750" cy="1428750"/>
          </a:xfrm>
          <a:prstGeom prst="rect">
            <a:avLst/>
          </a:prstGeom>
          <a:noFill/>
        </p:spPr>
      </p:pic>
      <p:pic>
        <p:nvPicPr>
          <p:cNvPr id="6" name="Picture 8" descr="Bat02.gif (1958 bytes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1071546"/>
            <a:ext cx="1428750" cy="1428750"/>
          </a:xfrm>
          <a:prstGeom prst="rect">
            <a:avLst/>
          </a:prstGeom>
          <a:noFill/>
        </p:spPr>
      </p:pic>
      <p:pic>
        <p:nvPicPr>
          <p:cNvPr id="7" name="Picture 8" descr="Bat02.gif (1958 bytes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85720" y="1000108"/>
            <a:ext cx="1714522" cy="14287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41908" y="6286520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56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3 -0.02533  0.007 -0.04933  0.015 -0.04933  C 0.024 -0.04933  0.027 -0.02533  0.03 0  C 0.034 0.028  0.037 0.056  0.047 0.056  C 0.056 0.056  0.059 0.028  0.063 0  C 0.065 -0.02533  0.069 -0.04933  0.078 -0.04933  C 0.086 -0.04933  0.09 -0.02533  0.093 0  C 0.096 0.028  0.1 0.056  0.109 0.056  C 0.118 0.056  0.125 0  0.125 0  C 0.128 -0.02533  0.131 -0.04933  0.14 -0.04933  C 0.149 -0.04933  0.152 -0.02533  0.155 0  C 0.159 0.028  0.162 0.056  0.172 0.056  C 0.181 0.056  0.184 0.028  0.187 0  C 0.191 -0.02533  0.194 -0.04933  0.203 -0.04933  C 0.211 -0.04933  0.215 -0.02533  0.218 0  C 0.221 0.028  0.225 0.056  0.234 0.056  C 0.243 0.056  0.246 0.028  0.25 0  E" pathEditMode="relative" ptsTypes="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04 0.08933  C -0.049 0.108  -0.054 0.136  -0.054 0.16533  C -0.054 0.19867  -0.049 0.22533  -0.04 0.244  L 0 0.33333  E" pathEditMode="relative" ptsTypes="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appy Halloween! - halloween Wallpap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2" y="0"/>
            <a:ext cx="10984025" cy="6876000"/>
          </a:xfrm>
          <a:prstGeom prst="rect">
            <a:avLst/>
          </a:prstGeom>
          <a:noFill/>
        </p:spPr>
      </p:pic>
      <p:pic>
        <p:nvPicPr>
          <p:cNvPr id="5" name="Picture 6" descr="owl3.gif (3314 bytes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2071678"/>
            <a:ext cx="866849" cy="1368000"/>
          </a:xfrm>
          <a:prstGeom prst="rect">
            <a:avLst/>
          </a:prstGeom>
          <a:noFill/>
        </p:spPr>
      </p:pic>
      <p:pic>
        <p:nvPicPr>
          <p:cNvPr id="6" name="Picture 4" descr="http://www.imujer.com/wp-content/uploads/2010/09/Vestidos-de-Halloween-4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3258000"/>
            <a:ext cx="2633564" cy="360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14204" y="6072206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8" name="Picture 10" descr="bat22.gif (6388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43042" y="714356"/>
            <a:ext cx="1209312" cy="684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2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3 -0.02533  0.007 -0.04933  0.015 -0.04933  C 0.024 -0.04933  0.027 -0.02533  0.03 0  C 0.034 0.028  0.037 0.056  0.047 0.056  C 0.056 0.056  0.059 0.028  0.063 0  C 0.065 -0.02533  0.069 -0.04933  0.078 -0.04933  C 0.086 -0.04933  0.09 -0.02533  0.093 0  C 0.096 0.028  0.1 0.056  0.109 0.056  C 0.118 0.056  0.125 0  0.125 0  C 0.128 -0.02533  0.131 -0.04933  0.14 -0.04933  C 0.149 -0.04933  0.152 -0.02533  0.155 0  C 0.159 0.028  0.162 0.056  0.172 0.056  C 0.181 0.056  0.184 0.028  0.187 0  C 0.191 -0.02533  0.194 -0.04933  0.203 -0.04933  C 0.211 -0.04933  0.215 -0.02533  0.218 0  C 0.221 0.028  0.225 0.056  0.234 0.056  C 0.243 0.056  0.246 0.028  0.25 0  E" pathEditMode="relative" ptsTypes="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images4.fanpop.com/image/photos/15300000/Halloween-halloween-15357610-1920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001600" cy="6876000"/>
          </a:xfrm>
          <a:prstGeom prst="rect">
            <a:avLst/>
          </a:prstGeom>
          <a:noFill/>
        </p:spPr>
      </p:pic>
      <p:pic>
        <p:nvPicPr>
          <p:cNvPr id="5" name="Picture 4" descr="arana.GIF (2991 bytes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785794"/>
            <a:ext cx="990600" cy="2252666"/>
          </a:xfrm>
          <a:prstGeom prst="rect">
            <a:avLst/>
          </a:prstGeom>
          <a:noFill/>
        </p:spPr>
      </p:pic>
      <p:pic>
        <p:nvPicPr>
          <p:cNvPr id="6" name="Picture 6" descr="SpiderBrnLrg.GIF (2450 bytes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214415" y="928670"/>
            <a:ext cx="1124835" cy="82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442832" y="6215082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81481E-6 L 0.34427 0.6821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" y="34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286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images4.fanpop.com/image/photos/15300000/Happy-Halloween-halloween-15314987-1280-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0" y="-214338"/>
            <a:ext cx="12192000" cy="7620000"/>
          </a:xfrm>
          <a:prstGeom prst="rect">
            <a:avLst/>
          </a:prstGeom>
          <a:noFill/>
        </p:spPr>
      </p:pic>
      <p:pic>
        <p:nvPicPr>
          <p:cNvPr id="38916" name="Picture 4" descr="Gato Negro de Halloween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276849"/>
            <a:ext cx="2733675" cy="1581151"/>
          </a:xfrm>
          <a:prstGeom prst="rect">
            <a:avLst/>
          </a:prstGeom>
          <a:noFill/>
        </p:spPr>
      </p:pic>
      <p:pic>
        <p:nvPicPr>
          <p:cNvPr id="38918" name="Picture 6" descr="http://lh3.ggpht.com/_1Tr_U2BZFHY/TM0gpyliDOI/AAAAAAAACZI/UCs24H3Fh2U/fantasma_halloween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357166"/>
            <a:ext cx="1905000" cy="154305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38920" name="Picture 8" descr="http://ideasdemanualidades.com/wp-content/uploads/2011/07/fantasma-linter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3924299"/>
            <a:ext cx="3333750" cy="2933701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9" name="Picture 8" descr="http://ideasdemanualidades.com/wp-content/uploads/2011/07/fantasma-linter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3143248"/>
            <a:ext cx="3333750" cy="2933701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" name="Picture 8" descr="http://ideasdemanualidades.com/wp-content/uploads/2011/07/fantasma-linter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10250" y="-285776"/>
            <a:ext cx="3333750" cy="2933701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5500694" y="5857892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28674" name="Picture 2" descr="http://www.halloween.com.es/gifs-animados/calabazas/3252939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000" y="4734000"/>
            <a:ext cx="2124000" cy="2124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30" dur="5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images4.fanpop.com/image/photos/15300000/Halloween-halloween-15357614-1600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240000" cy="11430000"/>
          </a:xfrm>
          <a:prstGeom prst="rect">
            <a:avLst/>
          </a:prstGeom>
          <a:noFill/>
        </p:spPr>
      </p:pic>
      <p:pic>
        <p:nvPicPr>
          <p:cNvPr id="5" name="Picture 6" descr="SkelLeft.gif (3900 bytes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500306"/>
            <a:ext cx="1600200" cy="2933701"/>
          </a:xfrm>
          <a:prstGeom prst="rect">
            <a:avLst/>
          </a:prstGeom>
          <a:noFill/>
        </p:spPr>
      </p:pic>
      <p:pic>
        <p:nvPicPr>
          <p:cNvPr id="6" name="Picture 6" descr="SkelLeft.gif (3900 bytes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3071810"/>
            <a:ext cx="1600200" cy="2933701"/>
          </a:xfrm>
          <a:prstGeom prst="rect">
            <a:avLst/>
          </a:prstGeom>
          <a:noFill/>
        </p:spPr>
      </p:pic>
      <p:pic>
        <p:nvPicPr>
          <p:cNvPr id="7" name="Picture 4" descr="arana.GIF (2991 bytes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0"/>
            <a:ext cx="854608" cy="1512000"/>
          </a:xfrm>
          <a:prstGeom prst="rect">
            <a:avLst/>
          </a:prstGeom>
          <a:noFill/>
        </p:spPr>
      </p:pic>
      <p:pic>
        <p:nvPicPr>
          <p:cNvPr id="8" name="Picture 4" descr="arana.GIF (2991 bytes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714356"/>
            <a:ext cx="854608" cy="1512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299956" y="6673334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01024 0.73634 " pathEditMode="relative" rAng="0" ptsTypes="AA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36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-0.00191 0.64259 " pathEditMode="relative" rAng="0" ptsTypes="AA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3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images4.fanpop.com/image/photos/15300000/Halloween-halloween-15357617-1024-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76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2.bp.blogspot.com/-MWdOKQFArr0/TpaWYSIG3WI/AAAAAAAAAkY/p8rf5GMx280/s1600/fantasma-happy-hallowee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143380"/>
            <a:ext cx="2529660" cy="2412000"/>
          </a:xfrm>
          <a:prstGeom prst="rect">
            <a:avLst/>
          </a:prstGeom>
          <a:noFill/>
        </p:spPr>
      </p:pic>
      <p:pic>
        <p:nvPicPr>
          <p:cNvPr id="6" name="Picture 12" descr="TheGroom.gif (4753 bytes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642918"/>
            <a:ext cx="1780744" cy="266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014204" y="6488668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0" fill="hold"/>
                                        <p:tgtEl>
                                          <p:spTgt spid="296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images4.fanpop.com/image/photos/15300000/Halloween-halloween-15357620-1920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7354" y="0"/>
            <a:ext cx="11001600" cy="6876000"/>
          </a:xfrm>
          <a:prstGeom prst="rect">
            <a:avLst/>
          </a:prstGeom>
          <a:noFill/>
        </p:spPr>
      </p:pic>
      <p:pic>
        <p:nvPicPr>
          <p:cNvPr id="5" name="Picture 2" descr="http://images4.fanpop.com/image/photos/15300000/Halloween-halloween-15357620-1920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92" y="-18000"/>
            <a:ext cx="11001600" cy="6876000"/>
          </a:xfrm>
          <a:prstGeom prst="diamond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514270" y="6215082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337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fantasma 420x315 Fantasma Hallowee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999" cy="6876000"/>
          </a:xfrm>
          <a:prstGeom prst="rect">
            <a:avLst/>
          </a:prstGeom>
          <a:noFill/>
        </p:spPr>
      </p:pic>
      <p:pic>
        <p:nvPicPr>
          <p:cNvPr id="5" name="Picture 2" descr="fantasma 420x315 Fantasma Hallowee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999" y="0"/>
            <a:ext cx="9167999" cy="6876000"/>
          </a:xfrm>
          <a:prstGeom prst="rect">
            <a:avLst/>
          </a:prstGeom>
          <a:noFill/>
        </p:spPr>
      </p:pic>
      <p:pic>
        <p:nvPicPr>
          <p:cNvPr id="6" name="Picture 2" descr="fantasma 420x315 Fantasma Hallowee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999" y="214290"/>
            <a:ext cx="9167999" cy="6876000"/>
          </a:xfrm>
          <a:prstGeom prst="rect">
            <a:avLst/>
          </a:prstGeom>
          <a:noFill/>
        </p:spPr>
      </p:pic>
      <p:pic>
        <p:nvPicPr>
          <p:cNvPr id="7" name="Picture 10" descr="bat22.gif (6388 bytes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3786190"/>
            <a:ext cx="2105025" cy="119062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27660" y="6488668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3 -0.02533  0.007 -0.04933  0.015 -0.04933  C 0.024 -0.04933  0.027 -0.02533  0.03 0  C 0.034 0.028  0.037 0.056  0.047 0.056  C 0.056 0.056  0.059 0.028  0.063 0  C 0.065 -0.02533  0.069 -0.04933  0.078 -0.04933  C 0.086 -0.04933  0.09 -0.02533  0.093 0  C 0.096 0.028  0.1 0.056  0.109 0.056  C 0.118 0.056  0.125 0  0.125 0  C 0.128 -0.02533  0.131 -0.04933  0.14 -0.04933  C 0.149 -0.04933  0.152 -0.02533  0.155 0  C 0.159 0.028  0.162 0.056  0.172 0.056  C 0.181 0.056  0.184 0.028  0.187 0  C 0.191 -0.02533  0.194 -0.04933  0.203 -0.04933  C 0.211 -0.04933  0.215 -0.02533  0.218 0  C 0.221 0.028  0.225 0.056  0.234 0.056  C 0.243 0.056  0.246 0.028  0.25 0  E" pathEditMode="relative" ptsTypes="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images4.fanpop.com/image/photos/15300000/Halloween-halloween-15357624-1920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4" descr="Drac.gif (10121 bytes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642918"/>
            <a:ext cx="3300511" cy="342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27660" y="6143644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4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5  -0.018 -0.02129  -0.023 -0.02129  c -0.031 0  -0.063 0.16636  -0.063 0.33272  c 0 -0.08384  -0.016 -0.16636  -0.031 -0.16636  c -0.016 0  -0.031 0.08384  -0.031 0.16636  c 0 -0.04126  -0.008 -0.08384  -0.016 -0.08384  c -0.008 0  -0.016 0.04126  -0.016 0.08384  c 0 -0.02129  -0.004 -0.04126  -0.008 -0.04126  c -0.004 0  -0.008 0.02129  -0.008 0.04126  c 0 -0.01065  -0.002 -0.02129  -0.004 -0.02129  c -0.001 0  -0.004 0.01065  -0.004 0.02129  c 0 -0.00532  -0.001 -0.01065  -0.002 -0.01065  c 0 -0.00133  -0.002 0.00532  -0.002 0.01065  c 0 -0.00266  0 -0.00532  -0.001 -0.00532  c 0 0.00133  -0.001 0.00266  -0.001 0.00532  c 0 -0.00133  0 -0.00266  0 -0.00399  c -0.001 0  -0.001 0.00133  -0.001 0.00266  c -0.001 0  -0.001 -0.00133  -0.001 -0.00266  c -0.001 0  -0.001 0.00133  -0.001 0.00266  E" pathEditMode="relative" ptsTypes="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images4.fanpop.com/image/photos/15300000/Halloween-halloween-15357627-1920-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10" descr="http://4.bp.blogspot.com/_gr41FEso034/SQE-TzXpSZI/AAAAAAAATK8/dGSPzHJ_VDY/s400/Halloween+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000" y="357166"/>
            <a:ext cx="2412000" cy="2412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799098" y="6143644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22530" name="Picture 2" descr="http://www.gifs-animados.com.ar/halloween/calabazas_3d/jlaff2w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4786322"/>
            <a:ext cx="1428750" cy="142875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22532" name="Picture 4" descr="http://lh3.ggpht.com/_JF4XHd5Zj-I/TKULiKq1FHI/AAAAAAAABTo/bfBi-Ehu6Iw/brujasguaas1-1%5B2%5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5984" y="2133600"/>
            <a:ext cx="3238500" cy="47244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25323E-6 L -0.20261 0.42883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" y="2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images4.fanpop.com/image/photos/15300000/Halloween-halloween-15357628-1920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15568" cy="6876000"/>
          </a:xfrm>
          <a:prstGeom prst="rect">
            <a:avLst/>
          </a:prstGeom>
          <a:noFill/>
        </p:spPr>
      </p:pic>
      <p:pic>
        <p:nvPicPr>
          <p:cNvPr id="5" name="Picture 2" descr="http://www.100pies.net/Gifs/Terror/Esqueletos/esqueleto-3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3071810"/>
            <a:ext cx="1564328" cy="2916000"/>
          </a:xfrm>
          <a:prstGeom prst="rect">
            <a:avLst/>
          </a:prstGeom>
          <a:noFill/>
        </p:spPr>
      </p:pic>
      <p:pic>
        <p:nvPicPr>
          <p:cNvPr id="6" name="Picture 4" descr="http://www.100pies.net/Gifs/Terror/Esqueletos/esqueleto-3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4429132"/>
            <a:ext cx="2193740" cy="1872000"/>
          </a:xfrm>
          <a:prstGeom prst="rect">
            <a:avLst/>
          </a:prstGeom>
          <a:noFill/>
        </p:spPr>
      </p:pic>
      <p:pic>
        <p:nvPicPr>
          <p:cNvPr id="7" name="Picture 10" descr="http://www.100pies.net/Gifs/Terror/Esqueletos/esqueleto-4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0"/>
            <a:ext cx="4308734" cy="388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6" descr="http://www.100pies.net/Gifs/Terror/Esqueletos/esqueleto-3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2" y="2500306"/>
            <a:ext cx="1088055" cy="1944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84784" y="6143644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images4.fanpop.com/image/photos/15300000/Halloween-halloween-15357629-1920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0164" y="0"/>
            <a:ext cx="11001600" cy="6876000"/>
          </a:xfrm>
          <a:prstGeom prst="rect">
            <a:avLst/>
          </a:prstGeom>
          <a:noFill/>
        </p:spPr>
      </p:pic>
      <p:pic>
        <p:nvPicPr>
          <p:cNvPr id="5" name="Picture 2" descr="http://images4.fanpop.com/image/photos/15300000/Halloween-halloween-15357629-1920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0164" y="0"/>
            <a:ext cx="11001600" cy="6876000"/>
          </a:xfrm>
          <a:prstGeom prst="can">
            <a:avLst/>
          </a:prstGeom>
          <a:noFill/>
        </p:spPr>
      </p:pic>
      <p:pic>
        <p:nvPicPr>
          <p:cNvPr id="6" name="Picture 2" descr="http://images4.fanpop.com/image/photos/15300000/Halloween-halloween-15357629-1920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0164" y="-18000"/>
            <a:ext cx="11001600" cy="6876000"/>
          </a:xfrm>
          <a:prstGeom prst="can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41908" y="6143644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378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3730" name="Picture 2" descr="H (218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8" y="0"/>
            <a:ext cx="9141892" cy="5724000"/>
          </a:xfrm>
          <a:prstGeom prst="rect">
            <a:avLst/>
          </a:prstGeom>
          <a:noFill/>
        </p:spPr>
      </p:pic>
      <p:pic>
        <p:nvPicPr>
          <p:cNvPr id="73732" name="Picture 4" descr="H (225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5572140"/>
            <a:ext cx="4505325" cy="86677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84784" y="6215082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orldmovil.files.wordpress.com/2009/12/rgw0m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pic>
        <p:nvPicPr>
          <p:cNvPr id="5" name="Picture 4" descr="http://www.imujer.com/wp-content/uploads/2010/09/Vestidos-de-Halloween-4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2071678"/>
            <a:ext cx="2949576" cy="403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84784" y="6286520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http://www.dibujos-infantiles.com/imagenes/dibujos-halloween-2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37" y="0"/>
            <a:ext cx="9159437" cy="6876000"/>
          </a:xfrm>
          <a:prstGeom prst="rect">
            <a:avLst/>
          </a:prstGeom>
          <a:noFill/>
        </p:spPr>
      </p:pic>
      <p:pic>
        <p:nvPicPr>
          <p:cNvPr id="5" name="Picture 2" descr="H (126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571744"/>
            <a:ext cx="4146558" cy="3924000"/>
          </a:xfrm>
          <a:prstGeom prst="rect">
            <a:avLst/>
          </a:prstGeom>
          <a:noFill/>
        </p:spPr>
      </p:pic>
      <p:pic>
        <p:nvPicPr>
          <p:cNvPr id="6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0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3790950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9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0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0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1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0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2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0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3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0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4" name="13 Rectángulo"/>
          <p:cNvSpPr/>
          <p:nvPr/>
        </p:nvSpPr>
        <p:spPr>
          <a:xfrm>
            <a:off x="6643702" y="6215082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5" name="Picture 2" descr="http://www.halloween.com.es/gifs-animados/diablos/ANIdevilHeadFire3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70" y="5000636"/>
            <a:ext cx="790575" cy="13335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2" name="Picture 4" descr="http://www.soloimagen.net/imagenes-animadas/Halloween/Halloween%20luna%20llen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54500" cy="6876000"/>
          </a:xfrm>
          <a:prstGeom prst="rect">
            <a:avLst/>
          </a:prstGeom>
          <a:noFill/>
        </p:spPr>
      </p:pic>
      <p:pic>
        <p:nvPicPr>
          <p:cNvPr id="5" name="Picture 6" descr="http://www.imagenesanimadas.org/imagenes/Halloween/images/H%20(123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3371849"/>
            <a:ext cx="3333750" cy="3486151"/>
          </a:xfrm>
          <a:prstGeom prst="rect">
            <a:avLst/>
          </a:prstGeom>
          <a:noFill/>
        </p:spPr>
      </p:pic>
      <p:pic>
        <p:nvPicPr>
          <p:cNvPr id="6" name="Picture 8" descr="H (37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8" y="4772024"/>
            <a:ext cx="2381250" cy="208597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27660" y="6143644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http://www.giramondo.es/uploads/pubblicazioni/app_314/Hallowe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pic>
        <p:nvPicPr>
          <p:cNvPr id="7" name="Picture 4" descr="H (14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7" y="5648324"/>
            <a:ext cx="1469479" cy="1152000"/>
          </a:xfrm>
          <a:prstGeom prst="roundRect">
            <a:avLst/>
          </a:prstGeom>
          <a:noFill/>
        </p:spPr>
      </p:pic>
      <p:pic>
        <p:nvPicPr>
          <p:cNvPr id="8" name="Picture 4" descr="H (14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3" y="5648324"/>
            <a:ext cx="1469479" cy="1152000"/>
          </a:xfrm>
          <a:prstGeom prst="round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585708" y="285728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482" name="Picture 2" descr="http://www.posh-magazine.com/wp-content/uploads/2011/10/hallowe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38475" y="857232"/>
            <a:ext cx="6105525" cy="5676900"/>
          </a:xfrm>
          <a:prstGeom prst="rect">
            <a:avLst/>
          </a:prstGeom>
          <a:noFill/>
        </p:spPr>
      </p:pic>
      <p:pic>
        <p:nvPicPr>
          <p:cNvPr id="6" name="Picture 4" descr="H (7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714488"/>
            <a:ext cx="2857500" cy="447675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56222" y="6143644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5778" name="Picture 2" descr="http://www.dibujos-infantiles.com/imagenes/dibujos-halloween-2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88" y="0"/>
            <a:ext cx="11065378" cy="6912000"/>
          </a:xfrm>
          <a:prstGeom prst="rect">
            <a:avLst/>
          </a:prstGeom>
          <a:noFill/>
        </p:spPr>
      </p:pic>
      <p:pic>
        <p:nvPicPr>
          <p:cNvPr id="5" name="Picture 2" descr="H (4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285860"/>
            <a:ext cx="2476500" cy="2476501"/>
          </a:xfrm>
          <a:prstGeom prst="rect">
            <a:avLst/>
          </a:prstGeom>
          <a:noFill/>
        </p:spPr>
      </p:pic>
      <p:pic>
        <p:nvPicPr>
          <p:cNvPr id="24578" name="Picture 2" descr="http://www.100pies.net/Gifs/Animales/Murcielagos/murcielago0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1000108"/>
            <a:ext cx="657225" cy="485775"/>
          </a:xfrm>
          <a:prstGeom prst="rect">
            <a:avLst/>
          </a:prstGeom>
          <a:noFill/>
        </p:spPr>
      </p:pic>
      <p:pic>
        <p:nvPicPr>
          <p:cNvPr id="24580" name="Picture 4" descr="http://www.100pies.net/Gifs/Animales/Murcielagos/murcielago0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5" y="785793"/>
            <a:ext cx="974118" cy="72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41908" y="6215082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H (222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638000"/>
            <a:ext cx="8169805" cy="522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3556" name="Picture 4" descr="http://www.100pies.net/Gifs/Animales/Murcielagos/murcielago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285992"/>
            <a:ext cx="962025" cy="533400"/>
          </a:xfrm>
          <a:prstGeom prst="rect">
            <a:avLst/>
          </a:prstGeom>
          <a:noFill/>
        </p:spPr>
      </p:pic>
      <p:pic>
        <p:nvPicPr>
          <p:cNvPr id="23558" name="Picture 6" descr="http://www.100pies.net/Gifs/Animales/Murcielagos/murcielago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1643050"/>
            <a:ext cx="962025" cy="533400"/>
          </a:xfrm>
          <a:prstGeom prst="rect">
            <a:avLst/>
          </a:prstGeom>
          <a:noFill/>
        </p:spPr>
      </p:pic>
      <p:pic>
        <p:nvPicPr>
          <p:cNvPr id="23560" name="Picture 8" descr="http://www.100pies.net/Gifs/Animales/Murcielagos/murcielago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2357430"/>
            <a:ext cx="962025" cy="533400"/>
          </a:xfrm>
          <a:prstGeom prst="rect">
            <a:avLst/>
          </a:prstGeom>
          <a:noFill/>
        </p:spPr>
      </p:pic>
      <p:pic>
        <p:nvPicPr>
          <p:cNvPr id="23562" name="Picture 10" descr="http://www.100pies.net/Gifs/Animales/Murcielagos/murcielago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2428868"/>
            <a:ext cx="962025" cy="533400"/>
          </a:xfrm>
          <a:prstGeom prst="rect">
            <a:avLst/>
          </a:prstGeom>
          <a:noFill/>
        </p:spPr>
      </p:pic>
      <p:pic>
        <p:nvPicPr>
          <p:cNvPr id="11268" name="Picture 4" descr="vampatadu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5143512"/>
            <a:ext cx="1663200" cy="1260000"/>
          </a:xfrm>
          <a:prstGeom prst="rect">
            <a:avLst/>
          </a:prstGeom>
          <a:noFill/>
        </p:spPr>
      </p:pic>
      <p:pic>
        <p:nvPicPr>
          <p:cNvPr id="11270" name="Picture 6" descr="http://lh6.ggpht.com/_JF4XHd5Zj-I/TKUPkOuY34I/AAAAAAAABXI/pruYxjNlmpA/todohalloween.net%20(1)_thum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14290"/>
            <a:ext cx="2052000" cy="2052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7442832" y="428604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2290" name="Picture 2" descr="http://www.halloween.com.es/gifs-animados/fantasmas/3255638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571480"/>
            <a:ext cx="1485900" cy="1238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 (149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33989" y="0"/>
            <a:ext cx="5610011" cy="738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10" descr="Imágenes para Halloween 20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047999"/>
            <a:ext cx="3105150" cy="3810001"/>
          </a:xfrm>
          <a:prstGeom prst="rect">
            <a:avLst/>
          </a:prstGeom>
          <a:noFill/>
        </p:spPr>
      </p:pic>
      <p:pic>
        <p:nvPicPr>
          <p:cNvPr id="6" name="Picture 2" descr="reaper1.gif (12355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285860"/>
            <a:ext cx="2117127" cy="2340000"/>
          </a:xfrm>
          <a:prstGeom prst="rect">
            <a:avLst/>
          </a:prstGeom>
          <a:noFill/>
        </p:spPr>
      </p:pic>
      <p:pic>
        <p:nvPicPr>
          <p:cNvPr id="7" name="Picture 2" descr="reaper1.gif (12355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500042"/>
            <a:ext cx="2117127" cy="2340000"/>
          </a:xfrm>
          <a:prstGeom prst="rect">
            <a:avLst/>
          </a:prstGeom>
          <a:noFill/>
        </p:spPr>
      </p:pic>
      <p:pic>
        <p:nvPicPr>
          <p:cNvPr id="10242" name="Picture 2" descr="halloweenmrucielag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1428736"/>
            <a:ext cx="962025" cy="533400"/>
          </a:xfrm>
          <a:prstGeom prst="rect">
            <a:avLst/>
          </a:prstGeom>
          <a:noFill/>
        </p:spPr>
      </p:pic>
      <p:pic>
        <p:nvPicPr>
          <p:cNvPr id="10244" name="Picture 4" descr="halloweenmrucielag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1857364"/>
            <a:ext cx="962025" cy="533400"/>
          </a:xfrm>
          <a:prstGeom prst="rect">
            <a:avLst/>
          </a:prstGeom>
          <a:noFill/>
        </p:spPr>
      </p:pic>
      <p:pic>
        <p:nvPicPr>
          <p:cNvPr id="10246" name="Picture 6" descr="halloweenmrucielag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16" y="1214422"/>
            <a:ext cx="962025" cy="5334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299956" y="6286520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6" name="Picture 4" descr="Cementerio Halloween 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" y="0"/>
            <a:ext cx="9144003" cy="6948000"/>
          </a:xfrm>
          <a:prstGeom prst="rect">
            <a:avLst/>
          </a:prstGeom>
          <a:noFill/>
        </p:spPr>
      </p:pic>
      <p:pic>
        <p:nvPicPr>
          <p:cNvPr id="5" name="Picture 12" descr="http://www.100pies.net/Gifs/Terror/Esqueletos/esqueleto-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142528">
            <a:off x="4745740" y="3888492"/>
            <a:ext cx="3348000" cy="334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14" descr="http://www.100pies.net/Gifs/Terror/Esqueletos/esqueleto-4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0"/>
            <a:ext cx="1091137" cy="3240000"/>
          </a:xfrm>
          <a:prstGeom prst="rect">
            <a:avLst/>
          </a:prstGeom>
          <a:noFill/>
        </p:spPr>
      </p:pic>
      <p:pic>
        <p:nvPicPr>
          <p:cNvPr id="7" name="Picture 8" descr="http://www.100pies.net/Gifs/Terror/Esqueletos/esqueleto-3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57422" y="1928802"/>
            <a:ext cx="762000" cy="1905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41908" y="6286520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0242" name="Picture 2" descr="http://www.halloween.com.es/gifs-animados/aranas/spider1-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170312">
            <a:off x="44938" y="4881475"/>
            <a:ext cx="3810000" cy="5715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4" name="Picture 2" descr="H (178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912000"/>
          </a:xfrm>
          <a:prstGeom prst="rect">
            <a:avLst/>
          </a:prstGeom>
          <a:noFill/>
        </p:spPr>
      </p:pic>
      <p:pic>
        <p:nvPicPr>
          <p:cNvPr id="74756" name="Picture 4" descr="H (19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160000" cy="216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13346" y="6286520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en.fonditos.com/includes/imagen.php?ruta=/wallpapers/1024x768/05673.jpg&amp;nombre=espantapajaros_asesino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9644098" cy="6984000"/>
          </a:xfrm>
          <a:prstGeom prst="rect">
            <a:avLst/>
          </a:prstGeom>
          <a:noFill/>
        </p:spPr>
      </p:pic>
      <p:pic>
        <p:nvPicPr>
          <p:cNvPr id="1026" name="Picture 2" descr="http://www.fondosni.com/images/2012-06-20/Arboles%20y%20noche%20oscura-1974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1" y="0"/>
            <a:ext cx="9540000" cy="7632000"/>
          </a:xfrm>
          <a:prstGeom prst="rect">
            <a:avLst/>
          </a:prstGeom>
          <a:noFill/>
        </p:spPr>
      </p:pic>
      <p:pic>
        <p:nvPicPr>
          <p:cNvPr id="6" name="Picture 2" descr="http://www.lacoctelera.com/myfiles/mis-creaciones-angelazul/Hallow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85850" y="285728"/>
            <a:ext cx="6912000" cy="691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4" descr="AN062.gif (20440 bytes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2394000"/>
            <a:ext cx="2550793" cy="446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27626" y="6488668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1202" name="Picture 2" descr="http://themeworxmedia.com/pix/images/poetry/haun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1630" y="-18000"/>
            <a:ext cx="957563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7626" y="6072206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512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H (150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1908" y="6215082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://www.yodibujo.es/_uploads/_tiny_galerie/20091040/fondo-halloween-bruja-source_u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pic>
        <p:nvPicPr>
          <p:cNvPr id="4108" name="Picture 12" descr="ataudhallo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4554000"/>
            <a:ext cx="2880000" cy="2304000"/>
          </a:xfrm>
          <a:prstGeom prst="rect">
            <a:avLst/>
          </a:prstGeom>
          <a:noFill/>
        </p:spPr>
      </p:pic>
      <p:pic>
        <p:nvPicPr>
          <p:cNvPr id="12" name="Picture 10" descr="http://blu.stb.s-msn.com/i/74/8C6F6B613248A450356E5FCE6A204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06260" y="4643446"/>
            <a:ext cx="2037740" cy="144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13" name="12 Rectángulo"/>
          <p:cNvSpPr/>
          <p:nvPr/>
        </p:nvSpPr>
        <p:spPr>
          <a:xfrm>
            <a:off x="2214546" y="6357958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1.bp.blogspot.com/-1nsDDxi4JWg/TpaWdmn2_OI/AAAAAAAAAlQ/BFSsD5doCDQ/s1600/happy-halloween-imagen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0021" y="0"/>
            <a:ext cx="9604021" cy="720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7626" y="6488668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es.blog.groupalia.com/wp-content/uploads/2011/10/Disfraz-de-Hallowe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000" y="0"/>
            <a:ext cx="9165000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266207" y="500042"/>
            <a:ext cx="387779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Imágenes Internet</a:t>
            </a:r>
          </a:p>
          <a:p>
            <a:pPr algn="ctr"/>
            <a:r>
              <a:rPr lang="es-ES" sz="2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2012</a:t>
            </a:r>
            <a:endParaRPr lang="es-ES" sz="2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514270" y="6488668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desmond.imageshack.us/Himg176/scaled.php?server=176&amp;filename=vladstudiomidnightforesyp6.jpg&amp;res=land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656222" y="214290"/>
            <a:ext cx="1088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Pps.</a:t>
            </a:r>
            <a:r>
              <a:rPr lang="es-ES" sz="1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Tere</a:t>
            </a:r>
            <a:endParaRPr lang="es-ES" sz="1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832</TotalTime>
  <Words>206</Words>
  <Application>Microsoft Office PowerPoint</Application>
  <PresentationFormat>Presentación en pantalla (4:3)</PresentationFormat>
  <Paragraphs>69</Paragraphs>
  <Slides>35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326</cp:revision>
  <dcterms:created xsi:type="dcterms:W3CDTF">2012-09-23T14:53:02Z</dcterms:created>
  <dcterms:modified xsi:type="dcterms:W3CDTF">2012-10-31T22:22:02Z</dcterms:modified>
</cp:coreProperties>
</file>