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9" r:id="rId3"/>
    <p:sldId id="262" r:id="rId4"/>
    <p:sldId id="264" r:id="rId5"/>
    <p:sldId id="265" r:id="rId6"/>
    <p:sldId id="288" r:id="rId7"/>
    <p:sldId id="271" r:id="rId8"/>
    <p:sldId id="282" r:id="rId9"/>
    <p:sldId id="286" r:id="rId10"/>
    <p:sldId id="267" r:id="rId11"/>
    <p:sldId id="290" r:id="rId12"/>
    <p:sldId id="278" r:id="rId13"/>
    <p:sldId id="280" r:id="rId14"/>
    <p:sldId id="281" r:id="rId15"/>
    <p:sldId id="289" r:id="rId16"/>
  </p:sldIdLst>
  <p:sldSz cx="10837863" cy="7164388"/>
  <p:notesSz cx="6858000" cy="9144000"/>
  <p:defaultTextStyle>
    <a:defPPr>
      <a:defRPr lang="es-ES"/>
    </a:defPPr>
    <a:lvl1pPr marL="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0W6ktcZjKxSGAA95TD0Aw==" hashData="6SppSuh/PKWhtzc2nXlty/kVq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2" y="-78"/>
      </p:cViewPr>
      <p:guideLst>
        <p:guide orient="horz" pos="2257"/>
        <p:guide pos="341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9C9AD-7161-4FE8-86F8-E811B08A7F76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36613" y="685800"/>
            <a:ext cx="51847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D1F64-92CA-4F16-950B-DBB20DC246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7158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ED1F64-92CA-4F16-950B-DBB20DC2468B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478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225604"/>
            <a:ext cx="9212184" cy="15357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4059820"/>
            <a:ext cx="7586504" cy="18308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0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283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781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6116" y="4603783"/>
            <a:ext cx="9212184" cy="1422927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6116" y="3036574"/>
            <a:ext cx="9212184" cy="1567209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30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7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17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86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004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14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991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1893" y="1671691"/>
            <a:ext cx="4786723" cy="47281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9247" y="1671691"/>
            <a:ext cx="4786723" cy="4728165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666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3" y="1603696"/>
            <a:ext cx="4788605" cy="66834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1893" y="2272040"/>
            <a:ext cx="4788605" cy="4127816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05484" y="1603696"/>
            <a:ext cx="4790486" cy="66834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05484" y="2272040"/>
            <a:ext cx="4790486" cy="4127816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589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089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28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4" y="285249"/>
            <a:ext cx="3565582" cy="121396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37304" y="285249"/>
            <a:ext cx="6058666" cy="6114607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1894" y="1499215"/>
            <a:ext cx="3565582" cy="4900641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520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4297" y="5015071"/>
            <a:ext cx="6502718" cy="59205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24297" y="640151"/>
            <a:ext cx="6502718" cy="4298633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200"/>
            </a:lvl2pPr>
            <a:lvl3pPr marL="1028700" indent="0">
              <a:buNone/>
              <a:defRPr sz="2700"/>
            </a:lvl3pPr>
            <a:lvl4pPr marL="1543050" indent="0">
              <a:buNone/>
              <a:defRPr sz="2300"/>
            </a:lvl4pPr>
            <a:lvl5pPr marL="2057400" indent="0">
              <a:buNone/>
              <a:defRPr sz="2300"/>
            </a:lvl5pPr>
            <a:lvl6pPr marL="2571750" indent="0">
              <a:buNone/>
              <a:defRPr sz="2300"/>
            </a:lvl6pPr>
            <a:lvl7pPr marL="3086100" indent="0">
              <a:buNone/>
              <a:defRPr sz="2300"/>
            </a:lvl7pPr>
            <a:lvl8pPr marL="3600450" indent="0">
              <a:buNone/>
              <a:defRPr sz="2300"/>
            </a:lvl8pPr>
            <a:lvl9pPr marL="4114800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24297" y="5607129"/>
            <a:ext cx="6502718" cy="840820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305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399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57451" y="286908"/>
            <a:ext cx="2438519" cy="611294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3" y="286908"/>
            <a:ext cx="7134926" cy="611294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680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1893" y="286908"/>
            <a:ext cx="9754077" cy="1194065"/>
          </a:xfrm>
          <a:prstGeom prst="rect">
            <a:avLst/>
          </a:prstGeom>
        </p:spPr>
        <p:txBody>
          <a:bodyPr vert="horz" lIns="102870" tIns="51435" rIns="102870" bIns="5143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3" y="1671691"/>
            <a:ext cx="9754077" cy="4728165"/>
          </a:xfrm>
          <a:prstGeom prst="rect">
            <a:avLst/>
          </a:prstGeom>
        </p:spPr>
        <p:txBody>
          <a:bodyPr vert="horz" lIns="102870" tIns="51435" rIns="102870" bIns="5143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1893" y="6640327"/>
            <a:ext cx="2528835" cy="381437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F1010-1588-44B2-B637-B940E17638F5}" type="datetimeFigureOut">
              <a:rPr lang="es-ES" smtClean="0"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02937" y="6640327"/>
            <a:ext cx="3431990" cy="381437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67135" y="6640327"/>
            <a:ext cx="2528835" cy="381437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04E23-D842-452C-9A8D-0C3CACF7F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2220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Click="0" advTm="0">
        <p14:warp dir="in"/>
      </p:transition>
    </mc:Choice>
    <mc:Fallback xmlns="">
      <p:transition spd="slow" advClick="0" advTm="0">
        <p:fade/>
      </p:transition>
    </mc:Fallback>
  </mc:AlternateContent>
  <p:txStyles>
    <p:titleStyle>
      <a:lvl1pPr algn="ctr" defTabSz="10287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19" indent="-321469" algn="l" defTabSz="10287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gif"/><Relationship Id="rId7" Type="http://schemas.openxmlformats.org/officeDocument/2006/relationships/image" Target="../media/image3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jpeg"/><Relationship Id="rId4" Type="http://schemas.openxmlformats.org/officeDocument/2006/relationships/image" Target="../media/image3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0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5.png"/><Relationship Id="rId7" Type="http://schemas.openxmlformats.org/officeDocument/2006/relationships/image" Target="../media/image57.jpe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microsoft.com/office/2007/relationships/hdphoto" Target="../media/hdphoto1.wdp"/><Relationship Id="rId4" Type="http://schemas.openxmlformats.org/officeDocument/2006/relationships/image" Target="../media/image39.png"/><Relationship Id="rId9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microsoft.com/office/2007/relationships/hdphoto" Target="../media/hdphoto1.wdp"/><Relationship Id="rId18" Type="http://schemas.openxmlformats.org/officeDocument/2006/relationships/image" Target="../media/image68.jpeg"/><Relationship Id="rId3" Type="http://schemas.openxmlformats.org/officeDocument/2006/relationships/image" Target="../media/image59.gif"/><Relationship Id="rId7" Type="http://schemas.microsoft.com/office/2007/relationships/hdphoto" Target="../media/hdphoto5.wdp"/><Relationship Id="rId12" Type="http://schemas.openxmlformats.org/officeDocument/2006/relationships/image" Target="../media/image39.png"/><Relationship Id="rId17" Type="http://schemas.openxmlformats.org/officeDocument/2006/relationships/image" Target="../media/image67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5" Type="http://schemas.openxmlformats.org/officeDocument/2006/relationships/image" Target="../media/image65.png"/><Relationship Id="rId10" Type="http://schemas.openxmlformats.org/officeDocument/2006/relationships/image" Target="../media/image63.png"/><Relationship Id="rId4" Type="http://schemas.openxmlformats.org/officeDocument/2006/relationships/image" Target="../media/image60.png"/><Relationship Id="rId9" Type="http://schemas.microsoft.com/office/2007/relationships/hdphoto" Target="../media/hdphoto6.wdp"/><Relationship Id="rId14" Type="http://schemas.openxmlformats.org/officeDocument/2006/relationships/image" Target="../media/image6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Eleni\Desktop\Brujas 2018-H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268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115888"/>
            <a:ext cx="154305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268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47323" y="5166370"/>
            <a:ext cx="154305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https://mejorimagenes.com/wp-content/uploads/2017/10/GifsAnimados3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145" y="4014242"/>
            <a:ext cx="2436259" cy="313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eni\Desktop\Brujas 2018-H\Diapositiva1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60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20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9555">
        <p14:flash/>
        <p:sndAc>
          <p:stSnd loop="1">
            <p:snd r:embed="rId2" name="Halloween this is - Real Chanty.wav"/>
          </p:stSnd>
        </p:sndAc>
      </p:transition>
    </mc:Choice>
    <mc:Fallback xmlns="">
      <p:transition spd="slow" advClick="0" advTm="19555">
        <p:fade/>
        <p:sndAc>
          <p:stSnd loop="1">
            <p:snd r:embed="rId7" name="Halloween this is - Real Chan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7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074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bruj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97" y="-24710"/>
            <a:ext cx="10953750" cy="718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1" descr="halloween_animated_gifs_06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771" y="1061914"/>
            <a:ext cx="6800401" cy="528091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872" y="-33165"/>
            <a:ext cx="10953749" cy="718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382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5267">
        <p14:flythrough dir="out" hasBounce="1"/>
      </p:transition>
    </mc:Choice>
    <mc:Fallback xmlns="">
      <p:transition spd="slow" advClick="0" advTm="152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Brujas 2018-H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681">
            <a:off x="6499472" y="2794281"/>
            <a:ext cx="859656" cy="893007"/>
          </a:xfrm>
          <a:prstGeom prst="rect">
            <a:avLst/>
          </a:prstGeom>
        </p:spPr>
      </p:pic>
      <p:pic>
        <p:nvPicPr>
          <p:cNvPr id="4" name="Imag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681">
            <a:off x="7520944" y="2794280"/>
            <a:ext cx="859656" cy="893007"/>
          </a:xfrm>
          <a:prstGeom prst="rect">
            <a:avLst/>
          </a:prstGeom>
        </p:spPr>
      </p:pic>
      <p:pic>
        <p:nvPicPr>
          <p:cNvPr id="5" name="Imag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681">
            <a:off x="8495445" y="2785241"/>
            <a:ext cx="859656" cy="893007"/>
          </a:xfrm>
          <a:prstGeom prst="rect">
            <a:avLst/>
          </a:prstGeom>
        </p:spPr>
      </p:pic>
      <p:pic>
        <p:nvPicPr>
          <p:cNvPr id="6" name="Imag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681">
            <a:off x="3128456" y="2785240"/>
            <a:ext cx="859656" cy="893007"/>
          </a:xfrm>
          <a:prstGeom prst="rect">
            <a:avLst/>
          </a:prstGeom>
        </p:spPr>
      </p:pic>
      <p:pic>
        <p:nvPicPr>
          <p:cNvPr id="7" name="Imag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681">
            <a:off x="1995671" y="2794286"/>
            <a:ext cx="859656" cy="893007"/>
          </a:xfrm>
          <a:prstGeom prst="rect">
            <a:avLst/>
          </a:prstGeom>
        </p:spPr>
      </p:pic>
      <p:pic>
        <p:nvPicPr>
          <p:cNvPr id="8" name="Imag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6681">
            <a:off x="1184240" y="2794282"/>
            <a:ext cx="859656" cy="893007"/>
          </a:xfrm>
          <a:prstGeom prst="rect">
            <a:avLst/>
          </a:prstGeom>
        </p:spPr>
      </p:pic>
      <p:pic>
        <p:nvPicPr>
          <p:cNvPr id="9" name="Picture 4" descr="morceg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544853"/>
            <a:ext cx="47148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morceg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88" y="-198734"/>
            <a:ext cx="47148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Eleni\Desktop\Brujas 2018-H\Diapositiva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Imagen relacionad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043" y="3366170"/>
            <a:ext cx="4699154" cy="395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52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4687">
        <p14:warp/>
      </p:transition>
    </mc:Choice>
    <mc:Fallback xmlns="">
      <p:transition spd="slow" advClick="0" advTm="146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9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rujas 2018-H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vardablog.files.wordpress.com/2014/10/5cc8e-6958ka9dyoq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5075" y="5049256"/>
            <a:ext cx="4032448" cy="196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1.bp.blogspot.com/-XNohQEG1cw8/UHJyoRI8pCI/AAAAAAAAghY/93fteTKGNXw/s1600/gif+caldero+hallowee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133" y="2985522"/>
            <a:ext cx="3456384" cy="423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vardablog.files.wordpress.com/2014/10/5cc8e-6958ka9dyoq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04681"/>
            <a:ext cx="3606230" cy="175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Brujas 2018-H\Diapositiva3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4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Imagen relacionada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7295"/>
            <a:ext cx="3304187" cy="220709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n relacionad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779" y="124865"/>
            <a:ext cx="3048000" cy="228600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34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4761">
        <p14:flythrough/>
      </p:transition>
    </mc:Choice>
    <mc:Fallback xmlns="">
      <p:transition spd="slow" advClick="0" advTm="147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rujas 2018-H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2" descr="Pumpkin.gif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4419500" y="4734322"/>
            <a:ext cx="2176636" cy="2176636"/>
          </a:xfrm>
          <a:prstGeom prst="rect">
            <a:avLst/>
          </a:prstGeom>
        </p:spPr>
      </p:pic>
      <p:pic>
        <p:nvPicPr>
          <p:cNvPr id="4" name="Imag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359" y="31676"/>
            <a:ext cx="2331178" cy="2304229"/>
          </a:xfrm>
          <a:prstGeom prst="rect">
            <a:avLst/>
          </a:prstGeom>
        </p:spPr>
      </p:pic>
      <p:pic>
        <p:nvPicPr>
          <p:cNvPr id="5" name="Picture 4" descr="https://i.giphy.com/media/hAz3XUhe06n5u/sourc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4877">
            <a:off x="6666332" y="3125129"/>
            <a:ext cx="3389770" cy="374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91" y="1145280"/>
            <a:ext cx="1685925" cy="2381250"/>
          </a:xfrm>
          <a:prstGeom prst="rect">
            <a:avLst/>
          </a:prstGeom>
        </p:spPr>
      </p:pic>
      <p:pic>
        <p:nvPicPr>
          <p:cNvPr id="7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533" y="197818"/>
            <a:ext cx="1112126" cy="1112126"/>
          </a:xfrm>
          <a:prstGeom prst="rect">
            <a:avLst/>
          </a:prstGeom>
        </p:spPr>
      </p:pic>
      <p:pic>
        <p:nvPicPr>
          <p:cNvPr id="8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03" y="1480748"/>
            <a:ext cx="1112126" cy="1112126"/>
          </a:xfrm>
          <a:prstGeom prst="rect">
            <a:avLst/>
          </a:prstGeom>
        </p:spPr>
      </p:pic>
      <p:pic>
        <p:nvPicPr>
          <p:cNvPr id="9" name="Picture 3" descr="C:\Users\Eleni\Desktop\Brujas 2018-H\Diapositiva2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76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9986">
        <p14:flythrough dir="out" hasBounce="1"/>
      </p:transition>
    </mc:Choice>
    <mc:Fallback xmlns="">
      <p:transition spd="slow" advClick="0" advTm="9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Brujas 2018-H\Diapositiva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Resultado de imagen de letras de halloween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685" y="341833"/>
            <a:ext cx="14097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mejorimagenes.com/wp-content/uploads/2017/10/GifsAnimados2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87" y="3537086"/>
            <a:ext cx="4251583" cy="362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033" y="908784"/>
            <a:ext cx="2619187" cy="26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Resultado de imagen de letras de halloween png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1130695"/>
            <a:ext cx="14859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s://mejorimagenes.com/wp-content/uploads/2017/10/GifsAnimados2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9209" y="4516587"/>
            <a:ext cx="2884389" cy="266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27" y="-53429"/>
            <a:ext cx="10844190" cy="7232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48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3472">
        <p14:flythrough hasBounce="1"/>
      </p:transition>
    </mc:Choice>
    <mc:Fallback xmlns="">
      <p:transition spd="slow" advClick="0" advTm="13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24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Brujas 2018-H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2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gifs animados de telaraña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763" y="2939060"/>
            <a:ext cx="3960440" cy="422532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563" y="989906"/>
            <a:ext cx="4128247" cy="2410920"/>
          </a:xfrm>
          <a:prstGeom prst="rect">
            <a:avLst/>
          </a:prstGeom>
        </p:spPr>
      </p:pic>
      <p:pic>
        <p:nvPicPr>
          <p:cNvPr id="5" name="Picture 2" descr="C:\Users\Eleni\Desktop\Brujas 2018-H\Diapositiva4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59"/>
            <a:ext cx="10860999" cy="718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n relacionada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795" y="3112782"/>
            <a:ext cx="1098092" cy="15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n relacionada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819" y="3384012"/>
            <a:ext cx="1100233" cy="151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Imagen relacionada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03107" y="3235652"/>
            <a:ext cx="919963" cy="126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Imagen relacionada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02960" y="5238378"/>
            <a:ext cx="1032117" cy="142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mejorimagenes.com/wp-content/uploads/2017/10/GifsAnimados4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728" y="4435760"/>
            <a:ext cx="33813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n relacionada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499" y="5238378"/>
            <a:ext cx="1100233" cy="151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211" y="727505"/>
            <a:ext cx="4128247" cy="241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1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2815">
        <p14:flythrough dir="out"/>
      </p:transition>
    </mc:Choice>
    <mc:Fallback xmlns="">
      <p:transition spd="slow" advClick="0" advTm="128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-1" y="0"/>
            <a:ext cx="11078574" cy="7435180"/>
            <a:chOff x="-1" y="0"/>
            <a:chExt cx="11078574" cy="7435180"/>
          </a:xfrm>
        </p:grpSpPr>
        <p:grpSp>
          <p:nvGrpSpPr>
            <p:cNvPr id="6" name="5 Grupo"/>
            <p:cNvGrpSpPr/>
            <p:nvPr/>
          </p:nvGrpSpPr>
          <p:grpSpPr>
            <a:xfrm>
              <a:off x="-1" y="0"/>
              <a:ext cx="10837863" cy="7159381"/>
              <a:chOff x="-1" y="0"/>
              <a:chExt cx="10837863" cy="7159381"/>
            </a:xfrm>
          </p:grpSpPr>
          <p:pic>
            <p:nvPicPr>
              <p:cNvPr id="3" name="Picture 2" descr="Resultado de imagen de letras de halloween png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" y="0"/>
                <a:ext cx="10837863" cy="71593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22" descr="http://www.conversordeletras.com/fontgenerator/?text=pps+Helen&amp;size=22&amp;font=BlackFamily&amp;color=aaaaaa&amp;a=f7e83902bd73f54277d78a0f9efa19b8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76563" l="9955" r="89593">
                            <a14:foregroundMark x1="30317" y1="39063" x2="30317" y2="39063"/>
                            <a14:foregroundMark x1="40724" y1="23438" x2="40724" y2="23438"/>
                            <a14:foregroundMark x1="56561" y1="23438" x2="56561" y2="23438"/>
                            <a14:foregroundMark x1="62443" y1="21875" x2="62443" y2="21875"/>
                            <a14:foregroundMark x1="74208" y1="42188" x2="74208" y2="4218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4995" y="6030466"/>
                <a:ext cx="1242467" cy="3576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5" name="Picture 4" descr="Resultado de imagen de fondos halloween 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7679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35355" y="5562972"/>
              <a:ext cx="1843218" cy="18722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4" descr="C:\Users\Eleni\Desktop\Brujas 2018-H\Diapositiva3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4560">
        <p14:flythrough/>
      </p:transition>
    </mc:Choice>
    <mc:Fallback xmlns="">
      <p:transition spd="slow" advClick="0" advTm="145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Brujas 2018-H\Diapositiva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9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Resultado de imagen de letras de halloween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79" y="2358058"/>
            <a:ext cx="2324100" cy="41338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251" y="2253"/>
            <a:ext cx="2286000" cy="304800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Brujas 2018-H\Diapositiva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81" y="14302"/>
            <a:ext cx="10986428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83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4409">
        <p14:warp dir="in"/>
      </p:transition>
    </mc:Choice>
    <mc:Fallback xmlns="">
      <p:transition spd="slow" advClick="0" advTm="144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Brujas 2018-H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Resultado de imagen de letras de halloween 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432" y="0"/>
            <a:ext cx="3088858" cy="231531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Brujas 2018-H\Diapositiva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9" y="1588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27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4109">
        <p14:warp dir="in"/>
      </p:transition>
    </mc:Choice>
    <mc:Fallback xmlns="">
      <p:transition spd="slow" advClick="0" advTm="14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9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829925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Eleni\Desktop\Brujas 2018-H\Diapositiva1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72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3000">
        <p14:flythrough dir="out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7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Brujas 2018-H\Diapositiva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4" y="19093"/>
            <a:ext cx="10829925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Brujas 2018-H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829925" cy="732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643" y="323685"/>
            <a:ext cx="5599197" cy="651542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71" y="1709986"/>
            <a:ext cx="3960440" cy="46085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559" y="1891154"/>
            <a:ext cx="3960440" cy="46085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01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3343">
        <p14:flythrough dir="out"/>
      </p:transition>
    </mc:Choice>
    <mc:Fallback xmlns="">
      <p:transition spd="slow" advClick="0" advTm="133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9" y="0"/>
            <a:ext cx="10847691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Imagen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4072" y="6202518"/>
            <a:ext cx="1613789" cy="120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9" y="6433619"/>
            <a:ext cx="1242467" cy="35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Brujas 2018-H\Diapositiva5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4" y="0"/>
            <a:ext cx="10806789" cy="7181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n relacionad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884" y="2934122"/>
            <a:ext cx="2459299" cy="355778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n relacionad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5851" r="99291">
                        <a14:foregroundMark x1="24291" y1="53777" x2="32801" y2="537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50930" y="4066152"/>
            <a:ext cx="2232571" cy="3095643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13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5601">
        <p14:flythrough/>
      </p:transition>
    </mc:Choice>
    <mc:Fallback xmlns="">
      <p:transition spd="slow" advClick="0" advTm="15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Resultado de imagen de letras de halloween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37863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Resultado de imagen de letras de halloween 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89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321" y="557858"/>
            <a:ext cx="459463" cy="49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Imagen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4201" y="2286050"/>
            <a:ext cx="277444" cy="46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n relacionad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2567" y="1062107"/>
            <a:ext cx="276217" cy="459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agen relacionad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9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8065" y="1709986"/>
            <a:ext cx="302821" cy="43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603" y="6639983"/>
            <a:ext cx="1242467" cy="35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Imagen relacionada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014" y="6379385"/>
            <a:ext cx="1087003" cy="95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Imagen relacionada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136" y="2877744"/>
            <a:ext cx="341573" cy="47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88"/>
            <a:ext cx="10837864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171" y="806728"/>
            <a:ext cx="1499932" cy="124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C:\Users\Eleni\Desktop\Brujas 2018-H\Diapositiva2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37862" cy="716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34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0">
        <p14:glitter dir="u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71718"/>
            <a:ext cx="10837863" cy="23881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2588" tIns="51291" rIns="102588" bIns="51291" anchor="ctr"/>
          <a:lstStyle/>
          <a:p>
            <a:pPr defTabSz="102586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10512"/>
            <a:ext cx="10837863" cy="525388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2588" tIns="51291" rIns="102588" bIns="51291" anchor="ctr"/>
          <a:lstStyle/>
          <a:p>
            <a:pPr algn="ctr" defTabSz="102586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8205" y="1"/>
            <a:ext cx="5780194" cy="163188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90112"/>
            <a:ext cx="10837863" cy="2688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588" tIns="51291" rIns="102588" bIns="51291">
            <a:spAutoFit/>
          </a:bodyPr>
          <a:lstStyle/>
          <a:p>
            <a:pPr algn="ctr" defTabSz="1025864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4734" y="4935479"/>
            <a:ext cx="3161043" cy="179635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2588" tIns="51291" rIns="102588" bIns="51291">
            <a:spAutoFit/>
          </a:bodyPr>
          <a:lstStyle/>
          <a:p>
            <a:pPr algn="ctr" defTabSz="1025864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25864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83355" y="4378257"/>
            <a:ext cx="2799781" cy="246773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724" y="5094681"/>
            <a:ext cx="1445048" cy="103485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04602"/>
            <a:ext cx="632209" cy="55722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661833"/>
            <a:ext cx="632209" cy="55722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219059"/>
            <a:ext cx="632209" cy="55722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776290"/>
            <a:ext cx="632209" cy="5572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260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10330">
        <p14:warp dir="in"/>
      </p:transition>
    </mc:Choice>
    <mc:Fallback xmlns="">
      <p:transition spd="slow" advClick="0" advTm="103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17</Words>
  <Application>Microsoft Office PowerPoint</Application>
  <PresentationFormat>Personalizado</PresentationFormat>
  <Paragraphs>3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  Night</dc:title>
  <dc:creator>HelenVC</dc:creator>
  <cp:lastModifiedBy>Usuario</cp:lastModifiedBy>
  <cp:revision>25</cp:revision>
  <dcterms:created xsi:type="dcterms:W3CDTF">2018-10-31T19:29:45Z</dcterms:created>
  <dcterms:modified xsi:type="dcterms:W3CDTF">2018-11-01T01:04:52Z</dcterms:modified>
</cp:coreProperties>
</file>