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4" r:id="rId3"/>
    <p:sldId id="301" r:id="rId4"/>
    <p:sldId id="271" r:id="rId5"/>
    <p:sldId id="257" r:id="rId6"/>
    <p:sldId id="263" r:id="rId7"/>
    <p:sldId id="320" r:id="rId8"/>
    <p:sldId id="268" r:id="rId9"/>
    <p:sldId id="261" r:id="rId10"/>
    <p:sldId id="285" r:id="rId11"/>
    <p:sldId id="259" r:id="rId12"/>
    <p:sldId id="326" r:id="rId13"/>
    <p:sldId id="291" r:id="rId14"/>
    <p:sldId id="322" r:id="rId15"/>
    <p:sldId id="282" r:id="rId16"/>
    <p:sldId id="256" r:id="rId17"/>
    <p:sldId id="324" r:id="rId18"/>
    <p:sldId id="318" r:id="rId19"/>
    <p:sldId id="328" r:id="rId20"/>
  </p:sldIdLst>
  <p:sldSz cx="10801350" cy="7334250"/>
  <p:notesSz cx="6858000" cy="9144000"/>
  <p:defaultTextStyle>
    <a:defPPr>
      <a:defRPr lang="es-ES"/>
    </a:defPPr>
    <a:lvl1pPr marL="0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8145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6290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4434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72579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90724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8869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7013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45158" algn="l" defTabSz="10362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4opTt/zk6cZrhdNcap43g==" hashData="SFo8te2gT9MvbzT4wCUQXyEpA0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396" y="-42"/>
      </p:cViewPr>
      <p:guideLst>
        <p:guide orient="horz" pos="2310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6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1291E4-5D28-49E2-98C3-20A115CF1AEB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685800"/>
            <a:ext cx="5048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F0D726-4B1C-41B8-BB14-225AEB5998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1327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F0D726-4B1C-41B8-BB14-225AEB5998FC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83739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8372"/>
            <a:ext cx="9181148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156075"/>
            <a:ext cx="7560945" cy="18743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8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6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4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72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90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8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70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451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410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777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712935"/>
            <a:ext cx="9181148" cy="1456664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108568"/>
            <a:ext cx="9181148" cy="160436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814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629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44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725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90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08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70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451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3255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711326"/>
            <a:ext cx="477059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711326"/>
            <a:ext cx="477059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1547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41718"/>
            <a:ext cx="4772472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8145" indent="0">
              <a:buNone/>
              <a:defRPr sz="2300" b="1"/>
            </a:lvl2pPr>
            <a:lvl3pPr marL="1036290" indent="0">
              <a:buNone/>
              <a:defRPr sz="2000" b="1"/>
            </a:lvl3pPr>
            <a:lvl4pPr marL="1554434" indent="0">
              <a:buNone/>
              <a:defRPr sz="1800" b="1"/>
            </a:lvl4pPr>
            <a:lvl5pPr marL="2072579" indent="0">
              <a:buNone/>
              <a:defRPr sz="1800" b="1"/>
            </a:lvl5pPr>
            <a:lvl6pPr marL="2590724" indent="0">
              <a:buNone/>
              <a:defRPr sz="1800" b="1"/>
            </a:lvl6pPr>
            <a:lvl7pPr marL="3108869" indent="0">
              <a:buNone/>
              <a:defRPr sz="1800" b="1"/>
            </a:lvl7pPr>
            <a:lvl8pPr marL="3627013" indent="0">
              <a:buNone/>
              <a:defRPr sz="1800" b="1"/>
            </a:lvl8pPr>
            <a:lvl9pPr marL="414515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325908"/>
            <a:ext cx="4772472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641718"/>
            <a:ext cx="4774347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8145" indent="0">
              <a:buNone/>
              <a:defRPr sz="2300" b="1"/>
            </a:lvl2pPr>
            <a:lvl3pPr marL="1036290" indent="0">
              <a:buNone/>
              <a:defRPr sz="2000" b="1"/>
            </a:lvl3pPr>
            <a:lvl4pPr marL="1554434" indent="0">
              <a:buNone/>
              <a:defRPr sz="1800" b="1"/>
            </a:lvl4pPr>
            <a:lvl5pPr marL="2072579" indent="0">
              <a:buNone/>
              <a:defRPr sz="1800" b="1"/>
            </a:lvl5pPr>
            <a:lvl6pPr marL="2590724" indent="0">
              <a:buNone/>
              <a:defRPr sz="1800" b="1"/>
            </a:lvl6pPr>
            <a:lvl7pPr marL="3108869" indent="0">
              <a:buNone/>
              <a:defRPr sz="1800" b="1"/>
            </a:lvl7pPr>
            <a:lvl8pPr marL="3627013" indent="0">
              <a:buNone/>
              <a:defRPr sz="1800" b="1"/>
            </a:lvl8pPr>
            <a:lvl9pPr marL="414515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325908"/>
            <a:ext cx="4774347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893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167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9392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92012"/>
            <a:ext cx="3553570" cy="124274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92012"/>
            <a:ext cx="6038255" cy="625957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534760"/>
            <a:ext cx="3553570" cy="5016831"/>
          </a:xfrm>
        </p:spPr>
        <p:txBody>
          <a:bodyPr/>
          <a:lstStyle>
            <a:lvl1pPr marL="0" indent="0">
              <a:buNone/>
              <a:defRPr sz="1600"/>
            </a:lvl1pPr>
            <a:lvl2pPr marL="518145" indent="0">
              <a:buNone/>
              <a:defRPr sz="1400"/>
            </a:lvl2pPr>
            <a:lvl3pPr marL="1036290" indent="0">
              <a:buNone/>
              <a:defRPr sz="1100"/>
            </a:lvl3pPr>
            <a:lvl4pPr marL="1554434" indent="0">
              <a:buNone/>
              <a:defRPr sz="1000"/>
            </a:lvl4pPr>
            <a:lvl5pPr marL="2072579" indent="0">
              <a:buNone/>
              <a:defRPr sz="1000"/>
            </a:lvl5pPr>
            <a:lvl6pPr marL="2590724" indent="0">
              <a:buNone/>
              <a:defRPr sz="1000"/>
            </a:lvl6pPr>
            <a:lvl7pPr marL="3108869" indent="0">
              <a:buNone/>
              <a:defRPr sz="1000"/>
            </a:lvl7pPr>
            <a:lvl8pPr marL="3627013" indent="0">
              <a:buNone/>
              <a:defRPr sz="1000"/>
            </a:lvl8pPr>
            <a:lvl9pPr marL="414515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2564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5133975"/>
            <a:ext cx="6480810" cy="60609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55329"/>
            <a:ext cx="6480810" cy="4400550"/>
          </a:xfrm>
        </p:spPr>
        <p:txBody>
          <a:bodyPr/>
          <a:lstStyle>
            <a:lvl1pPr marL="0" indent="0">
              <a:buNone/>
              <a:defRPr sz="3600"/>
            </a:lvl1pPr>
            <a:lvl2pPr marL="518145" indent="0">
              <a:buNone/>
              <a:defRPr sz="3200"/>
            </a:lvl2pPr>
            <a:lvl3pPr marL="1036290" indent="0">
              <a:buNone/>
              <a:defRPr sz="2700"/>
            </a:lvl3pPr>
            <a:lvl4pPr marL="1554434" indent="0">
              <a:buNone/>
              <a:defRPr sz="2300"/>
            </a:lvl4pPr>
            <a:lvl5pPr marL="2072579" indent="0">
              <a:buNone/>
              <a:defRPr sz="2300"/>
            </a:lvl5pPr>
            <a:lvl6pPr marL="2590724" indent="0">
              <a:buNone/>
              <a:defRPr sz="2300"/>
            </a:lvl6pPr>
            <a:lvl7pPr marL="3108869" indent="0">
              <a:buNone/>
              <a:defRPr sz="2300"/>
            </a:lvl7pPr>
            <a:lvl8pPr marL="3627013" indent="0">
              <a:buNone/>
              <a:defRPr sz="2300"/>
            </a:lvl8pPr>
            <a:lvl9pPr marL="4145158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740070"/>
            <a:ext cx="6480810" cy="860755"/>
          </a:xfrm>
        </p:spPr>
        <p:txBody>
          <a:bodyPr/>
          <a:lstStyle>
            <a:lvl1pPr marL="0" indent="0">
              <a:buNone/>
              <a:defRPr sz="1600"/>
            </a:lvl1pPr>
            <a:lvl2pPr marL="518145" indent="0">
              <a:buNone/>
              <a:defRPr sz="1400"/>
            </a:lvl2pPr>
            <a:lvl3pPr marL="1036290" indent="0">
              <a:buNone/>
              <a:defRPr sz="1100"/>
            </a:lvl3pPr>
            <a:lvl4pPr marL="1554434" indent="0">
              <a:buNone/>
              <a:defRPr sz="1000"/>
            </a:lvl4pPr>
            <a:lvl5pPr marL="2072579" indent="0">
              <a:buNone/>
              <a:defRPr sz="1000"/>
            </a:lvl5pPr>
            <a:lvl6pPr marL="2590724" indent="0">
              <a:buNone/>
              <a:defRPr sz="1000"/>
            </a:lvl6pPr>
            <a:lvl7pPr marL="3108869" indent="0">
              <a:buNone/>
              <a:defRPr sz="1000"/>
            </a:lvl7pPr>
            <a:lvl8pPr marL="3627013" indent="0">
              <a:buNone/>
              <a:defRPr sz="1000"/>
            </a:lvl8pPr>
            <a:lvl9pPr marL="414515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1321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6507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3711"/>
            <a:ext cx="2430304" cy="62578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3711"/>
            <a:ext cx="7110889" cy="625788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38187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8388"/>
            <a:ext cx="9181148" cy="1572110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156076"/>
            <a:ext cx="7560945" cy="1874309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 algn="ctr">
              <a:buNone/>
              <a:defRPr/>
            </a:lvl1pPr>
            <a:lvl2pPr marL="516817" indent="0" algn="ctr">
              <a:buNone/>
              <a:defRPr/>
            </a:lvl2pPr>
            <a:lvl3pPr marL="1033640" indent="0" algn="ctr">
              <a:buNone/>
              <a:defRPr/>
            </a:lvl3pPr>
            <a:lvl4pPr marL="1550456" indent="0" algn="ctr">
              <a:buNone/>
              <a:defRPr/>
            </a:lvl4pPr>
            <a:lvl5pPr marL="2067274" indent="0" algn="ctr">
              <a:buNone/>
              <a:defRPr/>
            </a:lvl5pPr>
            <a:lvl6pPr marL="2584104" indent="0" algn="ctr">
              <a:buNone/>
              <a:defRPr/>
            </a:lvl6pPr>
            <a:lvl7pPr marL="3100913" indent="0" algn="ctr">
              <a:buNone/>
              <a:defRPr/>
            </a:lvl7pPr>
            <a:lvl8pPr marL="3617726" indent="0" algn="ctr">
              <a:buNone/>
              <a:defRPr/>
            </a:lvl8pPr>
            <a:lvl9pPr marL="413454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119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711326"/>
            <a:ext cx="9721215" cy="4840267"/>
          </a:xfrm>
          <a:prstGeom prst="rect">
            <a:avLst/>
          </a:prstGeom>
        </p:spPr>
        <p:txBody>
          <a:bodyPr lIns="103365" tIns="51680" rIns="103365" bIns="5168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2161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712940"/>
            <a:ext cx="9181148" cy="1456665"/>
          </a:xfrm>
          <a:prstGeom prst="rect">
            <a:avLst/>
          </a:prstGeom>
        </p:spPr>
        <p:txBody>
          <a:bodyPr lIns="103365" tIns="51680" rIns="103365" bIns="51680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108572"/>
            <a:ext cx="9181148" cy="1604367"/>
          </a:xfrm>
          <a:prstGeom prst="rect">
            <a:avLst/>
          </a:prstGeom>
        </p:spPr>
        <p:txBody>
          <a:bodyPr lIns="103365" tIns="51680" rIns="103365" bIns="51680" anchor="b"/>
          <a:lstStyle>
            <a:lvl1pPr marL="0" indent="0">
              <a:buNone/>
              <a:defRPr sz="2300"/>
            </a:lvl1pPr>
            <a:lvl2pPr marL="516817" indent="0">
              <a:buNone/>
              <a:defRPr sz="2000"/>
            </a:lvl2pPr>
            <a:lvl3pPr marL="1033640" indent="0">
              <a:buNone/>
              <a:defRPr sz="1800"/>
            </a:lvl3pPr>
            <a:lvl4pPr marL="1550456" indent="0">
              <a:buNone/>
              <a:defRPr sz="1600"/>
            </a:lvl4pPr>
            <a:lvl5pPr marL="2067274" indent="0">
              <a:buNone/>
              <a:defRPr sz="1600"/>
            </a:lvl5pPr>
            <a:lvl6pPr marL="2584104" indent="0">
              <a:buNone/>
              <a:defRPr sz="1600"/>
            </a:lvl6pPr>
            <a:lvl7pPr marL="3100913" indent="0">
              <a:buNone/>
              <a:defRPr sz="1600"/>
            </a:lvl7pPr>
            <a:lvl8pPr marL="3617726" indent="0">
              <a:buNone/>
              <a:defRPr sz="1600"/>
            </a:lvl8pPr>
            <a:lvl9pPr marL="4134549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8539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711326"/>
            <a:ext cx="4770596" cy="4840267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711326"/>
            <a:ext cx="4770596" cy="4840267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4618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641719"/>
            <a:ext cx="4772472" cy="684192"/>
          </a:xfrm>
          <a:prstGeom prst="rect">
            <a:avLst/>
          </a:prstGeom>
        </p:spPr>
        <p:txBody>
          <a:bodyPr lIns="103365" tIns="51680" rIns="103365" bIns="51680" anchor="b"/>
          <a:lstStyle>
            <a:lvl1pPr marL="0" indent="0">
              <a:buNone/>
              <a:defRPr sz="2800" b="1"/>
            </a:lvl1pPr>
            <a:lvl2pPr marL="516817" indent="0">
              <a:buNone/>
              <a:defRPr sz="2300" b="1"/>
            </a:lvl2pPr>
            <a:lvl3pPr marL="1033640" indent="0">
              <a:buNone/>
              <a:defRPr sz="2000" b="1"/>
            </a:lvl3pPr>
            <a:lvl4pPr marL="1550456" indent="0">
              <a:buNone/>
              <a:defRPr sz="1800" b="1"/>
            </a:lvl4pPr>
            <a:lvl5pPr marL="2067274" indent="0">
              <a:buNone/>
              <a:defRPr sz="1800" b="1"/>
            </a:lvl5pPr>
            <a:lvl6pPr marL="2584104" indent="0">
              <a:buNone/>
              <a:defRPr sz="1800" b="1"/>
            </a:lvl6pPr>
            <a:lvl7pPr marL="3100913" indent="0">
              <a:buNone/>
              <a:defRPr sz="1800" b="1"/>
            </a:lvl7pPr>
            <a:lvl8pPr marL="3617726" indent="0">
              <a:buNone/>
              <a:defRPr sz="1800" b="1"/>
            </a:lvl8pPr>
            <a:lvl9pPr marL="413454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325913"/>
            <a:ext cx="4772472" cy="4225683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641719"/>
            <a:ext cx="4774347" cy="684192"/>
          </a:xfrm>
          <a:prstGeom prst="rect">
            <a:avLst/>
          </a:prstGeom>
        </p:spPr>
        <p:txBody>
          <a:bodyPr lIns="103365" tIns="51680" rIns="103365" bIns="51680" anchor="b"/>
          <a:lstStyle>
            <a:lvl1pPr marL="0" indent="0">
              <a:buNone/>
              <a:defRPr sz="2800" b="1"/>
            </a:lvl1pPr>
            <a:lvl2pPr marL="516817" indent="0">
              <a:buNone/>
              <a:defRPr sz="2300" b="1"/>
            </a:lvl2pPr>
            <a:lvl3pPr marL="1033640" indent="0">
              <a:buNone/>
              <a:defRPr sz="2000" b="1"/>
            </a:lvl3pPr>
            <a:lvl4pPr marL="1550456" indent="0">
              <a:buNone/>
              <a:defRPr sz="1800" b="1"/>
            </a:lvl4pPr>
            <a:lvl5pPr marL="2067274" indent="0">
              <a:buNone/>
              <a:defRPr sz="1800" b="1"/>
            </a:lvl5pPr>
            <a:lvl6pPr marL="2584104" indent="0">
              <a:buNone/>
              <a:defRPr sz="1800" b="1"/>
            </a:lvl6pPr>
            <a:lvl7pPr marL="3100913" indent="0">
              <a:buNone/>
              <a:defRPr sz="1800" b="1"/>
            </a:lvl7pPr>
            <a:lvl8pPr marL="3617726" indent="0">
              <a:buNone/>
              <a:defRPr sz="1800" b="1"/>
            </a:lvl8pPr>
            <a:lvl9pPr marL="413454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325913"/>
            <a:ext cx="4774347" cy="4225683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5120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6109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0560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92045"/>
            <a:ext cx="3553570" cy="1242749"/>
          </a:xfrm>
          <a:prstGeom prst="rect">
            <a:avLst/>
          </a:prstGeom>
        </p:spPr>
        <p:txBody>
          <a:bodyPr lIns="103365" tIns="51680" rIns="103365" bIns="5168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92017"/>
            <a:ext cx="6038255" cy="6259578"/>
          </a:xfrm>
          <a:prstGeom prst="rect">
            <a:avLst/>
          </a:prstGeom>
        </p:spPr>
        <p:txBody>
          <a:bodyPr lIns="103365" tIns="51680" rIns="103365" bIns="51680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534795"/>
            <a:ext cx="3553570" cy="5016831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>
              <a:buNone/>
              <a:defRPr sz="1600"/>
            </a:lvl1pPr>
            <a:lvl2pPr marL="516817" indent="0">
              <a:buNone/>
              <a:defRPr sz="1400"/>
            </a:lvl2pPr>
            <a:lvl3pPr marL="1033640" indent="0">
              <a:buNone/>
              <a:defRPr sz="1200"/>
            </a:lvl3pPr>
            <a:lvl4pPr marL="1550456" indent="0">
              <a:buNone/>
              <a:defRPr sz="1000"/>
            </a:lvl4pPr>
            <a:lvl5pPr marL="2067274" indent="0">
              <a:buNone/>
              <a:defRPr sz="1000"/>
            </a:lvl5pPr>
            <a:lvl6pPr marL="2584104" indent="0">
              <a:buNone/>
              <a:defRPr sz="1000"/>
            </a:lvl6pPr>
            <a:lvl7pPr marL="3100913" indent="0">
              <a:buNone/>
              <a:defRPr sz="1000"/>
            </a:lvl7pPr>
            <a:lvl8pPr marL="3617726" indent="0">
              <a:buNone/>
              <a:defRPr sz="1000"/>
            </a:lvl8pPr>
            <a:lvl9pPr marL="413454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9880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5133976"/>
            <a:ext cx="6480810" cy="606099"/>
          </a:xfrm>
          <a:prstGeom prst="rect">
            <a:avLst/>
          </a:prstGeom>
        </p:spPr>
        <p:txBody>
          <a:bodyPr lIns="103365" tIns="51680" rIns="103365" bIns="5168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55329"/>
            <a:ext cx="6480810" cy="4400550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>
              <a:buNone/>
              <a:defRPr sz="3600"/>
            </a:lvl1pPr>
            <a:lvl2pPr marL="516817" indent="0">
              <a:buNone/>
              <a:defRPr sz="3200"/>
            </a:lvl2pPr>
            <a:lvl3pPr marL="1033640" indent="0">
              <a:buNone/>
              <a:defRPr sz="2800"/>
            </a:lvl3pPr>
            <a:lvl4pPr marL="1550456" indent="0">
              <a:buNone/>
              <a:defRPr sz="2300"/>
            </a:lvl4pPr>
            <a:lvl5pPr marL="2067274" indent="0">
              <a:buNone/>
              <a:defRPr sz="2300"/>
            </a:lvl5pPr>
            <a:lvl6pPr marL="2584104" indent="0">
              <a:buNone/>
              <a:defRPr sz="2300"/>
            </a:lvl6pPr>
            <a:lvl7pPr marL="3100913" indent="0">
              <a:buNone/>
              <a:defRPr sz="2300"/>
            </a:lvl7pPr>
            <a:lvl8pPr marL="3617726" indent="0">
              <a:buNone/>
              <a:defRPr sz="2300"/>
            </a:lvl8pPr>
            <a:lvl9pPr marL="4134549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740114"/>
            <a:ext cx="6480810" cy="860756"/>
          </a:xfrm>
          <a:prstGeom prst="rect">
            <a:avLst/>
          </a:prstGeom>
        </p:spPr>
        <p:txBody>
          <a:bodyPr lIns="103365" tIns="51680" rIns="103365" bIns="51680"/>
          <a:lstStyle>
            <a:lvl1pPr marL="0" indent="0">
              <a:buNone/>
              <a:defRPr sz="1600"/>
            </a:lvl1pPr>
            <a:lvl2pPr marL="516817" indent="0">
              <a:buNone/>
              <a:defRPr sz="1400"/>
            </a:lvl2pPr>
            <a:lvl3pPr marL="1033640" indent="0">
              <a:buNone/>
              <a:defRPr sz="1200"/>
            </a:lvl3pPr>
            <a:lvl4pPr marL="1550456" indent="0">
              <a:buNone/>
              <a:defRPr sz="1000"/>
            </a:lvl4pPr>
            <a:lvl5pPr marL="2067274" indent="0">
              <a:buNone/>
              <a:defRPr sz="1000"/>
            </a:lvl5pPr>
            <a:lvl6pPr marL="2584104" indent="0">
              <a:buNone/>
              <a:defRPr sz="1000"/>
            </a:lvl6pPr>
            <a:lvl7pPr marL="3100913" indent="0">
              <a:buNone/>
              <a:defRPr sz="1000"/>
            </a:lvl7pPr>
            <a:lvl8pPr marL="3617726" indent="0">
              <a:buNone/>
              <a:defRPr sz="1000"/>
            </a:lvl8pPr>
            <a:lvl9pPr marL="413454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117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3740"/>
            <a:ext cx="9721215" cy="1222376"/>
          </a:xfrm>
          <a:prstGeom prst="rect">
            <a:avLst/>
          </a:prstGeom>
        </p:spPr>
        <p:txBody>
          <a:bodyPr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711326"/>
            <a:ext cx="9721215" cy="4840267"/>
          </a:xfrm>
          <a:prstGeom prst="rect">
            <a:avLst/>
          </a:prstGeom>
        </p:spPr>
        <p:txBody>
          <a:bodyPr vert="eaVert" lIns="103365" tIns="51680" rIns="103365" bIns="5168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2895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3752"/>
            <a:ext cx="2430304" cy="6257881"/>
          </a:xfrm>
          <a:prstGeom prst="rect">
            <a:avLst/>
          </a:prstGeom>
        </p:spPr>
        <p:txBody>
          <a:bodyPr vert="eaVert" lIns="103365" tIns="51680" rIns="103365" bIns="5168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3752"/>
            <a:ext cx="7110889" cy="6257881"/>
          </a:xfrm>
          <a:prstGeom prst="rect">
            <a:avLst/>
          </a:prstGeom>
        </p:spPr>
        <p:txBody>
          <a:bodyPr vert="eaVert" lIns="103365" tIns="51680" rIns="103365" bIns="5168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416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93710"/>
            <a:ext cx="9721215" cy="1222375"/>
          </a:xfrm>
          <a:prstGeom prst="rect">
            <a:avLst/>
          </a:prstGeom>
        </p:spPr>
        <p:txBody>
          <a:bodyPr vert="horz" lIns="103629" tIns="51814" rIns="103629" bIns="5181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711326"/>
            <a:ext cx="9721215" cy="4840266"/>
          </a:xfrm>
          <a:prstGeom prst="rect">
            <a:avLst/>
          </a:prstGeom>
        </p:spPr>
        <p:txBody>
          <a:bodyPr vert="horz" lIns="103629" tIns="51814" rIns="103629" bIns="5181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797764"/>
            <a:ext cx="2520315" cy="390481"/>
          </a:xfrm>
          <a:prstGeom prst="rect">
            <a:avLst/>
          </a:prstGeom>
        </p:spPr>
        <p:txBody>
          <a:bodyPr vert="horz" lIns="103629" tIns="51814" rIns="103629" bIns="5181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95B41-3067-459E-BC27-AF594D0D1D71}" type="datetimeFigureOut">
              <a:rPr lang="es-ES" smtClean="0"/>
              <a:t>31/10/2017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797764"/>
            <a:ext cx="3420428" cy="390481"/>
          </a:xfrm>
          <a:prstGeom prst="rect">
            <a:avLst/>
          </a:prstGeom>
        </p:spPr>
        <p:txBody>
          <a:bodyPr vert="horz" lIns="103629" tIns="51814" rIns="103629" bIns="5181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797764"/>
            <a:ext cx="2520315" cy="390481"/>
          </a:xfrm>
          <a:prstGeom prst="rect">
            <a:avLst/>
          </a:prstGeom>
        </p:spPr>
        <p:txBody>
          <a:bodyPr vert="horz" lIns="103629" tIns="51814" rIns="103629" bIns="5181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749F3-B2EF-4D60-B0ED-3B110436E99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53231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3629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8609" indent="-388609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1985" indent="-323840" algn="l" defTabSz="1036290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95362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13507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31651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9796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7941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86086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04230" indent="-259072" algn="l" defTabSz="103629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8145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6290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4434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2579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90724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8869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7013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45158" algn="l" defTabSz="10362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678935"/>
            <a:ext cx="2520315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3365" tIns="51680" rIns="103365" bIns="51680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3364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635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6817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33640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50456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6727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7617" indent="-387617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9832" indent="-323014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92055" indent="-258409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08865" indent="-258409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25686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42506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59319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76149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92962" indent="-258409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6817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3640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0456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7274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4104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0913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17726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34549" algn="l" defTabSz="103364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0.gif"/><Relationship Id="rId18" Type="http://schemas.openxmlformats.org/officeDocument/2006/relationships/image" Target="../media/image15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audio" Target="../media/audio1.wav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png"/><Relationship Id="rId15" Type="http://schemas.openxmlformats.org/officeDocument/2006/relationships/image" Target="../media/image12.gif"/><Relationship Id="rId10" Type="http://schemas.openxmlformats.org/officeDocument/2006/relationships/hyperlink" Target="http://www.muchografico.com/" TargetMode="External"/><Relationship Id="rId19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2.gif"/><Relationship Id="rId7" Type="http://schemas.openxmlformats.org/officeDocument/2006/relationships/image" Target="../media/image2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29.jpeg"/><Relationship Id="rId5" Type="http://schemas.openxmlformats.org/officeDocument/2006/relationships/image" Target="../media/image24.gif"/><Relationship Id="rId10" Type="http://schemas.openxmlformats.org/officeDocument/2006/relationships/image" Target="../media/image28.gif"/><Relationship Id="rId4" Type="http://schemas.openxmlformats.org/officeDocument/2006/relationships/image" Target="../media/image23.gif"/><Relationship Id="rId9" Type="http://schemas.openxmlformats.org/officeDocument/2006/relationships/image" Target="../media/image2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31.png"/><Relationship Id="rId7" Type="http://schemas.openxmlformats.org/officeDocument/2006/relationships/image" Target="../media/image3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Relationship Id="rId9" Type="http://schemas.openxmlformats.org/officeDocument/2006/relationships/image" Target="../media/image3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3.gif"/><Relationship Id="rId7" Type="http://schemas.openxmlformats.org/officeDocument/2006/relationships/image" Target="../media/image46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49.gif"/><Relationship Id="rId7" Type="http://schemas.openxmlformats.org/officeDocument/2006/relationships/image" Target="../media/image53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gif"/><Relationship Id="rId3" Type="http://schemas.openxmlformats.org/officeDocument/2006/relationships/image" Target="../media/image56.gif"/><Relationship Id="rId7" Type="http://schemas.openxmlformats.org/officeDocument/2006/relationships/image" Target="../media/image60.gif"/><Relationship Id="rId12" Type="http://schemas.openxmlformats.org/officeDocument/2006/relationships/image" Target="../media/image65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11" Type="http://schemas.openxmlformats.org/officeDocument/2006/relationships/image" Target="../media/image64.jpeg"/><Relationship Id="rId5" Type="http://schemas.openxmlformats.org/officeDocument/2006/relationships/image" Target="../media/image58.png"/><Relationship Id="rId10" Type="http://schemas.openxmlformats.org/officeDocument/2006/relationships/image" Target="../media/image63.gif"/><Relationship Id="rId4" Type="http://schemas.openxmlformats.org/officeDocument/2006/relationships/image" Target="../media/image57.png"/><Relationship Id="rId9" Type="http://schemas.openxmlformats.org/officeDocument/2006/relationships/image" Target="../media/image6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2.gif"/><Relationship Id="rId7" Type="http://schemas.openxmlformats.org/officeDocument/2006/relationships/image" Target="../media/image74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18.gif"/><Relationship Id="rId4" Type="http://schemas.openxmlformats.org/officeDocument/2006/relationships/image" Target="../media/image73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4.gif"/><Relationship Id="rId7" Type="http://schemas.openxmlformats.org/officeDocument/2006/relationships/image" Target="../media/image39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gif"/><Relationship Id="rId5" Type="http://schemas.openxmlformats.org/officeDocument/2006/relationships/image" Target="../media/image17.gif"/><Relationship Id="rId4" Type="http://schemas.openxmlformats.org/officeDocument/2006/relationships/image" Target="../media/image6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png"/><Relationship Id="rId5" Type="http://schemas.openxmlformats.org/officeDocument/2006/relationships/image" Target="../media/image82.gif"/><Relationship Id="rId4" Type="http://schemas.openxmlformats.org/officeDocument/2006/relationships/image" Target="../media/image8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jpeg"/><Relationship Id="rId4" Type="http://schemas.openxmlformats.org/officeDocument/2006/relationships/image" Target="../media/image5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png"/><Relationship Id="rId4" Type="http://schemas.openxmlformats.org/officeDocument/2006/relationships/image" Target="../media/image8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gif"/><Relationship Id="rId3" Type="http://schemas.openxmlformats.org/officeDocument/2006/relationships/image" Target="../media/image90.jpeg"/><Relationship Id="rId7" Type="http://schemas.openxmlformats.org/officeDocument/2006/relationships/image" Target="../media/image94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png"/><Relationship Id="rId5" Type="http://schemas.openxmlformats.org/officeDocument/2006/relationships/image" Target="../media/image92.gif"/><Relationship Id="rId4" Type="http://schemas.openxmlformats.org/officeDocument/2006/relationships/image" Target="../media/image91.gif"/><Relationship Id="rId9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gif"/><Relationship Id="rId3" Type="http://schemas.openxmlformats.org/officeDocument/2006/relationships/image" Target="../media/image97.gif"/><Relationship Id="rId7" Type="http://schemas.openxmlformats.org/officeDocument/2006/relationships/image" Target="../media/image100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gif"/><Relationship Id="rId11" Type="http://schemas.openxmlformats.org/officeDocument/2006/relationships/image" Target="../media/image103.jpeg"/><Relationship Id="rId5" Type="http://schemas.openxmlformats.org/officeDocument/2006/relationships/image" Target="../media/image99.gif"/><Relationship Id="rId10" Type="http://schemas.openxmlformats.org/officeDocument/2006/relationships/image" Target="../media/image102.gif"/><Relationship Id="rId4" Type="http://schemas.openxmlformats.org/officeDocument/2006/relationships/image" Target="../media/image98.gif"/><Relationship Id="rId9" Type="http://schemas.openxmlformats.org/officeDocument/2006/relationships/image" Target="../media/image40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08.png"/><Relationship Id="rId3" Type="http://schemas.openxmlformats.org/officeDocument/2006/relationships/image" Target="../media/image105.png"/><Relationship Id="rId7" Type="http://schemas.openxmlformats.org/officeDocument/2006/relationships/image" Target="../media/image107.gif"/><Relationship Id="rId12" Type="http://schemas.openxmlformats.org/officeDocument/2006/relationships/image" Target="../media/image10.gif"/><Relationship Id="rId2" Type="http://schemas.openxmlformats.org/officeDocument/2006/relationships/image" Target="../media/image104.gif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9.gif"/><Relationship Id="rId5" Type="http://schemas.openxmlformats.org/officeDocument/2006/relationships/image" Target="../media/image106.png"/><Relationship Id="rId15" Type="http://schemas.openxmlformats.org/officeDocument/2006/relationships/image" Target="../media/image110.jpeg"/><Relationship Id="rId10" Type="http://schemas.openxmlformats.org/officeDocument/2006/relationships/image" Target="../media/image8.gif"/><Relationship Id="rId4" Type="http://schemas.microsoft.com/office/2007/relationships/hdphoto" Target="../media/hdphoto4.wdp"/><Relationship Id="rId9" Type="http://schemas.openxmlformats.org/officeDocument/2006/relationships/hyperlink" Target="http://www.muchografico.com/" TargetMode="External"/><Relationship Id="rId14" Type="http://schemas.openxmlformats.org/officeDocument/2006/relationships/image" Target="../media/image109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2.png"/><Relationship Id="rId10" Type="http://schemas.openxmlformats.org/officeDocument/2006/relationships/image" Target="../media/image1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Hallowen2017 helenvc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This png image - Bloody Happy Halloween PNG Clip Art, is available for free downloa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38" y="570779"/>
            <a:ext cx="5607990" cy="189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899" y="31305"/>
            <a:ext cx="1906848" cy="1906848"/>
          </a:xfrm>
          <a:prstGeom prst="rect">
            <a:avLst/>
          </a:prstGeom>
        </p:spPr>
      </p:pic>
      <p:pic>
        <p:nvPicPr>
          <p:cNvPr id="13" name="Picture 9" descr="13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20158" y="5683349"/>
            <a:ext cx="1273175" cy="138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9" descr="13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85211" y="4333352"/>
            <a:ext cx="1273175" cy="138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http://i44.tinypic.com/2h3a0r4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213" y="2468152"/>
            <a:ext cx="4800600" cy="480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bva8xjycch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925" y="2468152"/>
            <a:ext cx="1518891" cy="91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Textos Animados en MuchoGrafico.com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624" y="6458461"/>
            <a:ext cx="408841" cy="65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Textos Animados en MuchoGrafico.com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5090" y="6458461"/>
            <a:ext cx="408841" cy="65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Textos Animados en MuchoGrafico.com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5515" y="6425701"/>
            <a:ext cx="408841" cy="65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Textos Animados en MuchoGrafico.com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065" y="6431600"/>
            <a:ext cx="540725" cy="65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Textos Animados en MuchoGrafico.com">
            <a:hlinkClick r:id="rId10"/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865" y="6450068"/>
            <a:ext cx="474783" cy="65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93k8cdqg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103" y="3377873"/>
            <a:ext cx="2048962" cy="275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kep13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136664" y="3477027"/>
            <a:ext cx="1021237" cy="1747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9" descr="110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902167" y="1925225"/>
            <a:ext cx="114300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 descr="minifantome2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16099" y="3634280"/>
            <a:ext cx="14398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4" descr="C:\Users\Eleni\Desktop\Hallowen2017 helenvc\Diapositiva44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144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737">
        <p:sndAc>
          <p:stSnd loop="1">
            <p:snd r:embed="rId2" name="Ghost Busters.wav"/>
          </p:stSnd>
        </p:sndAc>
      </p:transition>
    </mc:Choice>
    <mc:Fallback xmlns="">
      <p:transition advTm="17737">
        <p:sndAc>
          <p:stSnd loop="1">
            <p:snd r:embed="rId19" name="Ghost Buste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6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3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8" descr="C:\Users\Eleni\Desktop\Hallowen2017 helenvc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41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http://www.nocturnar.com/forum/attachments/diseno/42556d1344106791-imagenes-de-calaveras-5231-1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6619" y="670326"/>
            <a:ext cx="1656184" cy="129614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12" descr="65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11611" y="4099173"/>
            <a:ext cx="2376264" cy="282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7" descr="aw6hpry24rq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9548" y="4243189"/>
            <a:ext cx="3063699" cy="2683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C:\Users\Eleni\Desktop\Hallowen2017 helenvc\Diapositiva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41" y="0"/>
            <a:ext cx="10945291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74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606"/>
    </mc:Choice>
    <mc:Fallback xmlns="">
      <p:transition advTm="136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Hallowen2017 helenvc\Diapositiva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0"/>
          <a:stretch/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2 Imagen" descr="calaver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0795" y="3386856"/>
            <a:ext cx="4667251" cy="3500438"/>
          </a:xfrm>
          <a:prstGeom prst="rect">
            <a:avLst/>
          </a:prstGeom>
        </p:spPr>
      </p:pic>
      <p:pic>
        <p:nvPicPr>
          <p:cNvPr id="4" name="Picture 11" descr="psy9ks3s7xh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6235">
            <a:off x="921420" y="1041153"/>
            <a:ext cx="1253369" cy="1817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pic1955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680" y="524004"/>
            <a:ext cx="9334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pic1955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234" y="1949846"/>
            <a:ext cx="9334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pic1955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837" y="1003049"/>
            <a:ext cx="9334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5" descr="t2wjyaq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164" y="2106454"/>
            <a:ext cx="1316559" cy="640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s://www.grossiste-fete.fr/wp-content/uploads/2015/06/4460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315" b="99669" l="10000" r="90000">
                        <a14:foregroundMark x1="26600" y1="15249" x2="28400" y2="30055"/>
                        <a14:foregroundMark x1="28400" y1="17238" x2="37800" y2="24088"/>
                        <a14:foregroundMark x1="37800" y1="24088" x2="37800" y2="24088"/>
                        <a14:foregroundMark x1="37800" y1="24088" x2="37800" y2="24088"/>
                        <a14:foregroundMark x1="68600" y1="10055" x2="57400" y2="13923"/>
                        <a14:foregroundMark x1="61600" y1="13149" x2="62400" y2="25083"/>
                        <a14:foregroundMark x1="74600" y1="17238" x2="75800" y2="33370"/>
                        <a14:backgroundMark x1="53000" y1="18453" x2="52200" y2="212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336" y="4832500"/>
            <a:ext cx="1182922" cy="214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pic1955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509" y="679954"/>
            <a:ext cx="9334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slide0007_image018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98057" y="1903086"/>
            <a:ext cx="1971560" cy="260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3" descr="miniboohallo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659" y="3612315"/>
            <a:ext cx="2430600" cy="30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5956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758"/>
    </mc:Choice>
    <mc:Fallback xmlns="">
      <p:transition advTm="24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7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Hallowen2017 helenvc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9299"/>
            <a:ext cx="10801350" cy="74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http://lh4.ggpht.com/_WQTTHSxe53Q/SmSRHXzKuZI/AAAAAAAACwE/_eaXoq8hx1U/s00/brux%20(20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88307" y="2644770"/>
            <a:ext cx="4157554" cy="330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2574" y="4747245"/>
            <a:ext cx="1676786" cy="2486270"/>
          </a:xfrm>
          <a:prstGeom prst="rect">
            <a:avLst/>
          </a:prstGeom>
        </p:spPr>
      </p:pic>
      <p:pic>
        <p:nvPicPr>
          <p:cNvPr id="5" name="Picture 13" descr="hollarb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1348">
            <a:off x="6348821" y="1036288"/>
            <a:ext cx="1902650" cy="3684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!cid_01CD5529-70F5-4663-BE64-0BCDAEB7E17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75" y="406081"/>
            <a:ext cx="1525077" cy="180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http://2.bp.blogspot.com/-Whok1PXi-Hs/TYezXaCTbGI/AAAAAAAAC5o/f4hoSDcCrwY/s400/bruja49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12" y="1866925"/>
            <a:ext cx="1328578" cy="294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93k8cdqg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054" y="4077032"/>
            <a:ext cx="1392505" cy="187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C:\Users\Eleni\Desktop\Hallowen2017 helenvc\Diapositiva34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9300"/>
            <a:ext cx="10801350" cy="7483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35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365"/>
    </mc:Choice>
    <mc:Fallback xmlns="">
      <p:transition advTm="14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Hallowen2017 helenvc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11902" y="1896380"/>
            <a:ext cx="1318289" cy="269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230029" y="1587390"/>
            <a:ext cx="1318289" cy="269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268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26773">
            <a:off x="8759829" y="5665000"/>
            <a:ext cx="1835855" cy="1538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490" y="792564"/>
            <a:ext cx="1237655" cy="108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82388" y="1779855"/>
            <a:ext cx="1237655" cy="108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4733" y="2699412"/>
            <a:ext cx="1237655" cy="108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2" descr="C:\Users\Eleni\Desktop\Hallowen2017 helenvc\Diapositiva4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41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264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969"/>
    </mc:Choice>
    <mc:Fallback xmlns="">
      <p:transition advTm="16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 134548-Animated-Halloween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9179"/>
            <a:ext cx="10801350" cy="7334251"/>
          </a:xfrm>
          <a:prstGeom prst="rect">
            <a:avLst/>
          </a:prstGeom>
        </p:spPr>
      </p:pic>
      <p:pic>
        <p:nvPicPr>
          <p:cNvPr id="2050" name="Picture 2" descr="C:\Users\laventura\Pictures\000 A toute les images de Bing\Halloween\Nouveau dossier\bat3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1663" y="477387"/>
            <a:ext cx="1687711" cy="183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075" y="6739478"/>
            <a:ext cx="673289" cy="29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267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070" y="4523552"/>
            <a:ext cx="1872208" cy="2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www.hdfondos.eu/pictures/2014/0628/1/evil-ernie-zombie-dark-horror-halloween-20-background-15160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7278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www.conversordeletras.com/fontgenerator/?text=Helen&amp;size=70&amp;font=BlackFamily&amp;color=ea1616&amp;a=a7c24c9f1d3b58cae7f8adf59cb88db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9928" l="9907" r="89783">
                        <a14:foregroundMark x1="47988" y1="35971" x2="47368" y2="47482"/>
                        <a14:foregroundMark x1="47368" y1="48921" x2="47368" y2="48921"/>
                        <a14:foregroundMark x1="47368" y1="51079" x2="47368" y2="51079"/>
                        <a14:foregroundMark x1="56037" y1="19424" x2="56037" y2="48921"/>
                        <a14:foregroundMark x1="73375" y1="34532" x2="77090" y2="489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" y="6479271"/>
            <a:ext cx="791542" cy="340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67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34"/>
    </mc:Choice>
    <mc:Fallback xmlns="">
      <p:transition advTm="12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Hallowen2017 helenvc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d6af673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615" y="4898145"/>
            <a:ext cx="2076450" cy="231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halloween-sorciere-3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13" y="3523109"/>
            <a:ext cx="2847975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883" y="4776616"/>
            <a:ext cx="2436147" cy="2557634"/>
          </a:xfrm>
          <a:prstGeom prst="rect">
            <a:avLst/>
          </a:prstGeom>
        </p:spPr>
      </p:pic>
      <p:pic>
        <p:nvPicPr>
          <p:cNvPr id="10" name="Picture 11" descr="268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09596" y="4879814"/>
            <a:ext cx="2376488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5 Grupo"/>
          <p:cNvGrpSpPr/>
          <p:nvPr/>
        </p:nvGrpSpPr>
        <p:grpSpPr>
          <a:xfrm>
            <a:off x="0" y="0"/>
            <a:ext cx="10801349" cy="7334250"/>
            <a:chOff x="1295446" y="2"/>
            <a:chExt cx="9505920" cy="6454618"/>
          </a:xfrm>
        </p:grpSpPr>
        <p:pic>
          <p:nvPicPr>
            <p:cNvPr id="7" name="Picture 6" descr="C:\Users\Eleni\Desktop\Hallowen2017 helenvc\Diapositiva6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409"/>
            <a:stretch/>
          </p:blipFill>
          <p:spPr bwMode="auto">
            <a:xfrm>
              <a:off x="1295446" y="2"/>
              <a:ext cx="9505920" cy="64546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7" descr="781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flipH="1">
              <a:off x="8019310" y="2477177"/>
              <a:ext cx="295189" cy="2576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17" descr="781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 flipH="1">
              <a:off x="8314498" y="2437342"/>
              <a:ext cx="268758" cy="234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90129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7849"/>
    </mc:Choice>
    <mc:Fallback xmlns="">
      <p:transition advTm="27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26805 -0.58888 " pathEditMode="relative" rAng="0" ptsTypes="AA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03" y="-2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921 -0.46579 L 0.63311 -0.72846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5" y="-13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0"/>
                            </p:stCondLst>
                            <p:childTnLst>
                              <p:par>
                                <p:cTn id="2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500"/>
                            </p:stCondLst>
                            <p:childTnLst>
                              <p:par>
                                <p:cTn id="2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913 0.0838 L 1.52951 -0.01064 " pathEditMode="relative" rAng="0" ptsTypes="AA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010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5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Hallowen2017 helenvc\Diapositiva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8"/>
          <a:stretch/>
        </p:blipFill>
        <p:spPr bwMode="auto">
          <a:xfrm>
            <a:off x="0" y="0"/>
            <a:ext cx="10801350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268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263" y="365863"/>
            <a:ext cx="1530191" cy="2006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http://bettybrigade.com/wp-content/uploads/2013/05/111-Free-Halloween-Clipart-Illustration-Of-Black-Bat-With-Red-Demon-Eye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0329" y="380667"/>
            <a:ext cx="2342177" cy="692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4" descr="192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49319" y="1952763"/>
            <a:ext cx="493187" cy="132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Kép 12" descr="2690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36779" y="1146845"/>
            <a:ext cx="1784838" cy="1662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3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41035" y="0"/>
            <a:ext cx="1709965" cy="1794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379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64934" y="5347891"/>
            <a:ext cx="2194024" cy="1986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3" descr="hallo_b_084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832" y="4856758"/>
            <a:ext cx="1727200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6" descr="921890x25f11m9jd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220097">
            <a:off x="9550470" y="6082065"/>
            <a:ext cx="8699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921890x25f11m9jd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9202621">
            <a:off x="8591926" y="6225339"/>
            <a:ext cx="763462" cy="1069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92" y="-37773"/>
            <a:ext cx="10877431" cy="737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lasbrujastequeremosayudar.files.wordpress.com/2015/10/vampiros-murcielagos-halloween-gifs-274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95" y="3811140"/>
            <a:ext cx="1992916" cy="115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lasbrujastequeremosayudar.files.wordpress.com/2015/10/vampiros-murcielagos-halloween-gifs-274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509" y="3451101"/>
            <a:ext cx="1910147" cy="1108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23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808"/>
    </mc:Choice>
    <mc:Fallback xmlns="">
      <p:transition advTm="19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Hallowen2017 helenvc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1" descr="giphysssssssd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1007" y="4217566"/>
            <a:ext cx="2988336" cy="32632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Picture 12" descr="img-0737054ch7j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1848" y="-48312"/>
            <a:ext cx="3725729" cy="436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11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10806">
            <a:off x="6165345" y="1060481"/>
            <a:ext cx="2378108" cy="2150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:\Users\Eleni\Desktop\Hallowen2017 helenvc\Diapositiva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29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77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080"/>
    </mc:Choice>
    <mc:Fallback xmlns="">
      <p:transition advTm="15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Hallowen2017 helenvc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10" descr="3861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2523" y="4747245"/>
            <a:ext cx="184785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9" descr="191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6481" y="5285075"/>
            <a:ext cx="1130766" cy="12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1" descr="193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9902" y="5052483"/>
            <a:ext cx="136142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717965" y="1665487"/>
            <a:ext cx="1237655" cy="108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2" descr="Képtalálat a következőre: „boszorkany png képek”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13578" y="432926"/>
            <a:ext cx="2949743" cy="174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28867" y="2334621"/>
            <a:ext cx="1237655" cy="108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Eleni\Desktop\Hallowen2017 helenvc\Diapositiva2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1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398"/>
    </mc:Choice>
    <mc:Fallback xmlns="">
      <p:transition advTm="153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788" y="-23813"/>
            <a:ext cx="11210926" cy="7381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13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8603" y="3552650"/>
            <a:ext cx="1273175" cy="138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13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5428" y="4675237"/>
            <a:ext cx="1273175" cy="138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11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10806">
            <a:off x="-15766" y="45108"/>
            <a:ext cx="2227778" cy="201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http://www.nocturnar.com/forum/attachments/diseno/42556d1344106791-imagenes-de-calaveras-5231-1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47050" y="-78828"/>
            <a:ext cx="2551782" cy="231025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8" descr="evilpumk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19813" y="5668033"/>
            <a:ext cx="1575197" cy="1446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9" descr="268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858960" flipH="1">
            <a:off x="3415913" y="839652"/>
            <a:ext cx="2019628" cy="1538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50" y="-114300"/>
            <a:ext cx="11220450" cy="756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58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718"/>
    </mc:Choice>
    <mc:Fallback xmlns="">
      <p:transition advTm="19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Hallowen2017 helenvc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" y="8644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This png image - Deco Happy Halloween PNG Clipart, is available for free downl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55" y="278312"/>
            <a:ext cx="4392488" cy="142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0" y="0"/>
            <a:ext cx="10801350" cy="7334250"/>
            <a:chOff x="0" y="0"/>
            <a:chExt cx="10801350" cy="7334250"/>
          </a:xfrm>
        </p:grpSpPr>
        <p:pic>
          <p:nvPicPr>
            <p:cNvPr id="5" name="Picture 18" descr="C:\Users\Eleni\Desktop\Hallowen2017 helenvc\Diapositiva38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801350" cy="7334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7" descr="605f2086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99" y="282749"/>
              <a:ext cx="3024336" cy="27544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7" descr="605f2086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8507" y="4387205"/>
              <a:ext cx="3024336" cy="27544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7" descr="605f2086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4891" y="426765"/>
              <a:ext cx="3024336" cy="27544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http://s29.postimg.org/qsfx57thz/image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6339" y="1095288"/>
              <a:ext cx="3744416" cy="30487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8033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845"/>
    </mc:Choice>
    <mc:Fallback xmlns="">
      <p:transition advTm="14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4" name="3 Grupo"/>
          <p:cNvGrpSpPr/>
          <p:nvPr/>
        </p:nvGrpSpPr>
        <p:grpSpPr>
          <a:xfrm>
            <a:off x="0" y="-14669"/>
            <a:ext cx="10801350" cy="7348918"/>
            <a:chOff x="6418" y="0"/>
            <a:chExt cx="10775881" cy="7334250"/>
          </a:xfrm>
        </p:grpSpPr>
        <p:pic>
          <p:nvPicPr>
            <p:cNvPr id="15" name="Picture 2" descr="C:\Users\Eleni\Desktop\ultimo escritorio\bellisima\0000M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18" y="0"/>
              <a:ext cx="10775881" cy="7334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9" descr="781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893102">
              <a:off x="2773238" y="1847591"/>
              <a:ext cx="647889" cy="476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4" descr="781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1191958">
              <a:off x="5586046" y="1999881"/>
              <a:ext cx="647889" cy="392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10 Grupo"/>
          <p:cNvGrpSpPr/>
          <p:nvPr/>
        </p:nvGrpSpPr>
        <p:grpSpPr>
          <a:xfrm>
            <a:off x="0" y="-14669"/>
            <a:ext cx="10801349" cy="7348919"/>
            <a:chOff x="17463" y="33946"/>
            <a:chExt cx="10891837" cy="7334250"/>
          </a:xfrm>
        </p:grpSpPr>
        <p:pic>
          <p:nvPicPr>
            <p:cNvPr id="5" name="Picture 29" descr="C:\Users\Eleni\Desktop\Hallowen2017 helenvc\Diapositiva49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63" y="33946"/>
              <a:ext cx="10891837" cy="7334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9" descr="781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76990" y="4437063"/>
              <a:ext cx="458003" cy="454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29" descr="781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40155" y="4437063"/>
              <a:ext cx="458003" cy="4541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293056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195"/>
    </mc:Choice>
    <mc:Fallback xmlns="">
      <p:transition advTm="11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Hallowen2017 helenvc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696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img5.lapunk.hu/tarhely/fehermagia/galeria/72073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540" y="3391789"/>
            <a:ext cx="5256584" cy="394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7" descr="C:\Users\Eleni\Desktop\Hallowen2017 helenvc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1.bp.blogspot.com/-SeiL8o86wtI/UII8krGid4I/AAAAAAAAhtM/saE2bLYB4Gs/s1600/fondo+ara%C3%B1as+halloween+png+(2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4" y="-131763"/>
            <a:ext cx="10548962" cy="759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5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371"/>
    </mc:Choice>
    <mc:Fallback xmlns="">
      <p:transition advTm="143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991"/>
            <a:ext cx="10921281" cy="736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62" y="-15991"/>
            <a:ext cx="10945043" cy="736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eclair0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35125">
            <a:off x="8355899" y="221554"/>
            <a:ext cx="2141517" cy="2088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eclair0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35125">
            <a:off x="305496" y="255009"/>
            <a:ext cx="1950244" cy="2833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1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06827" y="687586"/>
            <a:ext cx="1194523" cy="11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 descr="Bild G x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418" y="3019196"/>
            <a:ext cx="2994750" cy="4621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 descr="hand00019"/>
          <p:cNvPicPr>
            <a:picLocks noChangeAspect="1" noChangeArrowheads="1" noCrop="1"/>
          </p:cNvPicPr>
          <p:nvPr/>
        </p:nvPicPr>
        <p:blipFill>
          <a:blip r:embed="rId7" cstate="print">
            <a:lum bright="18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9793" y="4330703"/>
            <a:ext cx="429428" cy="4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 descr="Bild G x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542" y="3019196"/>
            <a:ext cx="2994750" cy="4621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2" descr="hand00019"/>
          <p:cNvPicPr>
            <a:picLocks noChangeAspect="1" noChangeArrowheads="1" noCrop="1"/>
          </p:cNvPicPr>
          <p:nvPr/>
        </p:nvPicPr>
        <p:blipFill>
          <a:blip r:embed="rId7" cstate="print">
            <a:lum bright="18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917" y="4135053"/>
            <a:ext cx="429428" cy="4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292" y="176993"/>
            <a:ext cx="2286000" cy="952500"/>
          </a:xfrm>
          <a:prstGeom prst="rect">
            <a:avLst/>
          </a:prstGeom>
        </p:spPr>
      </p:pic>
      <p:pic>
        <p:nvPicPr>
          <p:cNvPr id="14" name="Imag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269" y="211336"/>
            <a:ext cx="22860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13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611">
        <p:sndAc>
          <p:stSnd loop="1">
            <p:snd r:embed="rId2" name="gewitter.wav"/>
          </p:stSnd>
        </p:sndAc>
      </p:transition>
    </mc:Choice>
    <mc:Fallback xmlns="">
      <p:transition advTm="12611">
        <p:sndAc>
          <p:stSnd loop="1">
            <p:snd r:embed="rId9" name="gewitt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Eleni\Desktop\ultimo escritorio\bellisima\0000MM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7"/>
          <a:stretch/>
        </p:blipFill>
        <p:spPr bwMode="auto">
          <a:xfrm>
            <a:off x="-28575" y="9524"/>
            <a:ext cx="10858500" cy="732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fbeelding 20" descr="ogen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2603" y="2588829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Afbeelding 21" descr="ogen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3263" y="2621674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9" descr="70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4747245"/>
            <a:ext cx="79216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6" descr="85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50360">
            <a:off x="9233308" y="78904"/>
            <a:ext cx="1435119" cy="1264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Afbeelding 19" descr="369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58174" y="4747245"/>
            <a:ext cx="1806968" cy="260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7" descr="fantome clignotte anim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552" y="5179293"/>
            <a:ext cx="1438454" cy="1275429"/>
          </a:xfrm>
          <a:prstGeom prst="rect">
            <a:avLst/>
          </a:prstGeom>
        </p:spPr>
      </p:pic>
      <p:pic>
        <p:nvPicPr>
          <p:cNvPr id="14" name="Picture 6" descr="chauvesouris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118" y="1499527"/>
            <a:ext cx="1008020" cy="67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0779" y="2812174"/>
            <a:ext cx="1600023" cy="1409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Afbeelding 10" descr="198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62850" y="0"/>
            <a:ext cx="158115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Afbeelding 11" descr="198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500063" y="571500"/>
            <a:ext cx="158115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Afbeelding 12" descr="198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29188" y="0"/>
            <a:ext cx="158115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Afbeelding 13" descr="198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1928813" y="0"/>
            <a:ext cx="1655762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Afbeelding 14" descr="198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29375" y="498475"/>
            <a:ext cx="158115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Afbeelding 16" descr="198.gif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0" y="0"/>
            <a:ext cx="158115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mage 7" descr="fantome clignotte anim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8082524" y="5191370"/>
            <a:ext cx="1438454" cy="1275429"/>
          </a:xfrm>
          <a:prstGeom prst="rect">
            <a:avLst/>
          </a:prstGeom>
        </p:spPr>
      </p:pic>
      <p:pic>
        <p:nvPicPr>
          <p:cNvPr id="2051" name="Picture 3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-22674"/>
            <a:ext cx="10858499" cy="7356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05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7115"/>
    </mc:Choice>
    <mc:Fallback xmlns="">
      <p:transition advTm="17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13 Grupo"/>
          <p:cNvGrpSpPr/>
          <p:nvPr/>
        </p:nvGrpSpPr>
        <p:grpSpPr>
          <a:xfrm>
            <a:off x="0" y="0"/>
            <a:ext cx="10801350" cy="7334250"/>
            <a:chOff x="0" y="0"/>
            <a:chExt cx="10801350" cy="7334250"/>
          </a:xfrm>
        </p:grpSpPr>
        <p:pic>
          <p:nvPicPr>
            <p:cNvPr id="2" name="6 Marcador de contenido" descr="939cf607.gif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0801350" cy="7334250"/>
            </a:xfrm>
            <a:prstGeom prst="rect">
              <a:avLst/>
            </a:prstGeom>
          </p:spPr>
        </p:pic>
        <p:pic>
          <p:nvPicPr>
            <p:cNvPr id="3" name="Picture 10" descr="http://www.conversordeletras.com/fontgenerator/?text=Helen&amp;size=70&amp;font=BlackFamily&amp;color=ea1616&amp;a=a7c24c9f1d3b58cae7f8adf59cb88dba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89928" l="9907" r="89783">
                          <a14:foregroundMark x1="47988" y1="35971" x2="47368" y2="47482"/>
                          <a14:foregroundMark x1="47368" y1="48921" x2="47368" y2="48921"/>
                          <a14:foregroundMark x1="47368" y1="51079" x2="47368" y2="51079"/>
                          <a14:foregroundMark x1="56037" y1="19424" x2="56037" y2="48921"/>
                          <a14:foregroundMark x1="73375" y1="34532" x2="77090" y2="489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51295" y="5543217"/>
              <a:ext cx="573937" cy="2469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Kép 1" descr="cropped-1280-800-190993.jpg"/>
            <p:cNvPicPr>
              <a:picLocks noChangeAspect="1"/>
            </p:cNvPicPr>
            <p:nvPr/>
          </p:nvPicPr>
          <p:blipFill rotWithShape="1">
            <a:blip r:embed="rId5" cstate="print">
              <a:lum contrast="10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625" b="99500" l="43516" r="97031">
                          <a14:backgroundMark x1="61563" y1="85125" x2="58281" y2="90750"/>
                          <a14:backgroundMark x1="66719" y1="89750" x2="74531" y2="93625"/>
                          <a14:backgroundMark x1="4609" y1="55000" x2="4609" y2="55000"/>
                          <a14:backgroundMark x1="11953" y1="0" x2="11953" y2="0"/>
                        </a14:backgroundRemoval>
                      </a14:imgEffect>
                    </a14:imgLayer>
                  </a14:imgProps>
                </a:ext>
              </a:extLst>
            </a:blip>
            <a:srcRect l="41555" r="8101"/>
            <a:stretch/>
          </p:blipFill>
          <p:spPr>
            <a:xfrm>
              <a:off x="1800275" y="4099173"/>
              <a:ext cx="2326408" cy="2888091"/>
            </a:xfrm>
            <a:prstGeom prst="rect">
              <a:avLst/>
            </a:prstGeom>
          </p:spPr>
        </p:pic>
        <p:pic>
          <p:nvPicPr>
            <p:cNvPr id="7" name="Picture 4" descr="0r6slblzw79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2021" y="3451101"/>
              <a:ext cx="3279838" cy="3380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Kép 1" descr="cropped-1280-800-190993.jpg"/>
            <p:cNvPicPr>
              <a:picLocks noChangeAspect="1"/>
            </p:cNvPicPr>
            <p:nvPr/>
          </p:nvPicPr>
          <p:blipFill rotWithShape="1">
            <a:blip r:embed="rId5" cstate="print">
              <a:lum contrast="10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625" b="99500" l="43516" r="97031">
                          <a14:backgroundMark x1="61563" y1="85125" x2="58281" y2="90750"/>
                          <a14:backgroundMark x1="66719" y1="89750" x2="74531" y2="93625"/>
                          <a14:backgroundMark x1="4609" y1="55000" x2="4609" y2="55000"/>
                          <a14:backgroundMark x1="11953" y1="0" x2="11953" y2="0"/>
                        </a14:backgroundRemoval>
                      </a14:imgEffect>
                    </a14:imgLayer>
                  </a14:imgProps>
                </a:ext>
              </a:extLst>
            </a:blip>
            <a:srcRect l="41555" r="8101"/>
            <a:stretch/>
          </p:blipFill>
          <p:spPr>
            <a:xfrm flipH="1">
              <a:off x="360115" y="4099172"/>
              <a:ext cx="2326408" cy="2888091"/>
            </a:xfrm>
            <a:prstGeom prst="rect">
              <a:avLst/>
            </a:prstGeom>
          </p:spPr>
        </p:pic>
      </p:grpSp>
      <p:pic>
        <p:nvPicPr>
          <p:cNvPr id="9" name="Picture 2" descr="Textos Animados en MuchoGrafico.com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1859" y="6154190"/>
            <a:ext cx="420291" cy="677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Textos Animados en MuchoGrafico.com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150" y="6154189"/>
            <a:ext cx="420292" cy="677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Textos Animados en MuchoGrafico.com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8994" y="6154190"/>
            <a:ext cx="379507" cy="612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Textos Animados en MuchoGrafico.com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7587" y="6166232"/>
            <a:ext cx="492055" cy="60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Textos Animados en MuchoGrafico.com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779" y="6154190"/>
            <a:ext cx="488080" cy="677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http://www.yummymummyclub.ca/sites/default/files/styles/large/public/happy%20halloween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984296" y="1954323"/>
            <a:ext cx="3998000" cy="1819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566" y="3514301"/>
            <a:ext cx="1530048" cy="1266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682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5000"/>
    </mc:Choice>
    <mc:Fallback>
      <p:transition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53"/>
            <a:ext cx="10801350" cy="24447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3356" tIns="51675" rIns="103356" bIns="51675" anchor="ctr"/>
          <a:lstStyle/>
          <a:p>
            <a:pPr defTabSz="103354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6"/>
            <a:ext cx="10801350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3356" tIns="51675" rIns="103356" bIns="51675" anchor="ctr"/>
          <a:lstStyle/>
          <a:p>
            <a:pPr algn="ctr" defTabSz="1033548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4"/>
            <a:ext cx="10801350" cy="2689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356" tIns="51675" rIns="103356" bIns="51675">
            <a:spAutoFit/>
          </a:bodyPr>
          <a:lstStyle/>
          <a:p>
            <a:pPr algn="ctr" defTabSz="1033548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5052493"/>
            <a:ext cx="3150394" cy="179713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3356" tIns="51675" rIns="103356" bIns="51675">
            <a:spAutoFit/>
          </a:bodyPr>
          <a:lstStyle/>
          <a:p>
            <a:pPr algn="ctr" defTabSz="1033548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33548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482061"/>
            <a:ext cx="2790349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215470"/>
            <a:ext cx="1440180" cy="105939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178208"/>
            <a:ext cx="630079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748651"/>
            <a:ext cx="630079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319089"/>
            <a:ext cx="630079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889530"/>
            <a:ext cx="630079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14243097"/>
      </p:ext>
    </p:extLst>
  </p:cSld>
  <p:clrMapOvr>
    <a:masterClrMapping/>
  </p:clrMapOvr>
  <p:transition spd="slow" advTm="111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</TotalTime>
  <Words>17</Words>
  <Application>Microsoft Office PowerPoint</Application>
  <PresentationFormat>Personalizado</PresentationFormat>
  <Paragraphs>3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 2017</dc:title>
  <dc:creator>Helen VC</dc:creator>
  <cp:lastModifiedBy>Usuario</cp:lastModifiedBy>
  <cp:revision>74</cp:revision>
  <dcterms:created xsi:type="dcterms:W3CDTF">2017-10-26T22:34:26Z</dcterms:created>
  <dcterms:modified xsi:type="dcterms:W3CDTF">2017-10-31T22:06:02Z</dcterms:modified>
</cp:coreProperties>
</file>