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  <p:sldMasterId id="2147483668" r:id="rId3"/>
  </p:sldMasterIdLst>
  <p:notesMasterIdLst>
    <p:notesMasterId r:id="rId24"/>
  </p:notesMasterIdLst>
  <p:sldIdLst>
    <p:sldId id="268" r:id="rId4"/>
    <p:sldId id="330" r:id="rId5"/>
    <p:sldId id="322" r:id="rId6"/>
    <p:sldId id="307" r:id="rId7"/>
    <p:sldId id="271" r:id="rId8"/>
    <p:sldId id="316" r:id="rId9"/>
    <p:sldId id="318" r:id="rId10"/>
    <p:sldId id="319" r:id="rId11"/>
    <p:sldId id="323" r:id="rId12"/>
    <p:sldId id="313" r:id="rId13"/>
    <p:sldId id="324" r:id="rId14"/>
    <p:sldId id="314" r:id="rId15"/>
    <p:sldId id="312" r:id="rId16"/>
    <p:sldId id="328" r:id="rId17"/>
    <p:sldId id="332" r:id="rId18"/>
    <p:sldId id="331" r:id="rId19"/>
    <p:sldId id="325" r:id="rId20"/>
    <p:sldId id="333" r:id="rId21"/>
    <p:sldId id="308" r:id="rId22"/>
    <p:sldId id="334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y8zRwlWFHd5ZfKH9W3axQ==" hashData="mfQMkaTyEkMz4YDVrixw1oea+8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22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5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F219A2-3757-446D-80ED-F4C80DBBEF3B}" type="datetimeFigureOut">
              <a:rPr lang="es-ES" smtClean="0"/>
              <a:t>24/10/2014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0134AC-2471-4153-A738-7AA87CD240D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5459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5ABCE-B230-45B1-BE0C-1C7E026B727C}" type="datetimeFigureOut">
              <a:rPr lang="es-ES" smtClean="0"/>
              <a:t>24/10/2014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AEB16-1E40-4E93-90A6-28541E2CC57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912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5ABCE-B230-45B1-BE0C-1C7E026B727C}" type="datetimeFigureOut">
              <a:rPr lang="es-ES" smtClean="0"/>
              <a:t>24/10/2014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AEB16-1E40-4E93-90A6-28541E2CC57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799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5ABCE-B230-45B1-BE0C-1C7E026B727C}" type="datetimeFigureOut">
              <a:rPr lang="es-ES" smtClean="0"/>
              <a:t>24/10/2014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AEB16-1E40-4E93-90A6-28541E2CC57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2453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5ABCE-B230-45B1-BE0C-1C7E026B727C}" type="datetimeFigureOut">
              <a:rPr lang="es-ES" smtClean="0"/>
              <a:t>24/10/2014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AEB16-1E40-4E93-90A6-28541E2CC57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05195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5ABCE-B230-45B1-BE0C-1C7E026B727C}" type="datetimeFigureOut">
              <a:rPr lang="es-ES" smtClean="0"/>
              <a:t>24/10/2014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AEB16-1E40-4E93-90A6-28541E2CC57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8452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5ABCE-B230-45B1-BE0C-1C7E026B727C}" type="datetimeFigureOut">
              <a:rPr lang="es-ES" smtClean="0"/>
              <a:t>24/10/2014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AEB16-1E40-4E93-90A6-28541E2CC57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06742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5ABCE-B230-45B1-BE0C-1C7E026B727C}" type="datetimeFigureOut">
              <a:rPr lang="es-ES" smtClean="0"/>
              <a:t>24/10/2014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AEB16-1E40-4E93-90A6-28541E2CC57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120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36FB4-AA1E-4C26-84A5-4385296E343A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24/10/2014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AB863-D1C9-4A95-A9DD-8E468732659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83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36FB4-AA1E-4C26-84A5-4385296E343A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24/10/2014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AB863-D1C9-4A95-A9DD-8E468732659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63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36FB4-AA1E-4C26-84A5-4385296E343A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24/10/2014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AB863-D1C9-4A95-A9DD-8E468732659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426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36FB4-AA1E-4C26-84A5-4385296E343A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24/10/2014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AB863-D1C9-4A95-A9DD-8E468732659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31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36FB4-AA1E-4C26-84A5-4385296E343A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24/10/2014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AB863-D1C9-4A95-A9DD-8E468732659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4361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36FB4-AA1E-4C26-84A5-4385296E343A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24/10/2014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AB863-D1C9-4A95-A9DD-8E468732659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832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36FB4-AA1E-4C26-84A5-4385296E343A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24/10/2014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AB863-D1C9-4A95-A9DD-8E468732659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954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51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36FB4-AA1E-4C26-84A5-4385296E343A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24/10/2014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AB863-D1C9-4A95-A9DD-8E468732659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52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36FB4-AA1E-4C26-84A5-4385296E343A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24/10/2014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AB863-D1C9-4A95-A9DD-8E468732659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395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36FB4-AA1E-4C26-84A5-4385296E343A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24/10/2014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AB863-D1C9-4A95-A9DD-8E468732659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3916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36FB4-AA1E-4C26-84A5-4385296E343A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24/10/2014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AB863-D1C9-4A95-A9DD-8E468732659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05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3083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6323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57097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015494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62239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04312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563261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738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61210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906573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193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65ABCE-B230-45B1-BE0C-1C7E026B727C}" type="datetimeFigureOut">
              <a:rPr lang="es-ES" smtClean="0"/>
              <a:t>24/10/2014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AEB16-1E40-4E93-90A6-28541E2CC57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960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436FB4-AA1E-4C26-84A5-4385296E343A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24/10/2014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AB863-D1C9-4A95-A9DD-8E468732659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5564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694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1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2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gif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18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39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.jpeg"/><Relationship Id="rId5" Type="http://schemas.openxmlformats.org/officeDocument/2006/relationships/image" Target="../media/image44.gif"/><Relationship Id="rId4" Type="http://schemas.openxmlformats.org/officeDocument/2006/relationships/image" Target="../media/image4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50.gif"/><Relationship Id="rId4" Type="http://schemas.openxmlformats.org/officeDocument/2006/relationships/image" Target="../media/image5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9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 rot="21279062">
            <a:off x="1140881" y="6379998"/>
            <a:ext cx="1656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Ppsx Helen</a:t>
            </a:r>
          </a:p>
        </p:txBody>
      </p:sp>
      <p:pic>
        <p:nvPicPr>
          <p:cNvPr id="6146" name="Picture 2" descr="http://3.bp.blogspot.com/--oj37oBj-GQ/UHl7EGKRv5I/AAAAAAAAhS0/VgegPnwk98k/s1600/gifs+animados+para+halloween+(10)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88173" y="1268760"/>
            <a:ext cx="2291073" cy="2666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8 Grupo"/>
          <p:cNvGrpSpPr/>
          <p:nvPr/>
        </p:nvGrpSpPr>
        <p:grpSpPr>
          <a:xfrm>
            <a:off x="0" y="-243408"/>
            <a:ext cx="9144000" cy="7440006"/>
            <a:chOff x="0" y="-243408"/>
            <a:chExt cx="9144000" cy="7440006"/>
          </a:xfrm>
        </p:grpSpPr>
        <p:pic>
          <p:nvPicPr>
            <p:cNvPr id="4" name="Picture 4" descr="TagVirginiedidie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-99392"/>
              <a:ext cx="9144000" cy="71478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2" descr="Image du Blog virtuellife.centerblog.net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8628" y="-243408"/>
              <a:ext cx="8046391" cy="10518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48" name="Picture 4" descr="http://blog.educastur.es/laballeninaazul/files/2008/11/calavera.gif"/>
            <p:cNvPicPr>
              <a:picLocks noChangeAspect="1" noChangeArrowheads="1" noCrop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0751" y="5170532"/>
              <a:ext cx="1376218" cy="20260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7" cstate="email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4288" y="5980399"/>
            <a:ext cx="1722550" cy="943620"/>
          </a:xfrm>
          <a:prstGeom prst="rect">
            <a:avLst/>
          </a:prstGeom>
          <a:noFill/>
          <a:effectLst>
            <a:glow rad="228600">
              <a:srgbClr val="F79646">
                <a:satMod val="175000"/>
                <a:alpha val="40000"/>
              </a:srgbClr>
            </a:glow>
          </a:effectLst>
          <a:scene3d>
            <a:camera prst="isometricOffAxis1Right"/>
            <a:lightRig rig="threePt" dir="t"/>
          </a:scene3d>
        </p:spPr>
      </p:pic>
      <p:sp>
        <p:nvSpPr>
          <p:cNvPr id="5" name="4 CuadroTexto"/>
          <p:cNvSpPr txBox="1"/>
          <p:nvPr/>
        </p:nvSpPr>
        <p:spPr>
          <a:xfrm>
            <a:off x="3336286" y="5795733"/>
            <a:ext cx="1523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Automático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928451" y="6396335"/>
            <a:ext cx="24368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Ppsx Helen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656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window dir="vert"/>
        <p:sndAc>
          <p:stSnd loop="1">
            <p:snd r:embed="rId2" name="Michael Jackson - Thiller(1).wav"/>
          </p:stSnd>
        </p:sndAc>
      </p:transition>
    </mc:Choice>
    <mc:Fallback xmlns="">
      <p:transition spd="slow" advTm="8000">
        <p:fade/>
        <p:sndAc>
          <p:stSnd loop="1">
            <p:snd r:embed="rId8" name="Michael Jackson - Thiller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Cuadros\Bellisimo\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104775"/>
            <a:ext cx="9163050" cy="706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344" y="212735"/>
            <a:ext cx="554461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2000" dirty="0"/>
              <a:t/>
            </a:r>
            <a:br>
              <a:rPr lang="es-ES" sz="2000" dirty="0"/>
            </a:br>
            <a:r>
              <a:rPr lang="es-ES" sz="2000" dirty="0"/>
              <a:t/>
            </a:r>
            <a:br>
              <a:rPr lang="es-ES" sz="2000" dirty="0"/>
            </a:br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Lo que hoy conocemos como la Noche de Brujas o Halloween se celebraba hacen más de 3000 años por los Celtas, un pueblo guerrero que habitaba zonas de Irlanda, Inglaterra, Escocia y Francia. Precisamente el 31 de octubre, los Celtas celebraban el fin de año con el </a:t>
            </a:r>
            <a:r>
              <a:rPr lang="es-ES" sz="2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Samhain</a:t>
            </a:r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, una fiesta pagana. Con la inmigración europea a los Estados Unidos, principalmente la de los irlandeses católicos en 1846, llegó la tradición de Halloween al continente americano. Cuando se habla de Halloween o Día de las Brujas se piensa en disfraces, maquillaje, fiesta, dulces y niños; pero la tradición indica que su celebración no siempre fue festiva y alegre, y que los ritos que se practicaban durante la noche tenían un carácter purificador y religioso.</a:t>
            </a:r>
          </a:p>
          <a:p>
            <a:r>
              <a:rPr lang="es-ES" sz="2000" dirty="0"/>
              <a:t/>
            </a:r>
            <a:br>
              <a:rPr lang="es-ES" sz="2000" dirty="0"/>
            </a:b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3934680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6000">
        <p14:window dir="vert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4.bp.blogspot.com/-DS6Tm_eITAM/T_4lPLk3cCI/AAAAAAAAB6o/z_1EZRxezq4/s1600/la+casa+de+los+gatas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fotosguapas.net/data/media/11/calavera_verde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252520" cy="699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6624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window dir="vert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Halloween Helen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04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 du Blog virtuellife.centerblog.net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94" b="89753" l="1833" r="9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83560" y="-776610"/>
            <a:ext cx="3960440" cy="6467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Image du Blog virtuellife.centerblog.net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7" y="3793646"/>
            <a:ext cx="3024336" cy="2931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Imagen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27812" y="2874297"/>
            <a:ext cx="1184121" cy="1838697"/>
          </a:xfrm>
          <a:prstGeom prst="rect">
            <a:avLst/>
          </a:prstGeom>
          <a:noFill/>
        </p:spPr>
      </p:pic>
      <p:pic>
        <p:nvPicPr>
          <p:cNvPr id="8" name="Picture 5" descr="Imagen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8104" y="4588716"/>
            <a:ext cx="1184121" cy="1838697"/>
          </a:xfrm>
          <a:prstGeom prst="rect">
            <a:avLst/>
          </a:prstGeom>
          <a:noFill/>
        </p:spPr>
      </p:pic>
      <p:pic>
        <p:nvPicPr>
          <p:cNvPr id="9" name="Picture 2" descr="http://www.fotosguapas.net/data/media/11/calavera_verde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252520" cy="699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943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window dir="vert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 du Blog virtuellife.centerblog.net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 rot="16200000">
            <a:off x="4205846" y="5615369"/>
            <a:ext cx="1656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Ppsx Helen</a:t>
            </a:r>
          </a:p>
        </p:txBody>
      </p:sp>
      <p:pic>
        <p:nvPicPr>
          <p:cNvPr id="4" name="Picture 2" descr="http://www.fotosguapas.net/data/media/11/calavera_verde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252520" cy="699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6815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window dir="vert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Halloween Helen\Diapositiva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8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http://gifsde.com/uploads/5bf4dc_spantapjrsy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770018" y="4653136"/>
            <a:ext cx="2373982" cy="2373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3.ggpht.com/_JF4XHd5Zj-I/TKULiKq1FHI/AAAAAAAABTo/bfBi-Ehu6Iw/brujasguaas1-1%5B2%5D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7984" y="806685"/>
            <a:ext cx="1796320" cy="3144618"/>
          </a:xfrm>
          <a:prstGeom prst="rect">
            <a:avLst/>
          </a:prstGeom>
          <a:noFill/>
        </p:spPr>
      </p:pic>
      <p:pic>
        <p:nvPicPr>
          <p:cNvPr id="6" name="Picture 2" descr="http://www.fotosguapas.net/data/media/11/calavera_verde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252520" cy="699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1624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window dir="vert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Halloween Helen\Diapositiva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8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lh4.ggpht.com/-cZ_g4px4E3U/U9_76MOcuvI/AAAAAAABPBA/AZ0kfugo9Kk/disfraces-halloween-gifs-22%25255B4%25255D.gif?imgmax=800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3640001"/>
            <a:ext cx="2016224" cy="3225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fotosguapas.net/data/media/11/calavera_verde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252520" cy="699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4228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window dir="vert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Halloween Helen\Diapositiva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8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soloimagen.net/public/gifs/esqueleto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9560" y="3429000"/>
            <a:ext cx="3174472" cy="2488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gifsanimados.de/img-gifsanimados.de/p/plantas/plantas-zombies.gif"/>
          <p:cNvPicPr>
            <a:picLocks noChangeAspect="1" noChangeArrowheads="1" noCrop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76256" y="4077072"/>
            <a:ext cx="1899853" cy="2241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www.123gif.de/gifs/frankenstein/frankenstein-0004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7984" y="3923540"/>
            <a:ext cx="1753205" cy="254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www.fotosguapas.net/data/media/11/calavera_verde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252520" cy="699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9550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window dir="vert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Cuadros\Bellisimo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Gif Fantasm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75816" y="245582"/>
            <a:ext cx="1362075" cy="1609726"/>
          </a:xfrm>
          <a:prstGeom prst="rect">
            <a:avLst/>
          </a:prstGeom>
          <a:noFill/>
        </p:spPr>
      </p:pic>
      <p:pic>
        <p:nvPicPr>
          <p:cNvPr id="4" name="Picture 8" descr="http://3.bp.blogspot.com/-5H7xVaqQj2U/UmRX2wrOTxI/AAAAAAABm-Q/bs_uNrX8vkg/s1600/HALLOWEEN+%2528102%2529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4288" y="3498015"/>
            <a:ext cx="1600200" cy="3131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fotosguapas.net/data/media/11/calavera_verde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252520" cy="699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63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window dir="vert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Image du Blog virtuellife.centerblog.net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036" y="0"/>
            <a:ext cx="9119964" cy="6835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Image du Blog virtuellife.centerblog.net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452320" y="3989912"/>
            <a:ext cx="1938536" cy="2937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1.bp.blogspot.com/-079VvL3rkMI/U0LWeXFJEKI/AAAAAAAAMic/QRxHHLoA5vI/s1600/fantasma-05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040" y="1052736"/>
            <a:ext cx="148590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felixl.nl/alfabetten/dansen/Skelly%20ani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3372" y="4119173"/>
            <a:ext cx="2600986" cy="2738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www.fotosguapas.net/data/media/11/calavera_verde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252520" cy="699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703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window dir="vert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03 7.40741E-7 C -0.03403 -0.03495 -0.00243 -0.06204 0.03628 -0.06204 C 0.07621 -0.06204 0.10799 -0.03495 0.10799 7.40741E-7 C 0.10799 0.03495 0.13958 0.06204 0.17951 0.06204 C 0.21823 0.06204 0.25 0.03495 0.25 7.40741E-7 " pathEditMode="relative" rAng="0" ptsTypes="fffff">
                                      <p:cBhvr>
                                        <p:cTn id="6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01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8 Grupo"/>
          <p:cNvGrpSpPr/>
          <p:nvPr/>
        </p:nvGrpSpPr>
        <p:grpSpPr>
          <a:xfrm>
            <a:off x="0" y="-35966"/>
            <a:ext cx="9144000" cy="6893967"/>
            <a:chOff x="0" y="-35966"/>
            <a:chExt cx="9144000" cy="6893967"/>
          </a:xfrm>
        </p:grpSpPr>
        <p:pic>
          <p:nvPicPr>
            <p:cNvPr id="2" name="Picture 4" descr="Image du Blog virtuellife.centerblog.net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35966"/>
              <a:ext cx="9144000" cy="68939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http://www.halloween.com.es/clip-art/sombreros/fetes380.gif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7904" y="4919835"/>
              <a:ext cx="2808312" cy="19381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7 CuadroTexto"/>
          <p:cNvSpPr txBox="1"/>
          <p:nvPr/>
        </p:nvSpPr>
        <p:spPr>
          <a:xfrm rot="19593861">
            <a:off x="4765564" y="5414017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Ppsx Helen</a:t>
            </a:r>
            <a:endParaRPr lang="es-ES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pic>
        <p:nvPicPr>
          <p:cNvPr id="10" name="Picture 2" descr="http://www.fotosguapas.net/data/media/11/calavera_verde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252520" cy="699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956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window dir="vert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09101609321870886464784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76" y="0"/>
            <a:ext cx="91314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www.seekthemagic.org/sitebuildercontent/sitebuilderpictures/halloween/may2014halloween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458" b="93878" l="7782" r="94358">
                        <a14:foregroundMark x1="21693" y1="25073" x2="21498" y2="69388"/>
                        <a14:foregroundMark x1="65467" y1="62391" x2="72276" y2="76093"/>
                        <a14:foregroundMark x1="74708" y1="63848" x2="81031" y2="74052"/>
                        <a14:foregroundMark x1="67121" y1="81341" x2="75195" y2="72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28600" y="5188225"/>
            <a:ext cx="9144000" cy="2015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://i44.tinypic.com/161b80z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64896" y="3556991"/>
            <a:ext cx="3301008" cy="3301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 rot="3106064">
            <a:off x="5093941" y="1101500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Ppsx Helen</a:t>
            </a:r>
            <a:endParaRPr lang="es-ES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pic>
        <p:nvPicPr>
          <p:cNvPr id="8" name="Picture 2" descr="http://www.fotosguapas.net/data/media/11/calavera_verde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95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226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14:window dir="vert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 du Blog virtuellife.centerblog.net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4449" y="0"/>
            <a:ext cx="9324528" cy="6966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Imagen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5656" y="3180606"/>
            <a:ext cx="1184121" cy="1838697"/>
          </a:xfrm>
          <a:prstGeom prst="rect">
            <a:avLst/>
          </a:prstGeom>
          <a:noFill/>
        </p:spPr>
      </p:pic>
      <p:pic>
        <p:nvPicPr>
          <p:cNvPr id="4098" name="Picture 2" descr="http://lh4.ggpht.com/-cZ_g4px4E3U/U9_76MOcuvI/AAAAAAABPBA/AZ0kfugo9Kk/disfraces-halloween-gifs-22%25255B4%25255D.gif?imgmax=800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16201" y="4208832"/>
            <a:ext cx="1927799" cy="3084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 rot="14604544">
            <a:off x="-236867" y="5363677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Ppsx Helen</a:t>
            </a:r>
            <a:endParaRPr lang="es-ES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pic>
        <p:nvPicPr>
          <p:cNvPr id="6" name="Picture 2" descr="http://www.fotosguapas.net/data/media/11/calavera_verde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252520" cy="699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739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window dir="vert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Image du Blog virtuellife.centerblog.net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Image du Blog virtuellife.centerblog.net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3848" y="4385363"/>
            <a:ext cx="2248744" cy="2467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ttp://1.bp.blogspot.com/-tnca-Tt4vSg/UIHb9XWekUI/AAAAAAAAAu0/1Cd5Ftn_kT4/s1600/pumpkin1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96336" y="5161257"/>
            <a:ext cx="1396388" cy="1662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 rot="16200000">
            <a:off x="7646458" y="3635151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Ppsx Helen</a:t>
            </a:r>
            <a:endParaRPr lang="es-ES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pic>
        <p:nvPicPr>
          <p:cNvPr id="8" name="Picture 2" descr="http://www.fotosguapas.net/data/media/11/calavera_verde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252520" cy="699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030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150">
        <p14:window dir="vert"/>
      </p:transition>
    </mc:Choice>
    <mc:Fallback xmlns="">
      <p:transition spd="slow" advTm="71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 du Blog virtuellife.centerblog.net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88569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 rot="19877197">
            <a:off x="6893128" y="3752978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Ppsx Helen</a:t>
            </a:r>
            <a:endParaRPr lang="es-ES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pic>
        <p:nvPicPr>
          <p:cNvPr id="4" name="Picture 2" descr="http://www.fotosguapas.net/data/media/11/calavera_verde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252520" cy="699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089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770">
        <p14:window dir="vert"/>
      </p:transition>
    </mc:Choice>
    <mc:Fallback xmlns="">
      <p:transition spd="slow" advTm="87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Halloween Helen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 du Blog virtuellife.centerblog.net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15816" y="4221088"/>
            <a:ext cx="1872208" cy="2411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Image du Blog virtuellife.centerblog.net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5331" y="73459"/>
            <a:ext cx="3173338" cy="2208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dibucuentos.com/gifs-animados/categorias-gif/halloween-gif/esqueletos-gif/esque%20(6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58669" y="3283300"/>
            <a:ext cx="1590675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http://www.fotosguapas.net/data/media/11/calavera_verde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252520" cy="699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8914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14:window dir="vert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59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-0.035 0.028 -0.062 0.062 -0.062 C 0.097 -0.062 0.125 -0.035 0.125 0 C 0.125 0.035 0.153 0.062 0.188 0.062 C 0.222 0.062 0.25 0.035 0.25 0 E" pathEditMode="relative" ptsTypes="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diza-74.ucoz.ru/_nw/42/3658297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" y="0"/>
            <a:ext cx="9143256" cy="7098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 rot="16200000">
            <a:off x="934674" y="4415186"/>
            <a:ext cx="9124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Ppsx Helen</a:t>
            </a:r>
          </a:p>
        </p:txBody>
      </p:sp>
      <p:pic>
        <p:nvPicPr>
          <p:cNvPr id="2050" name="Picture 2" descr="http://www.animaatjes.de/bilder/s/skelette/animaatjes-skeletten-4809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20072" y="4553685"/>
            <a:ext cx="1584176" cy="1827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fotosguapas.net/data/media/11/calavera_verde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252520" cy="699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9105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window dir="vert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 du Blog virtuellife.centerblog.net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88" y="1"/>
            <a:ext cx="91454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 rot="16200000">
            <a:off x="5878017" y="2987079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Ppsx Helen</a:t>
            </a:r>
            <a:endParaRPr lang="es-ES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pic>
        <p:nvPicPr>
          <p:cNvPr id="6" name="Picture 2" descr="http://www.fotosguapas.net/data/media/11/calavera_verde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252520" cy="699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57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window dir="vert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7" descr="C:\Users\Eleni\Desktop\Halloween Helen\Diapositiva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" descr="Imagen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4779" y="2829850"/>
            <a:ext cx="3641330" cy="4025325"/>
          </a:xfrm>
          <a:prstGeom prst="rect">
            <a:avLst/>
          </a:prstGeom>
          <a:noFill/>
        </p:spPr>
      </p:pic>
      <p:pic>
        <p:nvPicPr>
          <p:cNvPr id="7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email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96336" y="5756113"/>
            <a:ext cx="1722550" cy="943620"/>
          </a:xfrm>
          <a:prstGeom prst="rect">
            <a:avLst/>
          </a:prstGeom>
          <a:noFill/>
          <a:effectLst>
            <a:glow rad="228600">
              <a:srgbClr val="F79646">
                <a:satMod val="175000"/>
                <a:alpha val="40000"/>
              </a:srgbClr>
            </a:glow>
          </a:effectLst>
          <a:scene3d>
            <a:camera prst="isometricOffAxis1Right"/>
            <a:lightRig rig="threePt" dir="t"/>
          </a:scene3d>
        </p:spPr>
      </p:pic>
      <p:pic>
        <p:nvPicPr>
          <p:cNvPr id="8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3808" y="476672"/>
            <a:ext cx="1529358" cy="1265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www.fotosguapas.net/data/media/11/calavera_verde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252520" cy="699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9108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6000">
        <p14:window dir="vert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878311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fad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710</TotalTime>
  <Words>81</Words>
  <Application>Microsoft Office PowerPoint</Application>
  <PresentationFormat>Presentación en pantalla (4:3)</PresentationFormat>
  <Paragraphs>41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20</vt:i4>
      </vt:variant>
    </vt:vector>
  </HeadingPairs>
  <TitlesOfParts>
    <vt:vector size="23" baseType="lpstr">
      <vt:lpstr>Tema de Office</vt:lpstr>
      <vt:lpstr>1_Tema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Halloween 2014-Bruji</dc:title>
  <dc:creator>Helen&amp; Bruji</dc:creator>
  <cp:lastModifiedBy>Eleni</cp:lastModifiedBy>
  <cp:revision>56</cp:revision>
  <dcterms:created xsi:type="dcterms:W3CDTF">2014-10-21T16:19:04Z</dcterms:created>
  <dcterms:modified xsi:type="dcterms:W3CDTF">2014-10-24T20:17:57Z</dcterms:modified>
</cp:coreProperties>
</file>