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11" r:id="rId3"/>
    <p:sldId id="301" r:id="rId4"/>
    <p:sldId id="262" r:id="rId5"/>
    <p:sldId id="276" r:id="rId6"/>
    <p:sldId id="259" r:id="rId7"/>
    <p:sldId id="303" r:id="rId8"/>
    <p:sldId id="314" r:id="rId9"/>
    <p:sldId id="316" r:id="rId10"/>
    <p:sldId id="315" r:id="rId11"/>
    <p:sldId id="286" r:id="rId12"/>
    <p:sldId id="265" r:id="rId13"/>
    <p:sldId id="317" r:id="rId14"/>
  </p:sldIdLst>
  <p:sldSz cx="11304588" cy="7704138"/>
  <p:notesSz cx="6858000" cy="9144000"/>
  <p:defaultTextStyle>
    <a:defPPr>
      <a:defRPr lang="es-ES"/>
    </a:defPPr>
    <a:lvl1pPr marL="0" algn="l" defTabSz="108612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3062" algn="l" defTabSz="108612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6124" algn="l" defTabSz="108612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29186" algn="l" defTabSz="108612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72249" algn="l" defTabSz="108612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15311" algn="l" defTabSz="108612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58373" algn="l" defTabSz="108612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01435" algn="l" defTabSz="108612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44497" algn="l" defTabSz="108612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PfInaoXj0bt3ViAkU3G+w==" hashData="gNjER7CN0bW6jf2dE5S8VwNYn9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2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48" y="0"/>
      </p:cViewPr>
      <p:guideLst>
        <p:guide orient="horz" pos="2427"/>
        <p:guide pos="3561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213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47844" y="2393277"/>
            <a:ext cx="9608900" cy="1651396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95688" y="4365678"/>
            <a:ext cx="7913212" cy="196883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30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61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291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22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153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583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014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444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7BC372-73FA-490C-8EE8-B76EE2F21EC3}" type="datetimeFigureOut">
              <a:rPr lang="es-ES" smtClean="0"/>
              <a:t>31/10/2016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128E0F-3067-4F67-AD55-03B955F7B9A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375284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7BC372-73FA-490C-8EE8-B76EE2F21EC3}" type="datetimeFigureOut">
              <a:rPr lang="es-ES" smtClean="0"/>
              <a:t>31/10/2016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128E0F-3067-4F67-AD55-03B955F7B9A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238947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2984" y="4950623"/>
            <a:ext cx="9608900" cy="153012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92984" y="3265343"/>
            <a:ext cx="9608900" cy="1685280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3062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6124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2918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224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1531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5837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0143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4449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7BC372-73FA-490C-8EE8-B76EE2F21EC3}" type="datetimeFigureOut">
              <a:rPr lang="es-ES" smtClean="0"/>
              <a:t>31/10/2016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128E0F-3067-4F67-AD55-03B955F7B9A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914933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65229" y="1797633"/>
            <a:ext cx="4992860" cy="508437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746499" y="1797633"/>
            <a:ext cx="4992860" cy="508437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7BC372-73FA-490C-8EE8-B76EE2F21EC3}" type="datetimeFigureOut">
              <a:rPr lang="es-ES" smtClean="0"/>
              <a:t>31/10/2016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128E0F-3067-4F67-AD55-03B955F7B9A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07434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65229" y="1724515"/>
            <a:ext cx="4994823" cy="718696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3062" indent="0">
              <a:buNone/>
              <a:defRPr sz="2400" b="1"/>
            </a:lvl2pPr>
            <a:lvl3pPr marL="1086124" indent="0">
              <a:buNone/>
              <a:defRPr sz="2100" b="1"/>
            </a:lvl3pPr>
            <a:lvl4pPr marL="1629186" indent="0">
              <a:buNone/>
              <a:defRPr sz="1900" b="1"/>
            </a:lvl4pPr>
            <a:lvl5pPr marL="2172249" indent="0">
              <a:buNone/>
              <a:defRPr sz="1900" b="1"/>
            </a:lvl5pPr>
            <a:lvl6pPr marL="2715311" indent="0">
              <a:buNone/>
              <a:defRPr sz="1900" b="1"/>
            </a:lvl6pPr>
            <a:lvl7pPr marL="3258373" indent="0">
              <a:buNone/>
              <a:defRPr sz="1900" b="1"/>
            </a:lvl7pPr>
            <a:lvl8pPr marL="3801435" indent="0">
              <a:buNone/>
              <a:defRPr sz="1900" b="1"/>
            </a:lvl8pPr>
            <a:lvl9pPr marL="4344497" indent="0">
              <a:buNone/>
              <a:defRPr sz="19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65229" y="2443210"/>
            <a:ext cx="4994823" cy="443879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742574" y="1724515"/>
            <a:ext cx="4996785" cy="718696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3062" indent="0">
              <a:buNone/>
              <a:defRPr sz="2400" b="1"/>
            </a:lvl2pPr>
            <a:lvl3pPr marL="1086124" indent="0">
              <a:buNone/>
              <a:defRPr sz="2100" b="1"/>
            </a:lvl3pPr>
            <a:lvl4pPr marL="1629186" indent="0">
              <a:buNone/>
              <a:defRPr sz="1900" b="1"/>
            </a:lvl4pPr>
            <a:lvl5pPr marL="2172249" indent="0">
              <a:buNone/>
              <a:defRPr sz="1900" b="1"/>
            </a:lvl5pPr>
            <a:lvl6pPr marL="2715311" indent="0">
              <a:buNone/>
              <a:defRPr sz="1900" b="1"/>
            </a:lvl6pPr>
            <a:lvl7pPr marL="3258373" indent="0">
              <a:buNone/>
              <a:defRPr sz="1900" b="1"/>
            </a:lvl7pPr>
            <a:lvl8pPr marL="3801435" indent="0">
              <a:buNone/>
              <a:defRPr sz="1900" b="1"/>
            </a:lvl8pPr>
            <a:lvl9pPr marL="4344497" indent="0">
              <a:buNone/>
              <a:defRPr sz="19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742574" y="2443210"/>
            <a:ext cx="4996785" cy="443879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7BC372-73FA-490C-8EE8-B76EE2F21EC3}" type="datetimeFigureOut">
              <a:rPr lang="es-ES" smtClean="0"/>
              <a:t>31/10/2016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128E0F-3067-4F67-AD55-03B955F7B9A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165563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7BC372-73FA-490C-8EE8-B76EE2F21EC3}" type="datetimeFigureOut">
              <a:rPr lang="es-ES" smtClean="0"/>
              <a:t>31/10/2016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128E0F-3067-4F67-AD55-03B955F7B9A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782202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7BC372-73FA-490C-8EE8-B76EE2F21EC3}" type="datetimeFigureOut">
              <a:rPr lang="es-ES" smtClean="0"/>
              <a:t>31/10/2016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128E0F-3067-4F67-AD55-03B955F7B9A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244714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65230" y="306739"/>
            <a:ext cx="3719132" cy="1305423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419780" y="306740"/>
            <a:ext cx="6319579" cy="6575268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65230" y="1612163"/>
            <a:ext cx="3719132" cy="5269845"/>
          </a:xfrm>
        </p:spPr>
        <p:txBody>
          <a:bodyPr/>
          <a:lstStyle>
            <a:lvl1pPr marL="0" indent="0">
              <a:buNone/>
              <a:defRPr sz="1700"/>
            </a:lvl1pPr>
            <a:lvl2pPr marL="543062" indent="0">
              <a:buNone/>
              <a:defRPr sz="1400"/>
            </a:lvl2pPr>
            <a:lvl3pPr marL="1086124" indent="0">
              <a:buNone/>
              <a:defRPr sz="1200"/>
            </a:lvl3pPr>
            <a:lvl4pPr marL="1629186" indent="0">
              <a:buNone/>
              <a:defRPr sz="1100"/>
            </a:lvl4pPr>
            <a:lvl5pPr marL="2172249" indent="0">
              <a:buNone/>
              <a:defRPr sz="1100"/>
            </a:lvl5pPr>
            <a:lvl6pPr marL="2715311" indent="0">
              <a:buNone/>
              <a:defRPr sz="1100"/>
            </a:lvl6pPr>
            <a:lvl7pPr marL="3258373" indent="0">
              <a:buNone/>
              <a:defRPr sz="1100"/>
            </a:lvl7pPr>
            <a:lvl8pPr marL="3801435" indent="0">
              <a:buNone/>
              <a:defRPr sz="1100"/>
            </a:lvl8pPr>
            <a:lvl9pPr marL="4344497" indent="0">
              <a:buNone/>
              <a:defRPr sz="11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7BC372-73FA-490C-8EE8-B76EE2F21EC3}" type="datetimeFigureOut">
              <a:rPr lang="es-ES" smtClean="0"/>
              <a:t>31/10/2016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128E0F-3067-4F67-AD55-03B955F7B9A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350002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215778" y="5392897"/>
            <a:ext cx="6782753" cy="636662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215778" y="688379"/>
            <a:ext cx="6782753" cy="4622483"/>
          </a:xfrm>
        </p:spPr>
        <p:txBody>
          <a:bodyPr/>
          <a:lstStyle>
            <a:lvl1pPr marL="0" indent="0">
              <a:buNone/>
              <a:defRPr sz="3800"/>
            </a:lvl1pPr>
            <a:lvl2pPr marL="543062" indent="0">
              <a:buNone/>
              <a:defRPr sz="3300"/>
            </a:lvl2pPr>
            <a:lvl3pPr marL="1086124" indent="0">
              <a:buNone/>
              <a:defRPr sz="2900"/>
            </a:lvl3pPr>
            <a:lvl4pPr marL="1629186" indent="0">
              <a:buNone/>
              <a:defRPr sz="2400"/>
            </a:lvl4pPr>
            <a:lvl5pPr marL="2172249" indent="0">
              <a:buNone/>
              <a:defRPr sz="2400"/>
            </a:lvl5pPr>
            <a:lvl6pPr marL="2715311" indent="0">
              <a:buNone/>
              <a:defRPr sz="2400"/>
            </a:lvl6pPr>
            <a:lvl7pPr marL="3258373" indent="0">
              <a:buNone/>
              <a:defRPr sz="2400"/>
            </a:lvl7pPr>
            <a:lvl8pPr marL="3801435" indent="0">
              <a:buNone/>
              <a:defRPr sz="2400"/>
            </a:lvl8pPr>
            <a:lvl9pPr marL="4344497" indent="0">
              <a:buNone/>
              <a:defRPr sz="24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215778" y="6029558"/>
            <a:ext cx="6782753" cy="904166"/>
          </a:xfrm>
        </p:spPr>
        <p:txBody>
          <a:bodyPr/>
          <a:lstStyle>
            <a:lvl1pPr marL="0" indent="0">
              <a:buNone/>
              <a:defRPr sz="1700"/>
            </a:lvl1pPr>
            <a:lvl2pPr marL="543062" indent="0">
              <a:buNone/>
              <a:defRPr sz="1400"/>
            </a:lvl2pPr>
            <a:lvl3pPr marL="1086124" indent="0">
              <a:buNone/>
              <a:defRPr sz="1200"/>
            </a:lvl3pPr>
            <a:lvl4pPr marL="1629186" indent="0">
              <a:buNone/>
              <a:defRPr sz="1100"/>
            </a:lvl4pPr>
            <a:lvl5pPr marL="2172249" indent="0">
              <a:buNone/>
              <a:defRPr sz="1100"/>
            </a:lvl5pPr>
            <a:lvl6pPr marL="2715311" indent="0">
              <a:buNone/>
              <a:defRPr sz="1100"/>
            </a:lvl6pPr>
            <a:lvl7pPr marL="3258373" indent="0">
              <a:buNone/>
              <a:defRPr sz="1100"/>
            </a:lvl7pPr>
            <a:lvl8pPr marL="3801435" indent="0">
              <a:buNone/>
              <a:defRPr sz="1100"/>
            </a:lvl8pPr>
            <a:lvl9pPr marL="4344497" indent="0">
              <a:buNone/>
              <a:defRPr sz="11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7BC372-73FA-490C-8EE8-B76EE2F21EC3}" type="datetimeFigureOut">
              <a:rPr lang="es-ES" smtClean="0"/>
              <a:t>31/10/2016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128E0F-3067-4F67-AD55-03B955F7B9A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78854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7BC372-73FA-490C-8EE8-B76EE2F21EC3}" type="datetimeFigureOut">
              <a:rPr lang="es-ES" smtClean="0"/>
              <a:t>31/10/2016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128E0F-3067-4F67-AD55-03B955F7B9A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842385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195826" y="308524"/>
            <a:ext cx="2543532" cy="657348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65229" y="308524"/>
            <a:ext cx="7442187" cy="657348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7BC372-73FA-490C-8EE8-B76EE2F21EC3}" type="datetimeFigureOut">
              <a:rPr lang="es-ES" smtClean="0"/>
              <a:t>31/10/2016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128E0F-3067-4F67-AD55-03B955F7B9A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04710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47844" y="2393296"/>
            <a:ext cx="9608900" cy="1651396"/>
          </a:xfrm>
          <a:prstGeom prst="rect">
            <a:avLst/>
          </a:prstGeom>
        </p:spPr>
        <p:txBody>
          <a:bodyPr lIns="108312" tIns="54153" rIns="108312" bIns="54153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95688" y="4365680"/>
            <a:ext cx="7913212" cy="1968836"/>
          </a:xfrm>
          <a:prstGeom prst="rect">
            <a:avLst/>
          </a:prstGeom>
        </p:spPr>
        <p:txBody>
          <a:bodyPr lIns="108312" tIns="54153" rIns="108312" bIns="54153"/>
          <a:lstStyle>
            <a:lvl1pPr marL="0" indent="0" algn="ctr">
              <a:buNone/>
              <a:defRPr/>
            </a:lvl1pPr>
            <a:lvl2pPr marL="541551" indent="0" algn="ctr">
              <a:buNone/>
              <a:defRPr/>
            </a:lvl2pPr>
            <a:lvl3pPr marL="1083108" indent="0" algn="ctr">
              <a:buNone/>
              <a:defRPr/>
            </a:lvl3pPr>
            <a:lvl4pPr marL="1624660" indent="0" algn="ctr">
              <a:buNone/>
              <a:defRPr/>
            </a:lvl4pPr>
            <a:lvl5pPr marL="2166212" indent="0" algn="ctr">
              <a:buNone/>
              <a:defRPr/>
            </a:lvl5pPr>
            <a:lvl6pPr marL="2707778" indent="0" algn="ctr">
              <a:buNone/>
              <a:defRPr/>
            </a:lvl6pPr>
            <a:lvl7pPr marL="3249320" indent="0" algn="ctr">
              <a:buNone/>
              <a:defRPr/>
            </a:lvl7pPr>
            <a:lvl8pPr marL="3790867" indent="0" algn="ctr">
              <a:buNone/>
              <a:defRPr/>
            </a:lvl8pPr>
            <a:lvl9pPr marL="4332426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416025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65234" y="308556"/>
            <a:ext cx="10174129" cy="1284024"/>
          </a:xfrm>
          <a:prstGeom prst="rect">
            <a:avLst/>
          </a:prstGeom>
        </p:spPr>
        <p:txBody>
          <a:bodyPr lIns="108312" tIns="54153" rIns="108312" bIns="54153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65234" y="1797633"/>
            <a:ext cx="10174129" cy="5084376"/>
          </a:xfrm>
          <a:prstGeom prst="rect">
            <a:avLst/>
          </a:prstGeom>
        </p:spPr>
        <p:txBody>
          <a:bodyPr lIns="108312" tIns="54153" rIns="108312" bIns="54153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768809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2984" y="4950627"/>
            <a:ext cx="9608900" cy="1530129"/>
          </a:xfrm>
          <a:prstGeom prst="rect">
            <a:avLst/>
          </a:prstGeom>
        </p:spPr>
        <p:txBody>
          <a:bodyPr lIns="108312" tIns="54153" rIns="108312" bIns="54153" anchor="t"/>
          <a:lstStyle>
            <a:lvl1pPr algn="l">
              <a:defRPr sz="48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92984" y="3265346"/>
            <a:ext cx="9608900" cy="1685280"/>
          </a:xfrm>
          <a:prstGeom prst="rect">
            <a:avLst/>
          </a:prstGeom>
        </p:spPr>
        <p:txBody>
          <a:bodyPr lIns="108312" tIns="54153" rIns="108312" bIns="54153" anchor="b"/>
          <a:lstStyle>
            <a:lvl1pPr marL="0" indent="0">
              <a:buNone/>
              <a:defRPr sz="2400"/>
            </a:lvl1pPr>
            <a:lvl2pPr marL="541551" indent="0">
              <a:buNone/>
              <a:defRPr sz="2100"/>
            </a:lvl2pPr>
            <a:lvl3pPr marL="1083108" indent="0">
              <a:buNone/>
              <a:defRPr sz="1900"/>
            </a:lvl3pPr>
            <a:lvl4pPr marL="1624660" indent="0">
              <a:buNone/>
              <a:defRPr sz="1700"/>
            </a:lvl4pPr>
            <a:lvl5pPr marL="2166212" indent="0">
              <a:buNone/>
              <a:defRPr sz="1700"/>
            </a:lvl5pPr>
            <a:lvl6pPr marL="2707778" indent="0">
              <a:buNone/>
              <a:defRPr sz="1700"/>
            </a:lvl6pPr>
            <a:lvl7pPr marL="3249320" indent="0">
              <a:buNone/>
              <a:defRPr sz="1700"/>
            </a:lvl7pPr>
            <a:lvl8pPr marL="3790867" indent="0">
              <a:buNone/>
              <a:defRPr sz="1700"/>
            </a:lvl8pPr>
            <a:lvl9pPr marL="4332426" indent="0">
              <a:buNone/>
              <a:defRPr sz="1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689826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65234" y="308556"/>
            <a:ext cx="10174129" cy="1284024"/>
          </a:xfrm>
          <a:prstGeom prst="rect">
            <a:avLst/>
          </a:prstGeom>
        </p:spPr>
        <p:txBody>
          <a:bodyPr lIns="108312" tIns="54153" rIns="108312" bIns="54153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65233" y="1797633"/>
            <a:ext cx="4992860" cy="5084376"/>
          </a:xfrm>
          <a:prstGeom prst="rect">
            <a:avLst/>
          </a:prstGeom>
        </p:spPr>
        <p:txBody>
          <a:bodyPr lIns="108312" tIns="54153" rIns="108312" bIns="54153"/>
          <a:lstStyle>
            <a:lvl1pPr>
              <a:defRPr sz="3300"/>
            </a:lvl1pPr>
            <a:lvl2pPr>
              <a:defRPr sz="30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746501" y="1797633"/>
            <a:ext cx="4992860" cy="5084376"/>
          </a:xfrm>
          <a:prstGeom prst="rect">
            <a:avLst/>
          </a:prstGeom>
        </p:spPr>
        <p:txBody>
          <a:bodyPr lIns="108312" tIns="54153" rIns="108312" bIns="54153"/>
          <a:lstStyle>
            <a:lvl1pPr>
              <a:defRPr sz="3300"/>
            </a:lvl1pPr>
            <a:lvl2pPr>
              <a:defRPr sz="30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733982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65234" y="308556"/>
            <a:ext cx="10174129" cy="1284024"/>
          </a:xfrm>
          <a:prstGeom prst="rect">
            <a:avLst/>
          </a:prstGeom>
        </p:spPr>
        <p:txBody>
          <a:bodyPr lIns="108312" tIns="54153" rIns="108312" bIns="54153"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65233" y="1724516"/>
            <a:ext cx="4994823" cy="718698"/>
          </a:xfrm>
          <a:prstGeom prst="rect">
            <a:avLst/>
          </a:prstGeom>
        </p:spPr>
        <p:txBody>
          <a:bodyPr lIns="108312" tIns="54153" rIns="108312" bIns="54153" anchor="b"/>
          <a:lstStyle>
            <a:lvl1pPr marL="0" indent="0">
              <a:buNone/>
              <a:defRPr sz="3000" b="1"/>
            </a:lvl1pPr>
            <a:lvl2pPr marL="541551" indent="0">
              <a:buNone/>
              <a:defRPr sz="2400" b="1"/>
            </a:lvl2pPr>
            <a:lvl3pPr marL="1083108" indent="0">
              <a:buNone/>
              <a:defRPr sz="2100" b="1"/>
            </a:lvl3pPr>
            <a:lvl4pPr marL="1624660" indent="0">
              <a:buNone/>
              <a:defRPr sz="1900" b="1"/>
            </a:lvl4pPr>
            <a:lvl5pPr marL="2166212" indent="0">
              <a:buNone/>
              <a:defRPr sz="1900" b="1"/>
            </a:lvl5pPr>
            <a:lvl6pPr marL="2707778" indent="0">
              <a:buNone/>
              <a:defRPr sz="1900" b="1"/>
            </a:lvl6pPr>
            <a:lvl7pPr marL="3249320" indent="0">
              <a:buNone/>
              <a:defRPr sz="1900" b="1"/>
            </a:lvl7pPr>
            <a:lvl8pPr marL="3790867" indent="0">
              <a:buNone/>
              <a:defRPr sz="1900" b="1"/>
            </a:lvl8pPr>
            <a:lvl9pPr marL="4332426" indent="0">
              <a:buNone/>
              <a:defRPr sz="19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65233" y="2443217"/>
            <a:ext cx="4994823" cy="4438797"/>
          </a:xfrm>
          <a:prstGeom prst="rect">
            <a:avLst/>
          </a:prstGeom>
        </p:spPr>
        <p:txBody>
          <a:bodyPr lIns="108312" tIns="54153" rIns="108312" bIns="54153"/>
          <a:lstStyle>
            <a:lvl1pPr>
              <a:defRPr sz="30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742592" y="1724516"/>
            <a:ext cx="4996785" cy="718698"/>
          </a:xfrm>
          <a:prstGeom prst="rect">
            <a:avLst/>
          </a:prstGeom>
        </p:spPr>
        <p:txBody>
          <a:bodyPr lIns="108312" tIns="54153" rIns="108312" bIns="54153" anchor="b"/>
          <a:lstStyle>
            <a:lvl1pPr marL="0" indent="0">
              <a:buNone/>
              <a:defRPr sz="3000" b="1"/>
            </a:lvl1pPr>
            <a:lvl2pPr marL="541551" indent="0">
              <a:buNone/>
              <a:defRPr sz="2400" b="1"/>
            </a:lvl2pPr>
            <a:lvl3pPr marL="1083108" indent="0">
              <a:buNone/>
              <a:defRPr sz="2100" b="1"/>
            </a:lvl3pPr>
            <a:lvl4pPr marL="1624660" indent="0">
              <a:buNone/>
              <a:defRPr sz="1900" b="1"/>
            </a:lvl4pPr>
            <a:lvl5pPr marL="2166212" indent="0">
              <a:buNone/>
              <a:defRPr sz="1900" b="1"/>
            </a:lvl5pPr>
            <a:lvl6pPr marL="2707778" indent="0">
              <a:buNone/>
              <a:defRPr sz="1900" b="1"/>
            </a:lvl6pPr>
            <a:lvl7pPr marL="3249320" indent="0">
              <a:buNone/>
              <a:defRPr sz="1900" b="1"/>
            </a:lvl7pPr>
            <a:lvl8pPr marL="3790867" indent="0">
              <a:buNone/>
              <a:defRPr sz="1900" b="1"/>
            </a:lvl8pPr>
            <a:lvl9pPr marL="4332426" indent="0">
              <a:buNone/>
              <a:defRPr sz="19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742592" y="2443217"/>
            <a:ext cx="4996785" cy="4438797"/>
          </a:xfrm>
          <a:prstGeom prst="rect">
            <a:avLst/>
          </a:prstGeom>
        </p:spPr>
        <p:txBody>
          <a:bodyPr lIns="108312" tIns="54153" rIns="108312" bIns="54153"/>
          <a:lstStyle>
            <a:lvl1pPr>
              <a:defRPr sz="30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012578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65234" y="308556"/>
            <a:ext cx="10174129" cy="1284024"/>
          </a:xfrm>
          <a:prstGeom prst="rect">
            <a:avLst/>
          </a:prstGeom>
        </p:spPr>
        <p:txBody>
          <a:bodyPr lIns="108312" tIns="54153" rIns="108312" bIns="54153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209839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474069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65299" y="306776"/>
            <a:ext cx="3719132" cy="1305425"/>
          </a:xfrm>
          <a:prstGeom prst="rect">
            <a:avLst/>
          </a:prstGeom>
        </p:spPr>
        <p:txBody>
          <a:bodyPr lIns="108312" tIns="54153" rIns="108312" bIns="54153" anchor="b"/>
          <a:lstStyle>
            <a:lvl1pPr algn="l">
              <a:defRPr sz="24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419781" y="306747"/>
            <a:ext cx="6319579" cy="6575267"/>
          </a:xfrm>
          <a:prstGeom prst="rect">
            <a:avLst/>
          </a:prstGeom>
        </p:spPr>
        <p:txBody>
          <a:bodyPr lIns="108312" tIns="54153" rIns="108312" bIns="54153"/>
          <a:lstStyle>
            <a:lvl1pPr>
              <a:defRPr sz="3800"/>
            </a:lvl1pPr>
            <a:lvl2pPr>
              <a:defRPr sz="3300"/>
            </a:lvl2pPr>
            <a:lvl3pPr>
              <a:defRPr sz="30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65299" y="1612201"/>
            <a:ext cx="3719132" cy="5269845"/>
          </a:xfrm>
          <a:prstGeom prst="rect">
            <a:avLst/>
          </a:prstGeom>
        </p:spPr>
        <p:txBody>
          <a:bodyPr lIns="108312" tIns="54153" rIns="108312" bIns="54153"/>
          <a:lstStyle>
            <a:lvl1pPr marL="0" indent="0">
              <a:buNone/>
              <a:defRPr sz="1700"/>
            </a:lvl1pPr>
            <a:lvl2pPr marL="541551" indent="0">
              <a:buNone/>
              <a:defRPr sz="1400"/>
            </a:lvl2pPr>
            <a:lvl3pPr marL="1083108" indent="0">
              <a:buNone/>
              <a:defRPr sz="1300"/>
            </a:lvl3pPr>
            <a:lvl4pPr marL="1624660" indent="0">
              <a:buNone/>
              <a:defRPr sz="1100"/>
            </a:lvl4pPr>
            <a:lvl5pPr marL="2166212" indent="0">
              <a:buNone/>
              <a:defRPr sz="1100"/>
            </a:lvl5pPr>
            <a:lvl6pPr marL="2707778" indent="0">
              <a:buNone/>
              <a:defRPr sz="1100"/>
            </a:lvl6pPr>
            <a:lvl7pPr marL="3249320" indent="0">
              <a:buNone/>
              <a:defRPr sz="1100"/>
            </a:lvl7pPr>
            <a:lvl8pPr marL="3790867" indent="0">
              <a:buNone/>
              <a:defRPr sz="1100"/>
            </a:lvl8pPr>
            <a:lvl9pPr marL="4332426" indent="0">
              <a:buNone/>
              <a:defRPr sz="11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004443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215782" y="5392898"/>
            <a:ext cx="6782753" cy="636666"/>
          </a:xfrm>
          <a:prstGeom prst="rect">
            <a:avLst/>
          </a:prstGeom>
        </p:spPr>
        <p:txBody>
          <a:bodyPr lIns="108312" tIns="54153" rIns="108312" bIns="54153" anchor="b"/>
          <a:lstStyle>
            <a:lvl1pPr algn="l">
              <a:defRPr sz="24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215782" y="688380"/>
            <a:ext cx="6782753" cy="4622483"/>
          </a:xfrm>
          <a:prstGeom prst="rect">
            <a:avLst/>
          </a:prstGeom>
        </p:spPr>
        <p:txBody>
          <a:bodyPr lIns="108312" tIns="54153" rIns="108312" bIns="54153"/>
          <a:lstStyle>
            <a:lvl1pPr marL="0" indent="0">
              <a:buNone/>
              <a:defRPr sz="3800"/>
            </a:lvl1pPr>
            <a:lvl2pPr marL="541551" indent="0">
              <a:buNone/>
              <a:defRPr sz="3300"/>
            </a:lvl2pPr>
            <a:lvl3pPr marL="1083108" indent="0">
              <a:buNone/>
              <a:defRPr sz="3000"/>
            </a:lvl3pPr>
            <a:lvl4pPr marL="1624660" indent="0">
              <a:buNone/>
              <a:defRPr sz="2400"/>
            </a:lvl4pPr>
            <a:lvl5pPr marL="2166212" indent="0">
              <a:buNone/>
              <a:defRPr sz="2400"/>
            </a:lvl5pPr>
            <a:lvl6pPr marL="2707778" indent="0">
              <a:buNone/>
              <a:defRPr sz="2400"/>
            </a:lvl6pPr>
            <a:lvl7pPr marL="3249320" indent="0">
              <a:buNone/>
              <a:defRPr sz="2400"/>
            </a:lvl7pPr>
            <a:lvl8pPr marL="3790867" indent="0">
              <a:buNone/>
              <a:defRPr sz="2400"/>
            </a:lvl8pPr>
            <a:lvl9pPr marL="4332426" indent="0">
              <a:buNone/>
              <a:defRPr sz="24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215782" y="6029607"/>
            <a:ext cx="6782753" cy="904167"/>
          </a:xfrm>
          <a:prstGeom prst="rect">
            <a:avLst/>
          </a:prstGeom>
        </p:spPr>
        <p:txBody>
          <a:bodyPr lIns="108312" tIns="54153" rIns="108312" bIns="54153"/>
          <a:lstStyle>
            <a:lvl1pPr marL="0" indent="0">
              <a:buNone/>
              <a:defRPr sz="1700"/>
            </a:lvl1pPr>
            <a:lvl2pPr marL="541551" indent="0">
              <a:buNone/>
              <a:defRPr sz="1400"/>
            </a:lvl2pPr>
            <a:lvl3pPr marL="1083108" indent="0">
              <a:buNone/>
              <a:defRPr sz="1300"/>
            </a:lvl3pPr>
            <a:lvl4pPr marL="1624660" indent="0">
              <a:buNone/>
              <a:defRPr sz="1100"/>
            </a:lvl4pPr>
            <a:lvl5pPr marL="2166212" indent="0">
              <a:buNone/>
              <a:defRPr sz="1100"/>
            </a:lvl5pPr>
            <a:lvl6pPr marL="2707778" indent="0">
              <a:buNone/>
              <a:defRPr sz="1100"/>
            </a:lvl6pPr>
            <a:lvl7pPr marL="3249320" indent="0">
              <a:buNone/>
              <a:defRPr sz="1100"/>
            </a:lvl7pPr>
            <a:lvl8pPr marL="3790867" indent="0">
              <a:buNone/>
              <a:defRPr sz="1100"/>
            </a:lvl8pPr>
            <a:lvl9pPr marL="4332426" indent="0">
              <a:buNone/>
              <a:defRPr sz="11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467679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65234" y="308556"/>
            <a:ext cx="10174129" cy="1284024"/>
          </a:xfrm>
          <a:prstGeom prst="rect">
            <a:avLst/>
          </a:prstGeom>
        </p:spPr>
        <p:txBody>
          <a:bodyPr lIns="108312" tIns="54153" rIns="108312" bIns="54153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65234" y="1797633"/>
            <a:ext cx="10174129" cy="5084376"/>
          </a:xfrm>
          <a:prstGeom prst="rect">
            <a:avLst/>
          </a:prstGeom>
        </p:spPr>
        <p:txBody>
          <a:bodyPr vert="eaVert" lIns="108312" tIns="54153" rIns="108312" bIns="54153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167193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195826" y="308567"/>
            <a:ext cx="2543532" cy="6573484"/>
          </a:xfrm>
          <a:prstGeom prst="rect">
            <a:avLst/>
          </a:prstGeom>
        </p:spPr>
        <p:txBody>
          <a:bodyPr vert="eaVert" lIns="108312" tIns="54153" rIns="108312" bIns="54153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65229" y="308567"/>
            <a:ext cx="7442187" cy="6573484"/>
          </a:xfrm>
          <a:prstGeom prst="rect">
            <a:avLst/>
          </a:prstGeom>
        </p:spPr>
        <p:txBody>
          <a:bodyPr vert="eaVert" lIns="108312" tIns="54153" rIns="108312" bIns="54153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05253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65230" y="308523"/>
            <a:ext cx="10174129" cy="1284023"/>
          </a:xfrm>
          <a:prstGeom prst="rect">
            <a:avLst/>
          </a:prstGeom>
        </p:spPr>
        <p:txBody>
          <a:bodyPr vert="horz" lIns="108612" tIns="54306" rIns="108612" bIns="54306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65230" y="1797633"/>
            <a:ext cx="10174129" cy="5084375"/>
          </a:xfrm>
          <a:prstGeom prst="rect">
            <a:avLst/>
          </a:prstGeom>
        </p:spPr>
        <p:txBody>
          <a:bodyPr vert="horz" lIns="108612" tIns="54306" rIns="108612" bIns="54306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65230" y="7140595"/>
            <a:ext cx="2637737" cy="410174"/>
          </a:xfrm>
          <a:prstGeom prst="rect">
            <a:avLst/>
          </a:prstGeom>
        </p:spPr>
        <p:txBody>
          <a:bodyPr vert="horz" lIns="108612" tIns="54306" rIns="108612" bIns="54306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7BC372-73FA-490C-8EE8-B76EE2F21EC3}" type="datetimeFigureOut">
              <a:rPr lang="es-ES" smtClean="0"/>
              <a:t>31/10/2016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862401" y="7140595"/>
            <a:ext cx="3579786" cy="410174"/>
          </a:xfrm>
          <a:prstGeom prst="rect">
            <a:avLst/>
          </a:prstGeom>
        </p:spPr>
        <p:txBody>
          <a:bodyPr vert="horz" lIns="108612" tIns="54306" rIns="108612" bIns="54306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101622" y="7140595"/>
            <a:ext cx="2637737" cy="410174"/>
          </a:xfrm>
          <a:prstGeom prst="rect">
            <a:avLst/>
          </a:prstGeom>
        </p:spPr>
        <p:txBody>
          <a:bodyPr vert="horz" lIns="108612" tIns="54306" rIns="108612" bIns="54306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128E0F-3067-4F67-AD55-03B955F7B9A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504395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086124" rtl="0" eaLnBrk="1" latinLnBrk="0" hangingPunct="1">
        <a:spcBef>
          <a:spcPct val="0"/>
        </a:spcBef>
        <a:buNone/>
        <a:defRPr sz="5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7297" indent="-407297" algn="l" defTabSz="1086124" rtl="0" eaLnBrk="1" latinLnBrk="0" hangingPunct="1">
        <a:spcBef>
          <a:spcPct val="20000"/>
        </a:spcBef>
        <a:buFont typeface="Arial" panose="020B0604020202020204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2476" indent="-339414" algn="l" defTabSz="1086124" rtl="0" eaLnBrk="1" latinLnBrk="0" hangingPunct="1">
        <a:spcBef>
          <a:spcPct val="20000"/>
        </a:spcBef>
        <a:buFont typeface="Arial" panose="020B0604020202020204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57655" indent="-271531" algn="l" defTabSz="1086124" rtl="0" eaLnBrk="1" latinLnBrk="0" hangingPunct="1">
        <a:spcBef>
          <a:spcPct val="20000"/>
        </a:spcBef>
        <a:buFont typeface="Arial" panose="020B0604020202020204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0718" indent="-271531" algn="l" defTabSz="1086124" rtl="0" eaLnBrk="1" latinLnBrk="0" hangingPunct="1">
        <a:spcBef>
          <a:spcPct val="20000"/>
        </a:spcBef>
        <a:buFont typeface="Arial" panose="020B0604020202020204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3780" indent="-271531" algn="l" defTabSz="1086124" rtl="0" eaLnBrk="1" latinLnBrk="0" hangingPunct="1">
        <a:spcBef>
          <a:spcPct val="20000"/>
        </a:spcBef>
        <a:buFont typeface="Arial" panose="020B0604020202020204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86842" indent="-271531" algn="l" defTabSz="1086124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29904" indent="-271531" algn="l" defTabSz="1086124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72966" indent="-271531" algn="l" defTabSz="1086124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16028" indent="-271531" algn="l" defTabSz="1086124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108612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3062" algn="l" defTabSz="108612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6124" algn="l" defTabSz="108612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9186" algn="l" defTabSz="108612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2249" algn="l" defTabSz="108612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15311" algn="l" defTabSz="108612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58373" algn="l" defTabSz="108612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01435" algn="l" defTabSz="108612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44497" algn="l" defTabSz="108612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65232" y="7015775"/>
            <a:ext cx="2637737" cy="5350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8312" tIns="54153" rIns="108312" bIns="54153" numCol="1" anchor="t" anchorCtr="0" compatLnSpc="1">
            <a:prstTxWarp prst="textNoShape">
              <a:avLst/>
            </a:prstTxWarp>
          </a:bodyPr>
          <a:lstStyle>
            <a:lvl1pPr>
              <a:defRPr sz="1700"/>
            </a:lvl1pPr>
          </a:lstStyle>
          <a:p>
            <a:pPr defTabSz="1083108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2102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5pPr>
      <a:lvl6pPr marL="541551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6pPr>
      <a:lvl7pPr marL="1083108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7pPr>
      <a:lvl8pPr marL="1624660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8pPr>
      <a:lvl9pPr marL="2166212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406167" indent="-406167" algn="l" rtl="0" fontAlgn="base">
        <a:spcBef>
          <a:spcPct val="20000"/>
        </a:spcBef>
        <a:spcAft>
          <a:spcPct val="0"/>
        </a:spcAft>
        <a:buChar char="•"/>
        <a:defRPr sz="3800">
          <a:solidFill>
            <a:schemeClr val="tx1"/>
          </a:solidFill>
          <a:latin typeface="+mn-lt"/>
          <a:ea typeface="+mn-ea"/>
          <a:cs typeface="+mn-cs"/>
        </a:defRPr>
      </a:lvl1pPr>
      <a:lvl2pPr marL="880026" indent="-338474" algn="l" rtl="0" fontAlgn="base">
        <a:spcBef>
          <a:spcPct val="20000"/>
        </a:spcBef>
        <a:spcAft>
          <a:spcPct val="0"/>
        </a:spcAft>
        <a:buChar char="–"/>
        <a:defRPr sz="3300">
          <a:solidFill>
            <a:schemeClr val="tx1"/>
          </a:solidFill>
          <a:latin typeface="+mn-lt"/>
          <a:cs typeface="+mn-cs"/>
        </a:defRPr>
      </a:lvl2pPr>
      <a:lvl3pPr marL="1353891" indent="-270777" algn="l" rtl="0" fontAlgn="base">
        <a:spcBef>
          <a:spcPct val="20000"/>
        </a:spcBef>
        <a:spcAft>
          <a:spcPct val="0"/>
        </a:spcAft>
        <a:buChar char="•"/>
        <a:defRPr sz="3000">
          <a:solidFill>
            <a:schemeClr val="tx1"/>
          </a:solidFill>
          <a:latin typeface="+mn-lt"/>
          <a:cs typeface="+mn-cs"/>
        </a:defRPr>
      </a:lvl3pPr>
      <a:lvl4pPr marL="1895434" indent="-270777" algn="l" rtl="0" fontAlgn="base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  <a:cs typeface="+mn-cs"/>
        </a:defRPr>
      </a:lvl4pPr>
      <a:lvl5pPr marL="2436991" indent="-270777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5pPr>
      <a:lvl6pPr marL="2978545" indent="-270777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6pPr>
      <a:lvl7pPr marL="3520093" indent="-270777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7pPr>
      <a:lvl8pPr marL="4061658" indent="-270777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8pPr>
      <a:lvl9pPr marL="4603206" indent="-270777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108310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1551" algn="l" defTabSz="108310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3108" algn="l" defTabSz="108310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4660" algn="l" defTabSz="108310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66212" algn="l" defTabSz="108310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07778" algn="l" defTabSz="108310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49320" algn="l" defTabSz="108310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90867" algn="l" defTabSz="108310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32426" algn="l" defTabSz="108310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gif"/><Relationship Id="rId11" Type="http://schemas.openxmlformats.org/officeDocument/2006/relationships/audio" Target="../media/audio1.wav"/><Relationship Id="rId5" Type="http://schemas.openxmlformats.org/officeDocument/2006/relationships/image" Target="../media/image3.gif"/><Relationship Id="rId10" Type="http://schemas.openxmlformats.org/officeDocument/2006/relationships/image" Target="../media/image8.png"/><Relationship Id="rId4" Type="http://schemas.openxmlformats.org/officeDocument/2006/relationships/image" Target="../media/image2.jpe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gif"/><Relationship Id="rId5" Type="http://schemas.openxmlformats.org/officeDocument/2006/relationships/image" Target="../media/image12.gif"/><Relationship Id="rId4" Type="http://schemas.openxmlformats.org/officeDocument/2006/relationships/image" Target="../media/image11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7" Type="http://schemas.openxmlformats.org/officeDocument/2006/relationships/image" Target="../media/image8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5" Type="http://schemas.openxmlformats.org/officeDocument/2006/relationships/image" Target="../media/image18.gif"/><Relationship Id="rId4" Type="http://schemas.openxmlformats.org/officeDocument/2006/relationships/image" Target="../media/image1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7" Type="http://schemas.openxmlformats.org/officeDocument/2006/relationships/image" Target="../media/image8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7" Type="http://schemas.openxmlformats.org/officeDocument/2006/relationships/image" Target="../media/image8.png"/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5" Type="http://schemas.openxmlformats.org/officeDocument/2006/relationships/image" Target="../media/image32.jpeg"/><Relationship Id="rId4" Type="http://schemas.openxmlformats.org/officeDocument/2006/relationships/image" Target="../media/image31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3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39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jpeg"/><Relationship Id="rId3" Type="http://schemas.openxmlformats.org/officeDocument/2006/relationships/image" Target="../media/image41.gif"/><Relationship Id="rId7" Type="http://schemas.openxmlformats.org/officeDocument/2006/relationships/image" Target="../media/image45.gif"/><Relationship Id="rId2" Type="http://schemas.openxmlformats.org/officeDocument/2006/relationships/image" Target="../media/image40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gif"/><Relationship Id="rId5" Type="http://schemas.openxmlformats.org/officeDocument/2006/relationships/image" Target="../media/image43.jpeg"/><Relationship Id="rId4" Type="http://schemas.openxmlformats.org/officeDocument/2006/relationships/image" Target="../media/image42.jpeg"/><Relationship Id="rId9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jpeg"/><Relationship Id="rId3" Type="http://schemas.openxmlformats.org/officeDocument/2006/relationships/image" Target="../media/image48.gif"/><Relationship Id="rId7" Type="http://schemas.openxmlformats.org/officeDocument/2006/relationships/image" Target="../media/image52.gif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1.gif"/><Relationship Id="rId5" Type="http://schemas.openxmlformats.org/officeDocument/2006/relationships/image" Target="../media/image50.jpeg"/><Relationship Id="rId4" Type="http://schemas.openxmlformats.org/officeDocument/2006/relationships/image" Target="../media/image49.jpeg"/><Relationship Id="rId9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13" Type="http://schemas.openxmlformats.org/officeDocument/2006/relationships/image" Target="../media/image61.gif"/><Relationship Id="rId3" Type="http://schemas.openxmlformats.org/officeDocument/2006/relationships/image" Target="../media/image55.gif"/><Relationship Id="rId7" Type="http://schemas.openxmlformats.org/officeDocument/2006/relationships/image" Target="../media/image4.gif"/><Relationship Id="rId12" Type="http://schemas.openxmlformats.org/officeDocument/2006/relationships/image" Target="../media/image60.gi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11" Type="http://schemas.openxmlformats.org/officeDocument/2006/relationships/image" Target="../media/image59.gif"/><Relationship Id="rId5" Type="http://schemas.openxmlformats.org/officeDocument/2006/relationships/image" Target="../media/image56.gif"/><Relationship Id="rId15" Type="http://schemas.openxmlformats.org/officeDocument/2006/relationships/image" Target="../media/image8.png"/><Relationship Id="rId10" Type="http://schemas.openxmlformats.org/officeDocument/2006/relationships/image" Target="../media/image58.jpeg"/><Relationship Id="rId4" Type="http://schemas.openxmlformats.org/officeDocument/2006/relationships/image" Target="../media/image7.gif"/><Relationship Id="rId9" Type="http://schemas.openxmlformats.org/officeDocument/2006/relationships/image" Target="../media/image57.gif"/><Relationship Id="rId14" Type="http://schemas.openxmlformats.org/officeDocument/2006/relationships/image" Target="../media/image62.gi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4.png"/><Relationship Id="rId10" Type="http://schemas.openxmlformats.org/officeDocument/2006/relationships/image" Target="../media/image6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5" descr="C:\Users\Eleni\Desktop\Hallowen 2015 H\Diapositiva40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304588" cy="7704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5" descr="C:\Users\Eleni\Desktop\Halloween 2016\Diapositiva5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1304587" cy="7704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5" descr="C:\Users\Eleni\Desktop\Hallowen 2015 H\Diapositiva40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319934" cy="77041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8" descr="http://www.lovethisgif.com/uploaded_images/108558-Banco-De-Imagenes-Y-Fotos-Gratis-Gifs-Animados-De-Halloween-Parte-7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923" y="3636045"/>
            <a:ext cx="3755827" cy="4194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Kép 11" descr="hH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07725" y="323677"/>
            <a:ext cx="666396" cy="1272816"/>
          </a:xfrm>
          <a:prstGeom prst="rect">
            <a:avLst/>
          </a:prstGeom>
        </p:spPr>
      </p:pic>
      <p:pic>
        <p:nvPicPr>
          <p:cNvPr id="15" name="Kép 13" descr="hL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28386" y="2609994"/>
            <a:ext cx="666395" cy="1279479"/>
          </a:xfrm>
          <a:prstGeom prst="rect">
            <a:avLst/>
          </a:prstGeom>
        </p:spPr>
      </p:pic>
      <p:pic>
        <p:nvPicPr>
          <p:cNvPr id="16" name="Kép 17" descr="hE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28386" y="1476338"/>
            <a:ext cx="666395" cy="1279479"/>
          </a:xfrm>
          <a:prstGeom prst="rect">
            <a:avLst/>
          </a:prstGeom>
        </p:spPr>
      </p:pic>
      <p:pic>
        <p:nvPicPr>
          <p:cNvPr id="17" name="Kép 18" descr="hE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28386" y="3816434"/>
            <a:ext cx="666395" cy="1279479"/>
          </a:xfrm>
          <a:prstGeom prst="rect">
            <a:avLst/>
          </a:prstGeom>
        </p:spPr>
      </p:pic>
      <p:pic>
        <p:nvPicPr>
          <p:cNvPr id="18" name="Kép 19" descr="hN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07726" y="4932189"/>
            <a:ext cx="666395" cy="1279479"/>
          </a:xfrm>
          <a:prstGeom prst="rect">
            <a:avLst/>
          </a:prstGeom>
        </p:spPr>
      </p:pic>
      <p:pic>
        <p:nvPicPr>
          <p:cNvPr id="13" name="Kép 2" descr="halloween20.png"/>
          <p:cNvPicPr>
            <a:picLocks noChangeAspect="1"/>
          </p:cNvPicPr>
          <p:nvPr/>
        </p:nvPicPr>
        <p:blipFill>
          <a:blip r:embed="rId10" cstate="print">
            <a:lum contrast="20000"/>
          </a:blip>
          <a:stretch>
            <a:fillRect/>
          </a:stretch>
        </p:blipFill>
        <p:spPr>
          <a:xfrm>
            <a:off x="-12660" y="41150"/>
            <a:ext cx="11332594" cy="7662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5388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7000">
        <p:sndAc>
          <p:stSnd loop="1">
            <p:snd r:embed="rId2" name="Halloween this is - Real Chanty.wav"/>
          </p:stSnd>
        </p:sndAc>
      </p:transition>
    </mc:Choice>
    <mc:Fallback xmlns="">
      <p:transition spd="slow" advTm="37000">
        <p:sndAc>
          <p:stSnd loop="1">
            <p:snd r:embed="rId11" name="Halloween this is - Real Chant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9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4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9000"/>
                            </p:stCondLst>
                            <p:childTnLst>
                              <p:par>
                                <p:cTn id="12" presetID="10" presetClass="exit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8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8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775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75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2" descr="C:\Users\Eleni\Desktop\Halloween 2016\Diapositiva5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1304587" cy="7704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Eleni\Desktop\Halloween 2016\Diapositiva4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1304587" cy="7816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4 Imagen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56924" y="4444784"/>
            <a:ext cx="4155386" cy="1080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5" descr="hallowfantasma-source_63r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206" y="1043757"/>
            <a:ext cx="1362075" cy="2492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3" descr="32556382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732414" y="539700"/>
            <a:ext cx="2864076" cy="1206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3" descr="32556382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548858" y="0"/>
            <a:ext cx="2864076" cy="1206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0" descr="C:\Users\Eleni\Desktop\Halloween 2016\Diapositiva75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75" y="1"/>
            <a:ext cx="11307863" cy="7816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Kép 2" descr="halloween20.png"/>
          <p:cNvPicPr>
            <a:picLocks noChangeAspect="1"/>
          </p:cNvPicPr>
          <p:nvPr/>
        </p:nvPicPr>
        <p:blipFill>
          <a:blip r:embed="rId8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61000"/>
          </a:blip>
          <a:stretch>
            <a:fillRect/>
          </a:stretch>
        </p:blipFill>
        <p:spPr>
          <a:xfrm>
            <a:off x="0" y="0"/>
            <a:ext cx="11304588" cy="7816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7897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805"/>
    </mc:Choice>
    <mc:Fallback xmlns="">
      <p:transition spd="slow" advTm="2880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9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9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3" presetClass="entr" presetSubtype="288" fill="hold" nodeType="withEffect">
                                  <p:stCondLst>
                                    <p:cond delay="15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8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8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7" descr="C:\Users\Eleni\Desktop\Halloween 2016\Diapositiva2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304588" cy="7704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://i43.tinypic.com/rws49d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4920" y="1431665"/>
            <a:ext cx="3672408" cy="4464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i43.tinypic.com/rws49d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278" y="1582969"/>
            <a:ext cx="3672408" cy="4464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i43.tinypic.com/rws49d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030" y="1437978"/>
            <a:ext cx="3672408" cy="4464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6" descr="C:\Users\Eleni\Desktop\Halloween 2016\Diapositiva2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304588" cy="7704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http://lh3.ggpht.com/-o9HWM5JhgrQ/U97pXbeX2FI/AAAAAAABOp4/_NMNFteMWN8/brujas-halloween-gifs-76%25255B4%25255D.gif?imgmax=800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9380" y="1259781"/>
            <a:ext cx="3996110" cy="6470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http://lh3.ggpht.com/-o9HWM5JhgrQ/U97pXbeX2FI/AAAAAAABOp4/_NMNFteMWN8/brujas-halloween-gifs-76%25255B4%25255D.gif?imgmax=800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7413" y="1262497"/>
            <a:ext cx="3996110" cy="6470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C:\Users\Eleni\Desktop\Halloween 2016\Diapositiva13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1223" y="0"/>
            <a:ext cx="11528211" cy="7856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Kép 2" descr="halloween20.png"/>
          <p:cNvPicPr>
            <a:picLocks noChangeAspect="1"/>
          </p:cNvPicPr>
          <p:nvPr/>
        </p:nvPicPr>
        <p:blipFill>
          <a:blip r:embed="rId7" cstate="print">
            <a:lum contrast="20000"/>
          </a:blip>
          <a:stretch>
            <a:fillRect/>
          </a:stretch>
        </p:blipFill>
        <p:spPr>
          <a:xfrm>
            <a:off x="-71223" y="41150"/>
            <a:ext cx="11528211" cy="7815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3983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009"/>
    </mc:Choice>
    <mc:Fallback xmlns="">
      <p:transition spd="slow" advTm="1800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Eleni\Desktop\Halloween 2016\Diapositiva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304588" cy="7704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0" descr="Aboboras-Halloween-Criancas-41970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17223" y="4525437"/>
            <a:ext cx="2037560" cy="1882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0" descr="Aboboras-Halloween-Criancas-41970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1" y="4667917"/>
            <a:ext cx="2152991" cy="1988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0" descr="Aboboras-Halloween-Criancas-41970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533" y="6748418"/>
            <a:ext cx="936625" cy="865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0" descr="Aboboras-Halloween-Criancas-41970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6233" y="5821984"/>
            <a:ext cx="2037560" cy="1882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0" descr="Aboboras-Halloween-Criancas-41970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9826" y="5789136"/>
            <a:ext cx="2037560" cy="1882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0" descr="Aboboras-Halloween-Criancas-41970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67962" y="6428122"/>
            <a:ext cx="936625" cy="865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5" descr="abobora2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326" y="4117404"/>
            <a:ext cx="2856442" cy="25392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 descr="C:\Users\Eleni\Desktop\Halloween 2016\Diapositiva15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22" y="0"/>
            <a:ext cx="11315409" cy="7704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1" descr="C:\Users\Eleni\Desktop\Halloween 2016\Diapositiva40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1" y="-3658"/>
            <a:ext cx="11375863" cy="7704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Kép 2" descr="halloween20.png"/>
          <p:cNvPicPr>
            <a:picLocks noChangeAspect="1"/>
          </p:cNvPicPr>
          <p:nvPr/>
        </p:nvPicPr>
        <p:blipFill>
          <a:blip r:embed="rId7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61000"/>
          </a:blip>
          <a:stretch>
            <a:fillRect/>
          </a:stretch>
        </p:blipFill>
        <p:spPr>
          <a:xfrm>
            <a:off x="0" y="0"/>
            <a:ext cx="11383814" cy="77041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9052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104"/>
    </mc:Choice>
    <mc:Fallback xmlns="">
      <p:transition spd="slow" advTm="271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6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74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9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0" descr="C:\Users\Eleni\Desktop\Halloween 2016\Diapositiva3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304588" cy="7704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1" descr="C:\Users\Eleni\Desktop\Hallowen 2015 H\Diapositiva35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46" y="0"/>
            <a:ext cx="11301042" cy="7704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5" descr="C:\Users\Eleni\Desktop\Halloween 2016\Diapositiva2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462" y="0"/>
            <a:ext cx="11329049" cy="7722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Eleni\Desktop\ultimo escritorio\bellisima\00000A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462" y="3175"/>
            <a:ext cx="11295712" cy="769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Kép 2" descr="halloween20.png"/>
          <p:cNvPicPr>
            <a:picLocks noChangeAspect="1"/>
          </p:cNvPicPr>
          <p:nvPr/>
        </p:nvPicPr>
        <p:blipFill>
          <a:blip r:embed="rId6" cstate="print">
            <a:lum contrast="20000"/>
          </a:blip>
          <a:stretch>
            <a:fillRect/>
          </a:stretch>
        </p:blipFill>
        <p:spPr>
          <a:xfrm>
            <a:off x="3546" y="41150"/>
            <a:ext cx="11267704" cy="7658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01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683"/>
    </mc:Choice>
    <mc:Fallback xmlns="">
      <p:transition spd="slow" advTm="356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6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14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9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5" presetClass="entr" presetSubtype="0" fill="hold" nodeType="withEffect">
                                  <p:stCondLst>
                                    <p:cond delay="23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6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6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4" descr="C:\Users\Eleni\Desktop\Hallowen 2015 H\Diapositiva50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304588" cy="7704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0" descr="C:\Users\Eleni\Desktop\Halloween 2016\Diapositiva5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89" y="21853"/>
            <a:ext cx="11294299" cy="7682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5" descr="morcego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406" y="323677"/>
            <a:ext cx="2916238" cy="2089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5" descr="morcego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4175" y="481456"/>
            <a:ext cx="2916238" cy="2089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5 Grupo"/>
          <p:cNvGrpSpPr/>
          <p:nvPr/>
        </p:nvGrpSpPr>
        <p:grpSpPr>
          <a:xfrm>
            <a:off x="-108345" y="-180379"/>
            <a:ext cx="11412933" cy="7906370"/>
            <a:chOff x="0" y="1"/>
            <a:chExt cx="11412933" cy="7704138"/>
          </a:xfrm>
        </p:grpSpPr>
        <p:pic>
          <p:nvPicPr>
            <p:cNvPr id="7" name="Picture 9" descr="C:\Users\Eleni\Desktop\Halloween 2016\Diapositiva52.JP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"/>
              <a:ext cx="11412933" cy="770413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Image 12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16597" y="574024"/>
              <a:ext cx="1368152" cy="1368152"/>
            </a:xfrm>
            <a:prstGeom prst="rect">
              <a:avLst/>
            </a:prstGeom>
          </p:spPr>
        </p:pic>
      </p:grpSp>
      <p:pic>
        <p:nvPicPr>
          <p:cNvPr id="9" name="Kép 2" descr="halloween20.png"/>
          <p:cNvPicPr>
            <a:picLocks noChangeAspect="1"/>
          </p:cNvPicPr>
          <p:nvPr/>
        </p:nvPicPr>
        <p:blipFill>
          <a:blip r:embed="rId7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61000"/>
          </a:blip>
          <a:stretch>
            <a:fillRect/>
          </a:stretch>
        </p:blipFill>
        <p:spPr>
          <a:xfrm>
            <a:off x="-108345" y="-180378"/>
            <a:ext cx="11412933" cy="7884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5335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109"/>
    </mc:Choice>
    <mc:Fallback xmlns="">
      <p:transition spd="slow" advTm="2410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8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824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6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1" descr="107604-halloween-wallpaper-halloween-wallpaper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-180379"/>
            <a:ext cx="11304588" cy="7884517"/>
          </a:xfrm>
          <a:prstGeom prst="rect">
            <a:avLst/>
          </a:prstGeom>
        </p:spPr>
      </p:pic>
      <p:sp>
        <p:nvSpPr>
          <p:cNvPr id="2" name="1 CuadroTexto"/>
          <p:cNvSpPr txBox="1"/>
          <p:nvPr/>
        </p:nvSpPr>
        <p:spPr>
          <a:xfrm>
            <a:off x="899766" y="6804397"/>
            <a:ext cx="10081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dirty="0" err="1" smtClean="0">
                <a:solidFill>
                  <a:schemeClr val="bg1"/>
                </a:solidFill>
                <a:latin typeface="Harrington" panose="04040505050A02020702" pitchFamily="82" charset="0"/>
              </a:rPr>
              <a:t>Pps</a:t>
            </a:r>
            <a:endParaRPr lang="es-ES" sz="1600" b="1" dirty="0" smtClean="0">
              <a:solidFill>
                <a:schemeClr val="bg1"/>
              </a:solidFill>
              <a:latin typeface="Harrington" panose="04040505050A02020702" pitchFamily="82" charset="0"/>
            </a:endParaRPr>
          </a:p>
          <a:p>
            <a:r>
              <a:rPr lang="es-ES" sz="1600" b="1" dirty="0" smtClean="0">
                <a:solidFill>
                  <a:schemeClr val="bg1"/>
                </a:solidFill>
                <a:latin typeface="Harrington" panose="04040505050A02020702" pitchFamily="82" charset="0"/>
              </a:rPr>
              <a:t>Helen</a:t>
            </a:r>
            <a:endParaRPr lang="es-ES" sz="1600" b="1" dirty="0">
              <a:solidFill>
                <a:schemeClr val="bg1"/>
              </a:solidFill>
              <a:latin typeface="Harrington" panose="04040505050A02020702" pitchFamily="82" charset="0"/>
            </a:endParaRPr>
          </a:p>
        </p:txBody>
      </p:sp>
      <p:pic>
        <p:nvPicPr>
          <p:cNvPr id="5" name="Picture 13" descr="C:\Users\Eleni\Desktop\Halloween 2016\Diapositiva5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80379"/>
            <a:ext cx="11412933" cy="7884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7" descr="C:\Users\Eleni\Desktop\Halloween 2016\Diapositiva1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80379"/>
            <a:ext cx="11412933" cy="78845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Kép 2" descr="halloween20.png"/>
          <p:cNvPicPr>
            <a:picLocks noChangeAspect="1"/>
          </p:cNvPicPr>
          <p:nvPr/>
        </p:nvPicPr>
        <p:blipFill>
          <a:blip r:embed="rId5" cstate="print">
            <a:lum contrast="20000"/>
          </a:blip>
          <a:stretch>
            <a:fillRect/>
          </a:stretch>
        </p:blipFill>
        <p:spPr>
          <a:xfrm>
            <a:off x="3545" y="-180378"/>
            <a:ext cx="11409387" cy="78797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323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387"/>
    </mc:Choice>
    <mc:Fallback xmlns="">
      <p:transition spd="slow" advTm="2538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C:\Users\Eleni\Desktop\Halloween 2016\Diapositiva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1304588" cy="7704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9" descr="C:\Users\Eleni\Desktop\Halloween 2016\Diapositiva3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337615" cy="7704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9" descr="C:\Users\Eleni\Desktop\Halloween 2016\Diapositiva6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6293"/>
            <a:ext cx="11337615" cy="7687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Kép 2" descr="halloween20.png"/>
          <p:cNvPicPr>
            <a:picLocks noChangeAspect="1"/>
          </p:cNvPicPr>
          <p:nvPr/>
        </p:nvPicPr>
        <p:blipFill>
          <a:blip r:embed="rId5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61000"/>
          </a:blip>
          <a:stretch>
            <a:fillRect/>
          </a:stretch>
        </p:blipFill>
        <p:spPr>
          <a:xfrm>
            <a:off x="-1" y="16293"/>
            <a:ext cx="11304589" cy="7687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1034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796"/>
    </mc:Choice>
    <mc:Fallback xmlns="">
      <p:transition spd="slow" advTm="197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6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9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1 Grupo"/>
          <p:cNvGrpSpPr/>
          <p:nvPr/>
        </p:nvGrpSpPr>
        <p:grpSpPr>
          <a:xfrm>
            <a:off x="0" y="-1"/>
            <a:ext cx="11304588" cy="7884518"/>
            <a:chOff x="0" y="-1"/>
            <a:chExt cx="10872788" cy="7646392"/>
          </a:xfrm>
        </p:grpSpPr>
        <p:pic>
          <p:nvPicPr>
            <p:cNvPr id="3" name="Image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-1"/>
              <a:ext cx="10872788" cy="7597775"/>
            </a:xfrm>
            <a:prstGeom prst="rect">
              <a:avLst/>
            </a:prstGeom>
          </p:spPr>
        </p:pic>
        <p:pic>
          <p:nvPicPr>
            <p:cNvPr id="4" name="Picture 4" descr="0u6y4nemih3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063062" y="3972457"/>
              <a:ext cx="1774900" cy="36739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5" name="4 CuadroTexto"/>
          <p:cNvSpPr txBox="1"/>
          <p:nvPr/>
        </p:nvSpPr>
        <p:spPr>
          <a:xfrm>
            <a:off x="5652294" y="7080440"/>
            <a:ext cx="9361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err="1" smtClean="0">
                <a:solidFill>
                  <a:schemeClr val="bg1"/>
                </a:solidFill>
                <a:latin typeface="Harrington" panose="04040505050A02020702" pitchFamily="82" charset="0"/>
              </a:rPr>
              <a:t>Pps</a:t>
            </a:r>
            <a:r>
              <a:rPr lang="es-ES" sz="1600" dirty="0" smtClean="0">
                <a:solidFill>
                  <a:schemeClr val="bg1"/>
                </a:solidFill>
                <a:latin typeface="Harrington" panose="04040505050A02020702" pitchFamily="82" charset="0"/>
              </a:rPr>
              <a:t> Helen</a:t>
            </a:r>
            <a:endParaRPr lang="es-ES" sz="1600" dirty="0">
              <a:solidFill>
                <a:schemeClr val="bg1"/>
              </a:solidFill>
              <a:latin typeface="Harrington" panose="04040505050A02020702" pitchFamily="82" charset="0"/>
            </a:endParaRPr>
          </a:p>
        </p:txBody>
      </p:sp>
      <p:pic>
        <p:nvPicPr>
          <p:cNvPr id="6" name="Picture 26" descr="C:\Users\Eleni\Desktop\Halloween 2016\Diapositiva7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412933" cy="78343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" name="6 Grupo"/>
          <p:cNvGrpSpPr/>
          <p:nvPr/>
        </p:nvGrpSpPr>
        <p:grpSpPr>
          <a:xfrm>
            <a:off x="0" y="-108371"/>
            <a:ext cx="11412933" cy="7992888"/>
            <a:chOff x="0" y="-108371"/>
            <a:chExt cx="11412933" cy="7866333"/>
          </a:xfrm>
        </p:grpSpPr>
        <p:pic>
          <p:nvPicPr>
            <p:cNvPr id="8" name="Picture 32" descr="C:\Users\Eleni\Desktop\Halloween 2016\Diapositiva77.JP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-108371"/>
              <a:ext cx="11412933" cy="781251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19 Imagen"/>
            <p:cNvPicPr>
              <a:picLocks noChangeAspect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3996110" y="3514575"/>
              <a:ext cx="3124200" cy="42433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10" name="Picture 10" descr="slide0013_image042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030" y="683717"/>
            <a:ext cx="3131840" cy="2420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C:\Users\Eleni\Desktop\Halloween 2016\Diapositiva4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8371"/>
            <a:ext cx="11412933" cy="7992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Kép 2" descr="halloween20.png"/>
          <p:cNvPicPr>
            <a:picLocks noChangeAspect="1"/>
          </p:cNvPicPr>
          <p:nvPr/>
        </p:nvPicPr>
        <p:blipFill>
          <a:blip r:embed="rId9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61000"/>
          </a:blip>
          <a:stretch>
            <a:fillRect/>
          </a:stretch>
        </p:blipFill>
        <p:spPr>
          <a:xfrm>
            <a:off x="-1" y="-180379"/>
            <a:ext cx="11412933" cy="80648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5554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344"/>
    </mc:Choice>
    <mc:Fallback xmlns="">
      <p:transition spd="slow" advTm="333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1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9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6 Grupo"/>
          <p:cNvGrpSpPr/>
          <p:nvPr/>
        </p:nvGrpSpPr>
        <p:grpSpPr>
          <a:xfrm>
            <a:off x="0" y="0"/>
            <a:ext cx="11426823" cy="7911750"/>
            <a:chOff x="0" y="0"/>
            <a:chExt cx="11426823" cy="7911750"/>
          </a:xfrm>
        </p:grpSpPr>
        <p:pic>
          <p:nvPicPr>
            <p:cNvPr id="2" name="Picture 27" descr="C:\Users\Eleni\Desktop\Halloween 2016\Diapositiva72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1426823" cy="770413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3" name="Group 5"/>
            <p:cNvGrpSpPr>
              <a:grpSpLocks/>
            </p:cNvGrpSpPr>
            <p:nvPr/>
          </p:nvGrpSpPr>
          <p:grpSpPr bwMode="auto">
            <a:xfrm>
              <a:off x="8316589" y="4500142"/>
              <a:ext cx="3110233" cy="3411608"/>
              <a:chOff x="2256" y="0"/>
              <a:chExt cx="3408" cy="3600"/>
            </a:xfrm>
          </p:grpSpPr>
          <p:pic>
            <p:nvPicPr>
              <p:cNvPr id="4" name="Picture 3" descr="2e7l8oilzln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256" y="0"/>
                <a:ext cx="3408" cy="35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5" name="Rectangle 4"/>
              <p:cNvSpPr>
                <a:spLocks noChangeArrowheads="1"/>
              </p:cNvSpPr>
              <p:nvPr/>
            </p:nvSpPr>
            <p:spPr bwMode="auto">
              <a:xfrm>
                <a:off x="3552" y="3456"/>
                <a:ext cx="816" cy="144"/>
              </a:xfrm>
              <a:prstGeom prst="rect">
                <a:avLst/>
              </a:prstGeom>
              <a:solidFill>
                <a:schemeClr val="tx2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eaLnBrk="1" hangingPunct="1"/>
                <a:endParaRPr lang="fr-FR" altLang="fr-FR"/>
              </a:p>
            </p:txBody>
          </p:sp>
        </p:grpSp>
      </p:grpSp>
      <p:pic>
        <p:nvPicPr>
          <p:cNvPr id="8" name="Picture 25" descr="C:\Users\Eleni\Desktop\Halloween 2016\Diapositiva7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426822" cy="7704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3" name="12 Grupo"/>
          <p:cNvGrpSpPr/>
          <p:nvPr/>
        </p:nvGrpSpPr>
        <p:grpSpPr>
          <a:xfrm>
            <a:off x="0" y="1"/>
            <a:ext cx="11412933" cy="7704138"/>
            <a:chOff x="0" y="1"/>
            <a:chExt cx="11412933" cy="7704138"/>
          </a:xfrm>
        </p:grpSpPr>
        <p:grpSp>
          <p:nvGrpSpPr>
            <p:cNvPr id="9" name="8 Grupo"/>
            <p:cNvGrpSpPr/>
            <p:nvPr/>
          </p:nvGrpSpPr>
          <p:grpSpPr>
            <a:xfrm>
              <a:off x="0" y="1"/>
              <a:ext cx="11412933" cy="7704138"/>
              <a:chOff x="0" y="1"/>
              <a:chExt cx="11412933" cy="7704138"/>
            </a:xfrm>
          </p:grpSpPr>
          <p:pic>
            <p:nvPicPr>
              <p:cNvPr id="10" name="Picture 31" descr="C:\Users\Eleni\Desktop\Halloween 2016\Diapositiva76.JPG"/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1"/>
                <a:ext cx="11412933" cy="770413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1" name="Image 7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948438" y="4846638"/>
                <a:ext cx="2181225" cy="2857500"/>
              </a:xfrm>
              <a:prstGeom prst="rect">
                <a:avLst/>
              </a:prstGeom>
            </p:spPr>
          </p:pic>
        </p:grpSp>
        <p:pic>
          <p:nvPicPr>
            <p:cNvPr id="12" name="Image 5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80286" y="1835845"/>
              <a:ext cx="4128247" cy="2410920"/>
            </a:xfrm>
            <a:prstGeom prst="rect">
              <a:avLst/>
            </a:prstGeom>
          </p:spPr>
        </p:pic>
      </p:grpSp>
      <p:pic>
        <p:nvPicPr>
          <p:cNvPr id="14" name="Picture 28" descr="C:\Users\Eleni\Desktop\Halloween 2016\Diapositiva73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90" y="0"/>
            <a:ext cx="11412933" cy="7704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Kép 2" descr="halloween20.png"/>
          <p:cNvPicPr>
            <a:picLocks noChangeAspect="1"/>
          </p:cNvPicPr>
          <p:nvPr/>
        </p:nvPicPr>
        <p:blipFill>
          <a:blip r:embed="rId9" cstate="print">
            <a:lum contrast="20000"/>
          </a:blip>
          <a:stretch>
            <a:fillRect/>
          </a:stretch>
        </p:blipFill>
        <p:spPr>
          <a:xfrm>
            <a:off x="3545" y="0"/>
            <a:ext cx="11409387" cy="7699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345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588"/>
    </mc:Choice>
    <mc:Fallback xmlns="">
      <p:transition spd="slow" advTm="3258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6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6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nodeType="withEffect">
                                  <p:stCondLst>
                                    <p:cond delay="19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7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5" presetClass="entr" presetSubtype="0" fill="hold" nodeType="withEffect">
                                  <p:stCondLst>
                                    <p:cond delay="19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7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3 Grupo"/>
          <p:cNvGrpSpPr/>
          <p:nvPr/>
        </p:nvGrpSpPr>
        <p:grpSpPr>
          <a:xfrm>
            <a:off x="0" y="1"/>
            <a:ext cx="11304588" cy="7884516"/>
            <a:chOff x="0" y="0"/>
            <a:chExt cx="11304588" cy="7726432"/>
          </a:xfrm>
        </p:grpSpPr>
        <p:pic>
          <p:nvPicPr>
            <p:cNvPr id="2" name="Picture 14" descr="C:\Users\Eleni\Desktop\Halloween 2016\Diapositiva23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1304588" cy="770413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" name="Picture 2" descr="http://lh4.ggpht.com/_xxCk4QMvziE/SrGlWAY2GqI/AAAAAAAAZJ8/WJng2fYl5No/brujasguaas1_thumb1.gif?imgmax=800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35870" y="2348241"/>
              <a:ext cx="3686662" cy="537819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22" name="Kép 19" descr="hN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471935" y="4012859"/>
            <a:ext cx="469747" cy="901916"/>
          </a:xfrm>
          <a:prstGeom prst="rect">
            <a:avLst/>
          </a:prstGeom>
        </p:spPr>
      </p:pic>
      <p:pic>
        <p:nvPicPr>
          <p:cNvPr id="5" name="Picture 2" descr="http://3.bp.blogspot.com/-dF1le2f95Yo/TnNY6HNYsfI/AAAAAAAAMvE/79YM7fC78tU/s1600/288.gif"/>
          <p:cNvPicPr>
            <a:picLocks noChangeAspect="1" noChangeArrowheads="1" noCrop="1"/>
          </p:cNvPicPr>
          <p:nvPr/>
        </p:nvPicPr>
        <p:blipFill>
          <a:blip r:embed="rId5" cstate="print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85019" y="701176"/>
            <a:ext cx="1350126" cy="1117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Kép 17" descr="hE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9025293" y="4026983"/>
            <a:ext cx="518235" cy="995012"/>
          </a:xfrm>
          <a:prstGeom prst="rect">
            <a:avLst/>
          </a:prstGeom>
        </p:spPr>
      </p:pic>
      <p:pic>
        <p:nvPicPr>
          <p:cNvPr id="18" name="Kép 11" descr="hH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8532082" y="4053473"/>
            <a:ext cx="493211" cy="942032"/>
          </a:xfrm>
          <a:prstGeom prst="rect">
            <a:avLst/>
          </a:prstGeom>
        </p:spPr>
      </p:pic>
      <p:pic>
        <p:nvPicPr>
          <p:cNvPr id="19" name="Kép 13" descr="hL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9543528" y="4036295"/>
            <a:ext cx="508535" cy="976388"/>
          </a:xfrm>
          <a:prstGeom prst="rect">
            <a:avLst/>
          </a:prstGeom>
        </p:spPr>
      </p:pic>
      <p:pic>
        <p:nvPicPr>
          <p:cNvPr id="21" name="Kép 18" descr="hE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0037476" y="4016007"/>
            <a:ext cx="488537" cy="937991"/>
          </a:xfrm>
          <a:prstGeom prst="rect">
            <a:avLst/>
          </a:prstGeom>
        </p:spPr>
      </p:pic>
      <p:pic>
        <p:nvPicPr>
          <p:cNvPr id="23" name="Picture 13" descr="slide0018_image048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5381" y="5295861"/>
            <a:ext cx="1472952" cy="24082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5 Grupo"/>
          <p:cNvGrpSpPr/>
          <p:nvPr/>
        </p:nvGrpSpPr>
        <p:grpSpPr>
          <a:xfrm>
            <a:off x="0" y="1"/>
            <a:ext cx="11304588" cy="7861766"/>
            <a:chOff x="0" y="0"/>
            <a:chExt cx="11304588" cy="7734573"/>
          </a:xfrm>
        </p:grpSpPr>
        <p:pic>
          <p:nvPicPr>
            <p:cNvPr id="7" name="Picture 5" descr="C:\Users\Eleni\Desktop\Halloween 2016\Diapositiva7.JPG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1304588" cy="773457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Kép 11" descr="hH.gif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000363" y="687517"/>
              <a:ext cx="666396" cy="1272816"/>
            </a:xfrm>
            <a:prstGeom prst="rect">
              <a:avLst/>
            </a:prstGeom>
          </p:spPr>
        </p:pic>
        <p:pic>
          <p:nvPicPr>
            <p:cNvPr id="9" name="Kép 12" descr="hA.gif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3890007" y="726941"/>
              <a:ext cx="666396" cy="1272816"/>
            </a:xfrm>
            <a:prstGeom prst="rect">
              <a:avLst/>
            </a:prstGeom>
          </p:spPr>
        </p:pic>
        <p:pic>
          <p:nvPicPr>
            <p:cNvPr id="10" name="Kép 13" descr="hL.gif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4872048" y="647575"/>
              <a:ext cx="666395" cy="1279479"/>
            </a:xfrm>
            <a:prstGeom prst="rect">
              <a:avLst/>
            </a:prstGeom>
          </p:spPr>
        </p:pic>
        <p:pic>
          <p:nvPicPr>
            <p:cNvPr id="11" name="Kép 14" descr="hL.gif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5620533" y="673942"/>
              <a:ext cx="666395" cy="1279479"/>
            </a:xfrm>
            <a:prstGeom prst="rect">
              <a:avLst/>
            </a:prstGeom>
          </p:spPr>
        </p:pic>
        <p:pic>
          <p:nvPicPr>
            <p:cNvPr id="12" name="Kép 15" descr="hO.gif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6412620" y="678386"/>
              <a:ext cx="666396" cy="1286144"/>
            </a:xfrm>
            <a:prstGeom prst="rect">
              <a:avLst/>
            </a:prstGeom>
          </p:spPr>
        </p:pic>
        <p:pic>
          <p:nvPicPr>
            <p:cNvPr id="13" name="Kép 16" descr="hW.gif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7329877" y="731387"/>
              <a:ext cx="666395" cy="1279479"/>
            </a:xfrm>
            <a:prstGeom prst="rect">
              <a:avLst/>
            </a:prstGeom>
          </p:spPr>
        </p:pic>
        <p:pic>
          <p:nvPicPr>
            <p:cNvPr id="14" name="Kép 17" descr="hE.gif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8234821" y="663821"/>
              <a:ext cx="666395" cy="1279479"/>
            </a:xfrm>
            <a:prstGeom prst="rect">
              <a:avLst/>
            </a:prstGeom>
          </p:spPr>
        </p:pic>
        <p:pic>
          <p:nvPicPr>
            <p:cNvPr id="15" name="Kép 18" descr="hE.gif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9294853" y="619811"/>
              <a:ext cx="666395" cy="1279479"/>
            </a:xfrm>
            <a:prstGeom prst="rect">
              <a:avLst/>
            </a:prstGeom>
          </p:spPr>
        </p:pic>
        <p:pic>
          <p:nvPicPr>
            <p:cNvPr id="16" name="Kép 19" descr="hN.gif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369667" y="691964"/>
              <a:ext cx="666395" cy="1279479"/>
            </a:xfrm>
            <a:prstGeom prst="rect">
              <a:avLst/>
            </a:prstGeom>
          </p:spPr>
        </p:pic>
        <p:pic>
          <p:nvPicPr>
            <p:cNvPr id="17" name="Picture 8" descr="http://i56.tinypic.com/s0y6q0.jpg"/>
            <p:cNvPicPr>
              <a:picLocks noChangeAspect="1" noChangeArrowheads="1" noCrop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72967" y="2542381"/>
              <a:ext cx="4990102" cy="473028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24" name="Kép 2" descr="halloween20.png"/>
          <p:cNvPicPr>
            <a:picLocks noChangeAspect="1"/>
          </p:cNvPicPr>
          <p:nvPr/>
        </p:nvPicPr>
        <p:blipFill>
          <a:blip r:embed="rId15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61000"/>
          </a:blip>
          <a:stretch>
            <a:fillRect/>
          </a:stretch>
        </p:blipFill>
        <p:spPr>
          <a:xfrm>
            <a:off x="-1" y="1"/>
            <a:ext cx="11304589" cy="7884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3103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296"/>
    </mc:Choice>
    <mc:Fallback xmlns="">
      <p:transition spd="slow" advTm="292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7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125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425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725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25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797664"/>
            <a:ext cx="11304588" cy="256806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108300" tIns="54147" rIns="108300" bIns="54147" anchor="ctr"/>
          <a:lstStyle/>
          <a:p>
            <a:pPr defTabSz="1082989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2054447"/>
            <a:ext cx="11304588" cy="5649701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08300" tIns="54147" rIns="108300" bIns="54147" anchor="ctr"/>
          <a:lstStyle/>
          <a:p>
            <a:pPr algn="ctr" defTabSz="1082989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49328" y="1"/>
            <a:ext cx="6029114" cy="1754831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2140042"/>
            <a:ext cx="11304588" cy="2802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8300" tIns="54147" rIns="108300" bIns="54147">
            <a:spAutoFit/>
          </a:bodyPr>
          <a:lstStyle/>
          <a:p>
            <a:pPr algn="ctr" defTabSz="1082989" fontAlgn="base">
              <a:spcBef>
                <a:spcPct val="50000"/>
              </a:spcBef>
              <a:spcAft>
                <a:spcPct val="0"/>
              </a:spcAft>
            </a:pPr>
            <a:r>
              <a:rPr lang="es-ES" sz="71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57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57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52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52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52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52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413074" y="5307308"/>
            <a:ext cx="3297172" cy="1886761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108300" tIns="54147" rIns="108300" bIns="54147">
            <a:spAutoFit/>
          </a:bodyPr>
          <a:lstStyle/>
          <a:p>
            <a:pPr algn="ctr" defTabSz="1082989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defTabSz="1082989"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71167" y="4708107"/>
            <a:ext cx="2920352" cy="2653649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992861" y="5478504"/>
            <a:ext cx="1507278" cy="1112821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3338496"/>
            <a:ext cx="659434" cy="59921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937709"/>
            <a:ext cx="659434" cy="59921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536913"/>
            <a:ext cx="659434" cy="59921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5136126"/>
            <a:ext cx="659434" cy="59921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786927974"/>
      </p:ext>
    </p:extLst>
  </p:cSld>
  <p:clrMapOvr>
    <a:masterClrMapping/>
  </p:clrMapOvr>
  <p:transition spd="slow" advTm="12899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303</TotalTime>
  <Words>20</Words>
  <Application>Microsoft Office PowerPoint</Application>
  <PresentationFormat>Personalizado</PresentationFormat>
  <Paragraphs>5</Paragraphs>
  <Slides>12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12</vt:i4>
      </vt:variant>
    </vt:vector>
  </HeadingPairs>
  <TitlesOfParts>
    <vt:vector size="14" baseType="lpstr">
      <vt:lpstr>Tema de Office</vt:lpstr>
      <vt:lpstr>6_Diseño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Halloween</dc:title>
  <dc:creator>Helen</dc:creator>
  <cp:lastModifiedBy>Usuario</cp:lastModifiedBy>
  <cp:revision>39</cp:revision>
  <dcterms:created xsi:type="dcterms:W3CDTF">2016-10-29T22:04:39Z</dcterms:created>
  <dcterms:modified xsi:type="dcterms:W3CDTF">2016-10-30T23:16:35Z</dcterms:modified>
</cp:coreProperties>
</file>