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docProps/custom.xml" ContentType="application/vnd.openxmlformats-officedocument.custom-properties+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1" r:id="rId2"/>
  </p:sldMasterIdLst>
  <p:sldIdLst>
    <p:sldId id="425" r:id="rId3"/>
    <p:sldId id="390" r:id="rId4"/>
    <p:sldId id="415" r:id="rId5"/>
    <p:sldId id="433" r:id="rId6"/>
    <p:sldId id="393" r:id="rId7"/>
    <p:sldId id="407" r:id="rId8"/>
    <p:sldId id="430" r:id="rId9"/>
    <p:sldId id="432" r:id="rId10"/>
    <p:sldId id="434" r:id="rId11"/>
    <p:sldId id="436" r:id="rId12"/>
    <p:sldId id="417" r:id="rId13"/>
    <p:sldId id="437" r:id="rId14"/>
    <p:sldId id="438" r:id="rId15"/>
    <p:sldId id="439" r:id="rId16"/>
    <p:sldId id="440" r:id="rId17"/>
    <p:sldId id="441" r:id="rId18"/>
    <p:sldId id="443" r:id="rId19"/>
    <p:sldId id="445" r:id="rId20"/>
    <p:sldId id="446" r:id="rId21"/>
    <p:sldId id="449" r:id="rId22"/>
    <p:sldId id="451" r:id="rId23"/>
    <p:sldId id="399" r:id="rId24"/>
    <p:sldId id="406" r:id="rId25"/>
    <p:sldId id="391" r:id="rId26"/>
    <p:sldId id="405" r:id="rId27"/>
    <p:sldId id="400" r:id="rId28"/>
    <p:sldId id="464" r:id="rId29"/>
    <p:sldId id="448" r:id="rId30"/>
    <p:sldId id="466" r:id="rId31"/>
    <p:sldId id="467" r:id="rId32"/>
  </p:sldIdLst>
  <p:sldSz cx="23774400" cy="14722475"/>
  <p:notesSz cx="6858000" cy="9144000"/>
  <p:defaultTextStyle>
    <a:defPPr>
      <a:defRPr lang="en-US"/>
    </a:defPPr>
    <a:lvl1pPr algn="l" rtl="0" fontAlgn="base">
      <a:spcBef>
        <a:spcPct val="0"/>
      </a:spcBef>
      <a:spcAft>
        <a:spcPct val="0"/>
      </a:spcAft>
      <a:defRPr sz="4300" kern="1200">
        <a:solidFill>
          <a:schemeClr val="tx1"/>
        </a:solidFill>
        <a:latin typeface="Arial" charset="0"/>
        <a:ea typeface="+mn-ea"/>
        <a:cs typeface="+mn-cs"/>
      </a:defRPr>
    </a:lvl1pPr>
    <a:lvl2pPr marL="457200" algn="l" rtl="0" fontAlgn="base">
      <a:spcBef>
        <a:spcPct val="0"/>
      </a:spcBef>
      <a:spcAft>
        <a:spcPct val="0"/>
      </a:spcAft>
      <a:defRPr sz="4300" kern="1200">
        <a:solidFill>
          <a:schemeClr val="tx1"/>
        </a:solidFill>
        <a:latin typeface="Arial" charset="0"/>
        <a:ea typeface="+mn-ea"/>
        <a:cs typeface="+mn-cs"/>
      </a:defRPr>
    </a:lvl2pPr>
    <a:lvl3pPr marL="914400" algn="l" rtl="0" fontAlgn="base">
      <a:spcBef>
        <a:spcPct val="0"/>
      </a:spcBef>
      <a:spcAft>
        <a:spcPct val="0"/>
      </a:spcAft>
      <a:defRPr sz="4300" kern="1200">
        <a:solidFill>
          <a:schemeClr val="tx1"/>
        </a:solidFill>
        <a:latin typeface="Arial" charset="0"/>
        <a:ea typeface="+mn-ea"/>
        <a:cs typeface="+mn-cs"/>
      </a:defRPr>
    </a:lvl3pPr>
    <a:lvl4pPr marL="1371600" algn="l" rtl="0" fontAlgn="base">
      <a:spcBef>
        <a:spcPct val="0"/>
      </a:spcBef>
      <a:spcAft>
        <a:spcPct val="0"/>
      </a:spcAft>
      <a:defRPr sz="4300" kern="1200">
        <a:solidFill>
          <a:schemeClr val="tx1"/>
        </a:solidFill>
        <a:latin typeface="Arial" charset="0"/>
        <a:ea typeface="+mn-ea"/>
        <a:cs typeface="+mn-cs"/>
      </a:defRPr>
    </a:lvl4pPr>
    <a:lvl5pPr marL="1828800" algn="l" rtl="0" fontAlgn="base">
      <a:spcBef>
        <a:spcPct val="0"/>
      </a:spcBef>
      <a:spcAft>
        <a:spcPct val="0"/>
      </a:spcAft>
      <a:defRPr sz="4300" kern="1200">
        <a:solidFill>
          <a:schemeClr val="tx1"/>
        </a:solidFill>
        <a:latin typeface="Arial" charset="0"/>
        <a:ea typeface="+mn-ea"/>
        <a:cs typeface="+mn-cs"/>
      </a:defRPr>
    </a:lvl5pPr>
    <a:lvl6pPr marL="2286000" algn="l" defTabSz="914400" rtl="0" eaLnBrk="1" latinLnBrk="0" hangingPunct="1">
      <a:defRPr sz="4300" kern="1200">
        <a:solidFill>
          <a:schemeClr val="tx1"/>
        </a:solidFill>
        <a:latin typeface="Arial" charset="0"/>
        <a:ea typeface="+mn-ea"/>
        <a:cs typeface="+mn-cs"/>
      </a:defRPr>
    </a:lvl6pPr>
    <a:lvl7pPr marL="2743200" algn="l" defTabSz="914400" rtl="0" eaLnBrk="1" latinLnBrk="0" hangingPunct="1">
      <a:defRPr sz="4300" kern="1200">
        <a:solidFill>
          <a:schemeClr val="tx1"/>
        </a:solidFill>
        <a:latin typeface="Arial" charset="0"/>
        <a:ea typeface="+mn-ea"/>
        <a:cs typeface="+mn-cs"/>
      </a:defRPr>
    </a:lvl7pPr>
    <a:lvl8pPr marL="3200400" algn="l" defTabSz="914400" rtl="0" eaLnBrk="1" latinLnBrk="0" hangingPunct="1">
      <a:defRPr sz="4300" kern="1200">
        <a:solidFill>
          <a:schemeClr val="tx1"/>
        </a:solidFill>
        <a:latin typeface="Arial" charset="0"/>
        <a:ea typeface="+mn-ea"/>
        <a:cs typeface="+mn-cs"/>
      </a:defRPr>
    </a:lvl8pPr>
    <a:lvl9pPr marL="3657600" algn="l" defTabSz="914400" rtl="0" eaLnBrk="1" latinLnBrk="0" hangingPunct="1">
      <a:defRPr sz="4300" kern="1200">
        <a:solidFill>
          <a:schemeClr val="tx1"/>
        </a:solidFill>
        <a:latin typeface="Arial" charset="0"/>
        <a:ea typeface="+mn-ea"/>
        <a:cs typeface="+mn-cs"/>
      </a:defRPr>
    </a:lvl9pPr>
  </p:defaultTextStyle>
  <p:modifyVerifier cryptProviderType="rsaFull" cryptAlgorithmClass="hash" cryptAlgorithmType="typeAny" cryptAlgorithmSid="4" spinCount="50000" saltData="HJNJIPmZwPWJR0cut8+AWw" hashData="aAAZNSLVdwwZNVY2Yf22SUmJWkE"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1116E9"/>
    <a:srgbClr val="38D1F0"/>
    <a:srgbClr val="9933FF"/>
    <a:srgbClr val="E31C07"/>
    <a:srgbClr val="1C861C"/>
    <a:srgbClr val="167ED4"/>
    <a:srgbClr val="663300"/>
    <a:srgbClr val="21D951"/>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vertBarState="minimized">
    <p:restoredLeft sz="15645" autoAdjust="0"/>
    <p:restoredTop sz="99728" autoAdjust="0"/>
  </p:normalViewPr>
  <p:slideViewPr>
    <p:cSldViewPr>
      <p:cViewPr>
        <p:scale>
          <a:sx n="30" d="100"/>
          <a:sy n="30" d="100"/>
        </p:scale>
        <p:origin x="-1116" y="-486"/>
      </p:cViewPr>
      <p:guideLst>
        <p:guide orient="horz" pos="4638"/>
        <p:guide pos="7488"/>
      </p:guideLst>
    </p:cSldViewPr>
  </p:slideViewPr>
  <p:notesTextViewPr>
    <p:cViewPr>
      <p:scale>
        <a:sx n="100" d="100"/>
        <a:sy n="100" d="100"/>
      </p:scale>
      <p:origin x="0" y="0"/>
    </p:cViewPr>
  </p:notesTextViewPr>
  <p:sorterViewPr>
    <p:cViewPr>
      <p:scale>
        <a:sx n="33" d="100"/>
        <a:sy n="33"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viewProps" Target="view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tableStyles" Target="tableStyle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1782763" y="4573588"/>
            <a:ext cx="20208875" cy="3155950"/>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3565525" y="8342313"/>
            <a:ext cx="16643350" cy="3762375"/>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n-US"/>
          </a:p>
        </p:txBody>
      </p:sp>
      <p:sp>
        <p:nvSpPr>
          <p:cNvPr id="5" name="4 Marcador de pie de página"/>
          <p:cNvSpPr>
            <a:spLocks noGrp="1"/>
          </p:cNvSpPr>
          <p:nvPr>
            <p:ph type="ftr" sz="quarter" idx="11"/>
          </p:nvPr>
        </p:nvSpPr>
        <p:spPr/>
        <p:txBody>
          <a:bodyPr/>
          <a:lstStyle>
            <a:lvl1pPr>
              <a:defRPr/>
            </a:lvl1pPr>
          </a:lstStyle>
          <a:p>
            <a:endParaRPr lang="en-US"/>
          </a:p>
        </p:txBody>
      </p:sp>
      <p:sp>
        <p:nvSpPr>
          <p:cNvPr id="6" name="5 Marcador de número de diapositiva"/>
          <p:cNvSpPr>
            <a:spLocks noGrp="1"/>
          </p:cNvSpPr>
          <p:nvPr>
            <p:ph type="sldNum" sz="quarter" idx="12"/>
          </p:nvPr>
        </p:nvSpPr>
        <p:spPr/>
        <p:txBody>
          <a:bodyPr/>
          <a:lstStyle>
            <a:lvl1pPr>
              <a:defRPr/>
            </a:lvl1pPr>
          </a:lstStyle>
          <a:p>
            <a:fld id="{E0EC3D45-F9D8-44D3-A11B-47357C674217}" type="slidenum">
              <a:rPr lang="en-US"/>
              <a:pPr/>
              <a:t>‹Nº›</a:t>
            </a:fld>
            <a:endParaRPr lang="en-US"/>
          </a:p>
        </p:txBody>
      </p:sp>
    </p:spTree>
  </p:cSld>
  <p:clrMapOvr>
    <a:masterClrMapping/>
  </p:clrMapOvr>
  <p:transition spd="slow" advClick="0" advTm="15000">
    <p:randomBar dir="ver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n-US"/>
          </a:p>
        </p:txBody>
      </p:sp>
      <p:sp>
        <p:nvSpPr>
          <p:cNvPr id="5" name="4 Marcador de pie de página"/>
          <p:cNvSpPr>
            <a:spLocks noGrp="1"/>
          </p:cNvSpPr>
          <p:nvPr>
            <p:ph type="ftr" sz="quarter" idx="11"/>
          </p:nvPr>
        </p:nvSpPr>
        <p:spPr/>
        <p:txBody>
          <a:bodyPr/>
          <a:lstStyle>
            <a:lvl1pPr>
              <a:defRPr/>
            </a:lvl1pPr>
          </a:lstStyle>
          <a:p>
            <a:endParaRPr lang="en-US"/>
          </a:p>
        </p:txBody>
      </p:sp>
      <p:sp>
        <p:nvSpPr>
          <p:cNvPr id="6" name="5 Marcador de número de diapositiva"/>
          <p:cNvSpPr>
            <a:spLocks noGrp="1"/>
          </p:cNvSpPr>
          <p:nvPr>
            <p:ph type="sldNum" sz="quarter" idx="12"/>
          </p:nvPr>
        </p:nvSpPr>
        <p:spPr/>
        <p:txBody>
          <a:bodyPr/>
          <a:lstStyle>
            <a:lvl1pPr>
              <a:defRPr/>
            </a:lvl1pPr>
          </a:lstStyle>
          <a:p>
            <a:fld id="{C4380A0B-73EB-4DC8-BC9B-8C7B35C18A03}" type="slidenum">
              <a:rPr lang="en-US"/>
              <a:pPr/>
              <a:t>‹Nº›</a:t>
            </a:fld>
            <a:endParaRPr lang="en-US"/>
          </a:p>
        </p:txBody>
      </p:sp>
    </p:spTree>
  </p:cSld>
  <p:clrMapOvr>
    <a:masterClrMapping/>
  </p:clrMapOvr>
  <p:transition spd="slow" advClick="0" advTm="15000">
    <p:randomBar dir="vert"/>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1878013" y="9459913"/>
            <a:ext cx="20208875" cy="29241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1878013" y="6240463"/>
            <a:ext cx="20208875" cy="3219450"/>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endParaRPr lang="en-US"/>
          </a:p>
        </p:txBody>
      </p:sp>
      <p:sp>
        <p:nvSpPr>
          <p:cNvPr id="5" name="4 Marcador de pie de página"/>
          <p:cNvSpPr>
            <a:spLocks noGrp="1"/>
          </p:cNvSpPr>
          <p:nvPr>
            <p:ph type="ftr" sz="quarter" idx="11"/>
          </p:nvPr>
        </p:nvSpPr>
        <p:spPr/>
        <p:txBody>
          <a:bodyPr/>
          <a:lstStyle>
            <a:lvl1pPr>
              <a:defRPr/>
            </a:lvl1pPr>
          </a:lstStyle>
          <a:p>
            <a:endParaRPr lang="en-US"/>
          </a:p>
        </p:txBody>
      </p:sp>
      <p:sp>
        <p:nvSpPr>
          <p:cNvPr id="6" name="5 Marcador de número de diapositiva"/>
          <p:cNvSpPr>
            <a:spLocks noGrp="1"/>
          </p:cNvSpPr>
          <p:nvPr>
            <p:ph type="sldNum" sz="quarter" idx="12"/>
          </p:nvPr>
        </p:nvSpPr>
        <p:spPr/>
        <p:txBody>
          <a:bodyPr/>
          <a:lstStyle>
            <a:lvl1pPr>
              <a:defRPr/>
            </a:lvl1pPr>
          </a:lstStyle>
          <a:p>
            <a:fld id="{363D1E0F-6528-41E2-B82C-6A71A1FC6906}" type="slidenum">
              <a:rPr lang="en-US"/>
              <a:pPr/>
              <a:t>‹Nº›</a:t>
            </a:fld>
            <a:endParaRPr lang="en-US"/>
          </a:p>
        </p:txBody>
      </p:sp>
    </p:spTree>
  </p:cSld>
  <p:clrMapOvr>
    <a:masterClrMapping/>
  </p:clrMapOvr>
  <p:transition spd="slow" advClick="0" advTm="15000">
    <p:randomBar dir="vert"/>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1187450" y="3435350"/>
            <a:ext cx="10623550" cy="97155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11963400" y="3435350"/>
            <a:ext cx="10623550" cy="97155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lvl1pPr>
              <a:defRPr/>
            </a:lvl1pPr>
          </a:lstStyle>
          <a:p>
            <a:endParaRPr lang="en-US"/>
          </a:p>
        </p:txBody>
      </p:sp>
      <p:sp>
        <p:nvSpPr>
          <p:cNvPr id="6" name="5 Marcador de pie de página"/>
          <p:cNvSpPr>
            <a:spLocks noGrp="1"/>
          </p:cNvSpPr>
          <p:nvPr>
            <p:ph type="ftr" sz="quarter" idx="11"/>
          </p:nvPr>
        </p:nvSpPr>
        <p:spPr/>
        <p:txBody>
          <a:bodyPr/>
          <a:lstStyle>
            <a:lvl1pPr>
              <a:defRPr/>
            </a:lvl1pPr>
          </a:lstStyle>
          <a:p>
            <a:endParaRPr lang="en-US"/>
          </a:p>
        </p:txBody>
      </p:sp>
      <p:sp>
        <p:nvSpPr>
          <p:cNvPr id="7" name="6 Marcador de número de diapositiva"/>
          <p:cNvSpPr>
            <a:spLocks noGrp="1"/>
          </p:cNvSpPr>
          <p:nvPr>
            <p:ph type="sldNum" sz="quarter" idx="12"/>
          </p:nvPr>
        </p:nvSpPr>
        <p:spPr/>
        <p:txBody>
          <a:bodyPr/>
          <a:lstStyle>
            <a:lvl1pPr>
              <a:defRPr/>
            </a:lvl1pPr>
          </a:lstStyle>
          <a:p>
            <a:fld id="{3677B3DA-957F-4AA4-AD82-12766E2F0E91}" type="slidenum">
              <a:rPr lang="en-US"/>
              <a:pPr/>
              <a:t>‹Nº›</a:t>
            </a:fld>
            <a:endParaRPr lang="en-US"/>
          </a:p>
        </p:txBody>
      </p:sp>
    </p:spTree>
  </p:cSld>
  <p:clrMapOvr>
    <a:masterClrMapping/>
  </p:clrMapOvr>
  <p:transition spd="slow" advClick="0" advTm="15000">
    <p:randomBar dir="vert"/>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a:xfrm>
            <a:off x="1189038" y="588963"/>
            <a:ext cx="21396325" cy="2454275"/>
          </a:xfrm>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1189038" y="3295650"/>
            <a:ext cx="10504487" cy="1373188"/>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1189038" y="4668838"/>
            <a:ext cx="10504487" cy="8482012"/>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12077700" y="3295650"/>
            <a:ext cx="10507663" cy="1373188"/>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12077700" y="4668838"/>
            <a:ext cx="10507663" cy="8482012"/>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lvl1pPr>
              <a:defRPr/>
            </a:lvl1pPr>
          </a:lstStyle>
          <a:p>
            <a:endParaRPr lang="en-US"/>
          </a:p>
        </p:txBody>
      </p:sp>
      <p:sp>
        <p:nvSpPr>
          <p:cNvPr id="8" name="7 Marcador de pie de página"/>
          <p:cNvSpPr>
            <a:spLocks noGrp="1"/>
          </p:cNvSpPr>
          <p:nvPr>
            <p:ph type="ftr" sz="quarter" idx="11"/>
          </p:nvPr>
        </p:nvSpPr>
        <p:spPr/>
        <p:txBody>
          <a:bodyPr/>
          <a:lstStyle>
            <a:lvl1pPr>
              <a:defRPr/>
            </a:lvl1pPr>
          </a:lstStyle>
          <a:p>
            <a:endParaRPr lang="en-US"/>
          </a:p>
        </p:txBody>
      </p:sp>
      <p:sp>
        <p:nvSpPr>
          <p:cNvPr id="9" name="8 Marcador de número de diapositiva"/>
          <p:cNvSpPr>
            <a:spLocks noGrp="1"/>
          </p:cNvSpPr>
          <p:nvPr>
            <p:ph type="sldNum" sz="quarter" idx="12"/>
          </p:nvPr>
        </p:nvSpPr>
        <p:spPr/>
        <p:txBody>
          <a:bodyPr/>
          <a:lstStyle>
            <a:lvl1pPr>
              <a:defRPr/>
            </a:lvl1pPr>
          </a:lstStyle>
          <a:p>
            <a:fld id="{D279CB10-2DA6-42FC-B23F-97D164E7722B}" type="slidenum">
              <a:rPr lang="en-US"/>
              <a:pPr/>
              <a:t>‹Nº›</a:t>
            </a:fld>
            <a:endParaRPr lang="en-US"/>
          </a:p>
        </p:txBody>
      </p:sp>
    </p:spTree>
  </p:cSld>
  <p:clrMapOvr>
    <a:masterClrMapping/>
  </p:clrMapOvr>
  <p:transition spd="slow" advClick="0" advTm="15000">
    <p:randomBar dir="vert"/>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lvl1pPr>
              <a:defRPr/>
            </a:lvl1pPr>
          </a:lstStyle>
          <a:p>
            <a:endParaRPr lang="en-US"/>
          </a:p>
        </p:txBody>
      </p:sp>
      <p:sp>
        <p:nvSpPr>
          <p:cNvPr id="4" name="3 Marcador de pie de página"/>
          <p:cNvSpPr>
            <a:spLocks noGrp="1"/>
          </p:cNvSpPr>
          <p:nvPr>
            <p:ph type="ftr" sz="quarter" idx="11"/>
          </p:nvPr>
        </p:nvSpPr>
        <p:spPr/>
        <p:txBody>
          <a:bodyPr/>
          <a:lstStyle>
            <a:lvl1pPr>
              <a:defRPr/>
            </a:lvl1pPr>
          </a:lstStyle>
          <a:p>
            <a:endParaRPr lang="en-US"/>
          </a:p>
        </p:txBody>
      </p:sp>
      <p:sp>
        <p:nvSpPr>
          <p:cNvPr id="5" name="4 Marcador de número de diapositiva"/>
          <p:cNvSpPr>
            <a:spLocks noGrp="1"/>
          </p:cNvSpPr>
          <p:nvPr>
            <p:ph type="sldNum" sz="quarter" idx="12"/>
          </p:nvPr>
        </p:nvSpPr>
        <p:spPr/>
        <p:txBody>
          <a:bodyPr/>
          <a:lstStyle>
            <a:lvl1pPr>
              <a:defRPr/>
            </a:lvl1pPr>
          </a:lstStyle>
          <a:p>
            <a:fld id="{6CE1F419-6155-4A6D-B242-A796B2BFB72F}" type="slidenum">
              <a:rPr lang="en-US"/>
              <a:pPr/>
              <a:t>‹Nº›</a:t>
            </a:fld>
            <a:endParaRPr lang="en-US"/>
          </a:p>
        </p:txBody>
      </p:sp>
    </p:spTree>
  </p:cSld>
  <p:clrMapOvr>
    <a:masterClrMapping/>
  </p:clrMapOvr>
  <p:transition spd="slow" advClick="0" advTm="15000">
    <p:randomBar dir="vert"/>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lvl1pPr>
              <a:defRPr/>
            </a:lvl1pPr>
          </a:lstStyle>
          <a:p>
            <a:endParaRPr lang="en-US"/>
          </a:p>
        </p:txBody>
      </p:sp>
      <p:sp>
        <p:nvSpPr>
          <p:cNvPr id="3" name="2 Marcador de pie de página"/>
          <p:cNvSpPr>
            <a:spLocks noGrp="1"/>
          </p:cNvSpPr>
          <p:nvPr>
            <p:ph type="ftr" sz="quarter" idx="11"/>
          </p:nvPr>
        </p:nvSpPr>
        <p:spPr/>
        <p:txBody>
          <a:bodyPr/>
          <a:lstStyle>
            <a:lvl1pPr>
              <a:defRPr/>
            </a:lvl1pPr>
          </a:lstStyle>
          <a:p>
            <a:endParaRPr lang="en-US"/>
          </a:p>
        </p:txBody>
      </p:sp>
      <p:sp>
        <p:nvSpPr>
          <p:cNvPr id="4" name="3 Marcador de número de diapositiva"/>
          <p:cNvSpPr>
            <a:spLocks noGrp="1"/>
          </p:cNvSpPr>
          <p:nvPr>
            <p:ph type="sldNum" sz="quarter" idx="12"/>
          </p:nvPr>
        </p:nvSpPr>
        <p:spPr/>
        <p:txBody>
          <a:bodyPr/>
          <a:lstStyle>
            <a:lvl1pPr>
              <a:defRPr/>
            </a:lvl1pPr>
          </a:lstStyle>
          <a:p>
            <a:fld id="{23601185-972B-4428-AE45-618B24B4A853}" type="slidenum">
              <a:rPr lang="en-US"/>
              <a:pPr/>
              <a:t>‹Nº›</a:t>
            </a:fld>
            <a:endParaRPr lang="en-US"/>
          </a:p>
        </p:txBody>
      </p:sp>
    </p:spTree>
  </p:cSld>
  <p:clrMapOvr>
    <a:masterClrMapping/>
  </p:clrMapOvr>
  <p:transition spd="slow" advClick="0" advTm="15000">
    <p:randomBar dir="vert"/>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189038" y="585788"/>
            <a:ext cx="7821612" cy="24955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9294813" y="585788"/>
            <a:ext cx="13290550" cy="12565062"/>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1189038" y="3081338"/>
            <a:ext cx="7821612" cy="1006951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en-US"/>
          </a:p>
        </p:txBody>
      </p:sp>
      <p:sp>
        <p:nvSpPr>
          <p:cNvPr id="6" name="5 Marcador de pie de página"/>
          <p:cNvSpPr>
            <a:spLocks noGrp="1"/>
          </p:cNvSpPr>
          <p:nvPr>
            <p:ph type="ftr" sz="quarter" idx="11"/>
          </p:nvPr>
        </p:nvSpPr>
        <p:spPr/>
        <p:txBody>
          <a:bodyPr/>
          <a:lstStyle>
            <a:lvl1pPr>
              <a:defRPr/>
            </a:lvl1pPr>
          </a:lstStyle>
          <a:p>
            <a:endParaRPr lang="en-US"/>
          </a:p>
        </p:txBody>
      </p:sp>
      <p:sp>
        <p:nvSpPr>
          <p:cNvPr id="7" name="6 Marcador de número de diapositiva"/>
          <p:cNvSpPr>
            <a:spLocks noGrp="1"/>
          </p:cNvSpPr>
          <p:nvPr>
            <p:ph type="sldNum" sz="quarter" idx="12"/>
          </p:nvPr>
        </p:nvSpPr>
        <p:spPr/>
        <p:txBody>
          <a:bodyPr/>
          <a:lstStyle>
            <a:lvl1pPr>
              <a:defRPr/>
            </a:lvl1pPr>
          </a:lstStyle>
          <a:p>
            <a:fld id="{4F7A95EA-417A-4B0E-B42B-D510A6C52CD9}" type="slidenum">
              <a:rPr lang="en-US"/>
              <a:pPr/>
              <a:t>‹Nº›</a:t>
            </a:fld>
            <a:endParaRPr lang="en-US"/>
          </a:p>
        </p:txBody>
      </p:sp>
    </p:spTree>
  </p:cSld>
  <p:clrMapOvr>
    <a:masterClrMapping/>
  </p:clrMapOvr>
  <p:transition spd="slow" advClick="0" advTm="15000">
    <p:randomBar dir="vert"/>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659313" y="10306050"/>
            <a:ext cx="14265275" cy="1216025"/>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4659313" y="1316038"/>
            <a:ext cx="14265275" cy="883285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4659313" y="11522075"/>
            <a:ext cx="14265275" cy="172878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en-US"/>
          </a:p>
        </p:txBody>
      </p:sp>
      <p:sp>
        <p:nvSpPr>
          <p:cNvPr id="6" name="5 Marcador de pie de página"/>
          <p:cNvSpPr>
            <a:spLocks noGrp="1"/>
          </p:cNvSpPr>
          <p:nvPr>
            <p:ph type="ftr" sz="quarter" idx="11"/>
          </p:nvPr>
        </p:nvSpPr>
        <p:spPr/>
        <p:txBody>
          <a:bodyPr/>
          <a:lstStyle>
            <a:lvl1pPr>
              <a:defRPr/>
            </a:lvl1pPr>
          </a:lstStyle>
          <a:p>
            <a:endParaRPr lang="en-US"/>
          </a:p>
        </p:txBody>
      </p:sp>
      <p:sp>
        <p:nvSpPr>
          <p:cNvPr id="7" name="6 Marcador de número de diapositiva"/>
          <p:cNvSpPr>
            <a:spLocks noGrp="1"/>
          </p:cNvSpPr>
          <p:nvPr>
            <p:ph type="sldNum" sz="quarter" idx="12"/>
          </p:nvPr>
        </p:nvSpPr>
        <p:spPr/>
        <p:txBody>
          <a:bodyPr/>
          <a:lstStyle>
            <a:lvl1pPr>
              <a:defRPr/>
            </a:lvl1pPr>
          </a:lstStyle>
          <a:p>
            <a:fld id="{D35B1BF7-EB05-40E8-A6BD-584094842422}" type="slidenum">
              <a:rPr lang="en-US"/>
              <a:pPr/>
              <a:t>‹Nº›</a:t>
            </a:fld>
            <a:endParaRPr lang="en-US"/>
          </a:p>
        </p:txBody>
      </p:sp>
    </p:spTree>
  </p:cSld>
  <p:clrMapOvr>
    <a:masterClrMapping/>
  </p:clrMapOvr>
  <p:transition spd="slow" advClick="0" advTm="15000">
    <p:randomBar dir="vert"/>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n-US"/>
          </a:p>
        </p:txBody>
      </p:sp>
      <p:sp>
        <p:nvSpPr>
          <p:cNvPr id="5" name="4 Marcador de pie de página"/>
          <p:cNvSpPr>
            <a:spLocks noGrp="1"/>
          </p:cNvSpPr>
          <p:nvPr>
            <p:ph type="ftr" sz="quarter" idx="11"/>
          </p:nvPr>
        </p:nvSpPr>
        <p:spPr/>
        <p:txBody>
          <a:bodyPr/>
          <a:lstStyle>
            <a:lvl1pPr>
              <a:defRPr/>
            </a:lvl1pPr>
          </a:lstStyle>
          <a:p>
            <a:endParaRPr lang="en-US"/>
          </a:p>
        </p:txBody>
      </p:sp>
      <p:sp>
        <p:nvSpPr>
          <p:cNvPr id="6" name="5 Marcador de número de diapositiva"/>
          <p:cNvSpPr>
            <a:spLocks noGrp="1"/>
          </p:cNvSpPr>
          <p:nvPr>
            <p:ph type="sldNum" sz="quarter" idx="12"/>
          </p:nvPr>
        </p:nvSpPr>
        <p:spPr/>
        <p:txBody>
          <a:bodyPr/>
          <a:lstStyle>
            <a:lvl1pPr>
              <a:defRPr/>
            </a:lvl1pPr>
          </a:lstStyle>
          <a:p>
            <a:fld id="{CCAF298B-073F-4118-A174-3D65F3924ED8}" type="slidenum">
              <a:rPr lang="en-US"/>
              <a:pPr/>
              <a:t>‹Nº›</a:t>
            </a:fld>
            <a:endParaRPr lang="en-US"/>
          </a:p>
        </p:txBody>
      </p:sp>
    </p:spTree>
  </p:cSld>
  <p:clrMapOvr>
    <a:masterClrMapping/>
  </p:clrMapOvr>
  <p:transition spd="slow" advClick="0" advTm="15000">
    <p:randomBar dir="vert"/>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17237075" y="590550"/>
            <a:ext cx="5349875" cy="12560300"/>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1187450" y="590550"/>
            <a:ext cx="15897225" cy="12560300"/>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n-US"/>
          </a:p>
        </p:txBody>
      </p:sp>
      <p:sp>
        <p:nvSpPr>
          <p:cNvPr id="5" name="4 Marcador de pie de página"/>
          <p:cNvSpPr>
            <a:spLocks noGrp="1"/>
          </p:cNvSpPr>
          <p:nvPr>
            <p:ph type="ftr" sz="quarter" idx="11"/>
          </p:nvPr>
        </p:nvSpPr>
        <p:spPr/>
        <p:txBody>
          <a:bodyPr/>
          <a:lstStyle>
            <a:lvl1pPr>
              <a:defRPr/>
            </a:lvl1pPr>
          </a:lstStyle>
          <a:p>
            <a:endParaRPr lang="en-US"/>
          </a:p>
        </p:txBody>
      </p:sp>
      <p:sp>
        <p:nvSpPr>
          <p:cNvPr id="6" name="5 Marcador de número de diapositiva"/>
          <p:cNvSpPr>
            <a:spLocks noGrp="1"/>
          </p:cNvSpPr>
          <p:nvPr>
            <p:ph type="sldNum" sz="quarter" idx="12"/>
          </p:nvPr>
        </p:nvSpPr>
        <p:spPr/>
        <p:txBody>
          <a:bodyPr/>
          <a:lstStyle>
            <a:lvl1pPr>
              <a:defRPr/>
            </a:lvl1pPr>
          </a:lstStyle>
          <a:p>
            <a:fld id="{6CFF4DC2-B773-4888-BA9D-502987242162}" type="slidenum">
              <a:rPr lang="en-US"/>
              <a:pPr/>
              <a:t>‹Nº›</a:t>
            </a:fld>
            <a:endParaRPr lang="en-US"/>
          </a:p>
        </p:txBody>
      </p:sp>
    </p:spTree>
  </p:cSld>
  <p:clrMapOvr>
    <a:masterClrMapping/>
  </p:clrMapOvr>
  <p:transition spd="slow" advClick="0" advTm="15000">
    <p:randomBar dir="vert"/>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1783080" y="4573513"/>
            <a:ext cx="20208240" cy="3155790"/>
          </a:xfrm>
          <a:prstGeom prst="rect">
            <a:avLst/>
          </a:prstGeom>
        </p:spPr>
        <p:txBody>
          <a:bodyPr lIns="219934" tIns="109967" rIns="219934" bIns="109967"/>
          <a:lstStyle/>
          <a:p>
            <a:r>
              <a:rPr lang="es-ES" smtClean="0"/>
              <a:t>Haga clic para modificar el estilo de título del patrón</a:t>
            </a:r>
            <a:endParaRPr lang="es-ES"/>
          </a:p>
        </p:txBody>
      </p:sp>
      <p:sp>
        <p:nvSpPr>
          <p:cNvPr id="3" name="2 Subtítulo"/>
          <p:cNvSpPr>
            <a:spLocks noGrp="1"/>
          </p:cNvSpPr>
          <p:nvPr>
            <p:ph type="subTitle" idx="1"/>
          </p:nvPr>
        </p:nvSpPr>
        <p:spPr>
          <a:xfrm>
            <a:off x="3566160" y="8342736"/>
            <a:ext cx="16642080" cy="3762410"/>
          </a:xfrm>
          <a:prstGeom prst="rect">
            <a:avLst/>
          </a:prstGeom>
        </p:spPr>
        <p:txBody>
          <a:bodyPr lIns="219934" tIns="109967" rIns="219934" bIns="109967"/>
          <a:lstStyle>
            <a:lvl1pPr marL="0" indent="0" algn="ctr">
              <a:buNone/>
              <a:defRPr/>
            </a:lvl1pPr>
            <a:lvl2pPr marL="1099677" indent="0" algn="ctr">
              <a:buNone/>
              <a:defRPr/>
            </a:lvl2pPr>
            <a:lvl3pPr marL="2199351" indent="0" algn="ctr">
              <a:buNone/>
              <a:defRPr/>
            </a:lvl3pPr>
            <a:lvl4pPr marL="3299028" indent="0" algn="ctr">
              <a:buNone/>
              <a:defRPr/>
            </a:lvl4pPr>
            <a:lvl5pPr marL="4398702" indent="0" algn="ctr">
              <a:buNone/>
              <a:defRPr/>
            </a:lvl5pPr>
            <a:lvl6pPr marL="5498379" indent="0" algn="ctr">
              <a:buNone/>
              <a:defRPr/>
            </a:lvl6pPr>
            <a:lvl7pPr marL="6598056" indent="0" algn="ctr">
              <a:buNone/>
              <a:defRPr/>
            </a:lvl7pPr>
            <a:lvl8pPr marL="7697730" indent="0" algn="ctr">
              <a:buNone/>
              <a:defRPr/>
            </a:lvl8pPr>
            <a:lvl9pPr marL="8797407"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transition spd="slow" advClick="0" advTm="15000">
    <p:randomBar dir="vert"/>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cstate="print"/>
          <a:srcRect/>
          <a:stretch>
            <a:fillRect/>
          </a:stretch>
        </a:blip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1187450" y="590550"/>
            <a:ext cx="21399500" cy="2452688"/>
          </a:xfrm>
          <a:prstGeom prst="rect">
            <a:avLst/>
          </a:prstGeom>
          <a:noFill/>
          <a:ln w="9525">
            <a:noFill/>
            <a:miter lim="800000"/>
            <a:headEnd/>
            <a:tailEnd/>
          </a:ln>
          <a:effectLst/>
        </p:spPr>
        <p:txBody>
          <a:bodyPr vert="horz" wrap="square" lIns="221017" tIns="110509" rIns="221017" bIns="110509" numCol="1" anchor="ctr" anchorCtr="0" compatLnSpc="1">
            <a:prstTxWarp prst="textNoShape">
              <a:avLst/>
            </a:prstTxWarp>
          </a:bodyPr>
          <a:lstStyle/>
          <a:p>
            <a:pPr lvl="0"/>
            <a:r>
              <a:rPr lang="en-US" smtClean="0"/>
              <a:t>Haga clic para cambiar el estilo de título	</a:t>
            </a:r>
          </a:p>
        </p:txBody>
      </p:sp>
      <p:sp>
        <p:nvSpPr>
          <p:cNvPr id="1027" name="Rectangle 3"/>
          <p:cNvSpPr>
            <a:spLocks noGrp="1" noChangeArrowheads="1"/>
          </p:cNvSpPr>
          <p:nvPr>
            <p:ph type="body" idx="1"/>
          </p:nvPr>
        </p:nvSpPr>
        <p:spPr bwMode="auto">
          <a:xfrm>
            <a:off x="1187450" y="3435350"/>
            <a:ext cx="21399500" cy="9715500"/>
          </a:xfrm>
          <a:prstGeom prst="rect">
            <a:avLst/>
          </a:prstGeom>
          <a:noFill/>
          <a:ln w="9525">
            <a:noFill/>
            <a:miter lim="800000"/>
            <a:headEnd/>
            <a:tailEnd/>
          </a:ln>
          <a:effectLst/>
        </p:spPr>
        <p:txBody>
          <a:bodyPr vert="horz" wrap="square" lIns="221017" tIns="110509" rIns="221017" bIns="110509" numCol="1" anchor="t" anchorCtr="0" compatLnSpc="1">
            <a:prstTxWarp prst="textNoShape">
              <a:avLst/>
            </a:prstTxWarp>
          </a:bodyPr>
          <a:lstStyle/>
          <a:p>
            <a:pPr lvl="0"/>
            <a:r>
              <a:rPr lang="en-US" smtClean="0"/>
              <a:t>Haga clic para modificar el estilo de texto del patrón</a:t>
            </a:r>
          </a:p>
          <a:p>
            <a:pPr lvl="1"/>
            <a:r>
              <a:rPr lang="en-US" smtClean="0"/>
              <a:t>Segundo nivel</a:t>
            </a:r>
          </a:p>
          <a:p>
            <a:pPr lvl="2"/>
            <a:r>
              <a:rPr lang="en-US" smtClean="0"/>
              <a:t>Tercer nivel</a:t>
            </a:r>
          </a:p>
          <a:p>
            <a:pPr lvl="3"/>
            <a:r>
              <a:rPr lang="en-US" smtClean="0"/>
              <a:t>Cuarto nivel</a:t>
            </a:r>
          </a:p>
          <a:p>
            <a:pPr lvl="4"/>
            <a:r>
              <a:rPr lang="en-US" smtClean="0"/>
              <a:t>Quinto nivel</a:t>
            </a:r>
          </a:p>
        </p:txBody>
      </p:sp>
      <p:sp>
        <p:nvSpPr>
          <p:cNvPr id="1028" name="Rectangle 4"/>
          <p:cNvSpPr>
            <a:spLocks noGrp="1" noChangeArrowheads="1"/>
          </p:cNvSpPr>
          <p:nvPr>
            <p:ph type="dt" sz="half" idx="2"/>
          </p:nvPr>
        </p:nvSpPr>
        <p:spPr bwMode="auto">
          <a:xfrm>
            <a:off x="1187450" y="13406438"/>
            <a:ext cx="5548313" cy="1022350"/>
          </a:xfrm>
          <a:prstGeom prst="rect">
            <a:avLst/>
          </a:prstGeom>
          <a:noFill/>
          <a:ln w="9525">
            <a:noFill/>
            <a:miter lim="800000"/>
            <a:headEnd/>
            <a:tailEnd/>
          </a:ln>
          <a:effectLst/>
        </p:spPr>
        <p:txBody>
          <a:bodyPr vert="horz" wrap="square" lIns="221017" tIns="110509" rIns="221017" bIns="110509" numCol="1" anchor="t" anchorCtr="0" compatLnSpc="1">
            <a:prstTxWarp prst="textNoShape">
              <a:avLst/>
            </a:prstTxWarp>
          </a:bodyPr>
          <a:lstStyle>
            <a:lvl1pPr defTabSz="2209800">
              <a:defRPr sz="3400"/>
            </a:lvl1pPr>
          </a:lstStyle>
          <a:p>
            <a:endParaRPr lang="en-US"/>
          </a:p>
        </p:txBody>
      </p:sp>
      <p:sp>
        <p:nvSpPr>
          <p:cNvPr id="1029" name="Rectangle 5"/>
          <p:cNvSpPr>
            <a:spLocks noGrp="1" noChangeArrowheads="1"/>
          </p:cNvSpPr>
          <p:nvPr>
            <p:ph type="ftr" sz="quarter" idx="3"/>
          </p:nvPr>
        </p:nvSpPr>
        <p:spPr bwMode="auto">
          <a:xfrm>
            <a:off x="8124825" y="13406438"/>
            <a:ext cx="7524750" cy="1022350"/>
          </a:xfrm>
          <a:prstGeom prst="rect">
            <a:avLst/>
          </a:prstGeom>
          <a:noFill/>
          <a:ln w="9525">
            <a:noFill/>
            <a:miter lim="800000"/>
            <a:headEnd/>
            <a:tailEnd/>
          </a:ln>
          <a:effectLst/>
        </p:spPr>
        <p:txBody>
          <a:bodyPr vert="horz" wrap="square" lIns="221017" tIns="110509" rIns="221017" bIns="110509" numCol="1" anchor="t" anchorCtr="0" compatLnSpc="1">
            <a:prstTxWarp prst="textNoShape">
              <a:avLst/>
            </a:prstTxWarp>
          </a:bodyPr>
          <a:lstStyle>
            <a:lvl1pPr algn="ctr" defTabSz="2209800">
              <a:defRPr sz="3400"/>
            </a:lvl1pPr>
          </a:lstStyle>
          <a:p>
            <a:endParaRPr lang="en-US"/>
          </a:p>
        </p:txBody>
      </p:sp>
      <p:sp>
        <p:nvSpPr>
          <p:cNvPr id="1030" name="Rectangle 6"/>
          <p:cNvSpPr>
            <a:spLocks noGrp="1" noChangeArrowheads="1"/>
          </p:cNvSpPr>
          <p:nvPr>
            <p:ph type="sldNum" sz="quarter" idx="4"/>
          </p:nvPr>
        </p:nvSpPr>
        <p:spPr bwMode="auto">
          <a:xfrm>
            <a:off x="17038638" y="13406438"/>
            <a:ext cx="5548312" cy="1022350"/>
          </a:xfrm>
          <a:prstGeom prst="rect">
            <a:avLst/>
          </a:prstGeom>
          <a:noFill/>
          <a:ln w="9525">
            <a:noFill/>
            <a:miter lim="800000"/>
            <a:headEnd/>
            <a:tailEnd/>
          </a:ln>
          <a:effectLst/>
        </p:spPr>
        <p:txBody>
          <a:bodyPr vert="horz" wrap="square" lIns="221017" tIns="110509" rIns="221017" bIns="110509" numCol="1" anchor="t" anchorCtr="0" compatLnSpc="1">
            <a:prstTxWarp prst="textNoShape">
              <a:avLst/>
            </a:prstTxWarp>
          </a:bodyPr>
          <a:lstStyle>
            <a:lvl1pPr algn="r" defTabSz="2209800">
              <a:defRPr sz="3400"/>
            </a:lvl1pPr>
          </a:lstStyle>
          <a:p>
            <a:fld id="{4F8313CA-AABD-48B3-BD50-A754798FAC4C}" type="slidenum">
              <a:rPr lang="en-US"/>
              <a:pPr/>
              <a:t>‹Nº›</a:t>
            </a:fld>
            <a:endParaRPr lang="en-US"/>
          </a:p>
        </p:txBody>
      </p:sp>
    </p:spTree>
  </p:cSld>
  <p:clrMap bg1="lt1" tx1="dk1" bg2="lt2" tx2="dk2" accent1="accent1" accent2="accent2" accent3="accent3" accent4="accent4" accent5="accent5" accent6="accent6" hlink="hlink" folHlink="folHlink"/>
  <p:sldLayoutIdLst>
    <p:sldLayoutId id="2147483650" r:id="rId1"/>
    <p:sldLayoutId id="2147483651" r:id="rId2"/>
    <p:sldLayoutId id="2147483652" r:id="rId3"/>
    <p:sldLayoutId id="2147483653" r:id="rId4"/>
    <p:sldLayoutId id="2147483654" r:id="rId5"/>
    <p:sldLayoutId id="2147483655" r:id="rId6"/>
    <p:sldLayoutId id="2147483656" r:id="rId7"/>
    <p:sldLayoutId id="2147483657" r:id="rId8"/>
    <p:sldLayoutId id="2147483658" r:id="rId9"/>
    <p:sldLayoutId id="2147483659" r:id="rId10"/>
    <p:sldLayoutId id="2147483660" r:id="rId11"/>
  </p:sldLayoutIdLst>
  <p:transition spd="slow" advClick="0" advTm="15000">
    <p:randomBar dir="vert"/>
  </p:transition>
  <p:txStyles>
    <p:titleStyle>
      <a:lvl1pPr algn="ctr" defTabSz="2209800" rtl="0" eaLnBrk="1" fontAlgn="base" hangingPunct="1">
        <a:spcBef>
          <a:spcPct val="0"/>
        </a:spcBef>
        <a:spcAft>
          <a:spcPct val="0"/>
        </a:spcAft>
        <a:defRPr sz="10600">
          <a:solidFill>
            <a:schemeClr val="tx2"/>
          </a:solidFill>
          <a:latin typeface="+mj-lt"/>
          <a:ea typeface="+mj-ea"/>
          <a:cs typeface="+mj-cs"/>
        </a:defRPr>
      </a:lvl1pPr>
      <a:lvl2pPr algn="ctr" defTabSz="2209800" rtl="0" eaLnBrk="1" fontAlgn="base" hangingPunct="1">
        <a:spcBef>
          <a:spcPct val="0"/>
        </a:spcBef>
        <a:spcAft>
          <a:spcPct val="0"/>
        </a:spcAft>
        <a:defRPr sz="10600">
          <a:solidFill>
            <a:schemeClr val="tx2"/>
          </a:solidFill>
          <a:latin typeface="Arial" charset="0"/>
        </a:defRPr>
      </a:lvl2pPr>
      <a:lvl3pPr algn="ctr" defTabSz="2209800" rtl="0" eaLnBrk="1" fontAlgn="base" hangingPunct="1">
        <a:spcBef>
          <a:spcPct val="0"/>
        </a:spcBef>
        <a:spcAft>
          <a:spcPct val="0"/>
        </a:spcAft>
        <a:defRPr sz="10600">
          <a:solidFill>
            <a:schemeClr val="tx2"/>
          </a:solidFill>
          <a:latin typeface="Arial" charset="0"/>
        </a:defRPr>
      </a:lvl3pPr>
      <a:lvl4pPr algn="ctr" defTabSz="2209800" rtl="0" eaLnBrk="1" fontAlgn="base" hangingPunct="1">
        <a:spcBef>
          <a:spcPct val="0"/>
        </a:spcBef>
        <a:spcAft>
          <a:spcPct val="0"/>
        </a:spcAft>
        <a:defRPr sz="10600">
          <a:solidFill>
            <a:schemeClr val="tx2"/>
          </a:solidFill>
          <a:latin typeface="Arial" charset="0"/>
        </a:defRPr>
      </a:lvl4pPr>
      <a:lvl5pPr algn="ctr" defTabSz="2209800" rtl="0" eaLnBrk="1" fontAlgn="base" hangingPunct="1">
        <a:spcBef>
          <a:spcPct val="0"/>
        </a:spcBef>
        <a:spcAft>
          <a:spcPct val="0"/>
        </a:spcAft>
        <a:defRPr sz="10600">
          <a:solidFill>
            <a:schemeClr val="tx2"/>
          </a:solidFill>
          <a:latin typeface="Arial" charset="0"/>
        </a:defRPr>
      </a:lvl5pPr>
      <a:lvl6pPr marL="457200" algn="ctr" defTabSz="2209800" rtl="0" eaLnBrk="1" fontAlgn="base" hangingPunct="1">
        <a:spcBef>
          <a:spcPct val="0"/>
        </a:spcBef>
        <a:spcAft>
          <a:spcPct val="0"/>
        </a:spcAft>
        <a:defRPr sz="10600">
          <a:solidFill>
            <a:schemeClr val="tx2"/>
          </a:solidFill>
          <a:latin typeface="Arial" charset="0"/>
        </a:defRPr>
      </a:lvl6pPr>
      <a:lvl7pPr marL="914400" algn="ctr" defTabSz="2209800" rtl="0" eaLnBrk="1" fontAlgn="base" hangingPunct="1">
        <a:spcBef>
          <a:spcPct val="0"/>
        </a:spcBef>
        <a:spcAft>
          <a:spcPct val="0"/>
        </a:spcAft>
        <a:defRPr sz="10600">
          <a:solidFill>
            <a:schemeClr val="tx2"/>
          </a:solidFill>
          <a:latin typeface="Arial" charset="0"/>
        </a:defRPr>
      </a:lvl7pPr>
      <a:lvl8pPr marL="1371600" algn="ctr" defTabSz="2209800" rtl="0" eaLnBrk="1" fontAlgn="base" hangingPunct="1">
        <a:spcBef>
          <a:spcPct val="0"/>
        </a:spcBef>
        <a:spcAft>
          <a:spcPct val="0"/>
        </a:spcAft>
        <a:defRPr sz="10600">
          <a:solidFill>
            <a:schemeClr val="tx2"/>
          </a:solidFill>
          <a:latin typeface="Arial" charset="0"/>
        </a:defRPr>
      </a:lvl8pPr>
      <a:lvl9pPr marL="1828800" algn="ctr" defTabSz="2209800" rtl="0" eaLnBrk="1" fontAlgn="base" hangingPunct="1">
        <a:spcBef>
          <a:spcPct val="0"/>
        </a:spcBef>
        <a:spcAft>
          <a:spcPct val="0"/>
        </a:spcAft>
        <a:defRPr sz="10600">
          <a:solidFill>
            <a:schemeClr val="tx2"/>
          </a:solidFill>
          <a:latin typeface="Arial" charset="0"/>
        </a:defRPr>
      </a:lvl9pPr>
    </p:titleStyle>
    <p:bodyStyle>
      <a:lvl1pPr marL="828675" indent="-828675" algn="l" defTabSz="2209800" rtl="0" eaLnBrk="1" fontAlgn="base" hangingPunct="1">
        <a:spcBef>
          <a:spcPct val="20000"/>
        </a:spcBef>
        <a:spcAft>
          <a:spcPct val="0"/>
        </a:spcAft>
        <a:buChar char="•"/>
        <a:defRPr sz="7700">
          <a:solidFill>
            <a:schemeClr val="tx1"/>
          </a:solidFill>
          <a:latin typeface="+mn-lt"/>
          <a:ea typeface="+mn-ea"/>
          <a:cs typeface="+mn-cs"/>
        </a:defRPr>
      </a:lvl1pPr>
      <a:lvl2pPr marL="1797050" indent="-690563" algn="l" defTabSz="2209800" rtl="0" eaLnBrk="1" fontAlgn="base" hangingPunct="1">
        <a:spcBef>
          <a:spcPct val="20000"/>
        </a:spcBef>
        <a:spcAft>
          <a:spcPct val="0"/>
        </a:spcAft>
        <a:buChar char="–"/>
        <a:defRPr sz="6700">
          <a:solidFill>
            <a:schemeClr val="tx1"/>
          </a:solidFill>
          <a:latin typeface="+mn-lt"/>
        </a:defRPr>
      </a:lvl2pPr>
      <a:lvl3pPr marL="2762250" indent="-552450" algn="l" defTabSz="2209800" rtl="0" eaLnBrk="1" fontAlgn="base" hangingPunct="1">
        <a:spcBef>
          <a:spcPct val="20000"/>
        </a:spcBef>
        <a:spcAft>
          <a:spcPct val="0"/>
        </a:spcAft>
        <a:buChar char="•"/>
        <a:defRPr sz="5800">
          <a:solidFill>
            <a:schemeClr val="tx1"/>
          </a:solidFill>
          <a:latin typeface="+mn-lt"/>
        </a:defRPr>
      </a:lvl3pPr>
      <a:lvl4pPr marL="3868738" indent="-554038" algn="l" defTabSz="2209800" rtl="0" eaLnBrk="1" fontAlgn="base" hangingPunct="1">
        <a:spcBef>
          <a:spcPct val="20000"/>
        </a:spcBef>
        <a:spcAft>
          <a:spcPct val="0"/>
        </a:spcAft>
        <a:buChar char="–"/>
        <a:defRPr sz="4800">
          <a:solidFill>
            <a:schemeClr val="tx1"/>
          </a:solidFill>
          <a:latin typeface="+mn-lt"/>
        </a:defRPr>
      </a:lvl4pPr>
      <a:lvl5pPr marL="4972050" indent="-550863" algn="l" defTabSz="2209800" rtl="0" eaLnBrk="1" fontAlgn="base" hangingPunct="1">
        <a:spcBef>
          <a:spcPct val="20000"/>
        </a:spcBef>
        <a:spcAft>
          <a:spcPct val="0"/>
        </a:spcAft>
        <a:buChar char="»"/>
        <a:defRPr sz="4800">
          <a:solidFill>
            <a:schemeClr val="tx1"/>
          </a:solidFill>
          <a:latin typeface="+mn-lt"/>
        </a:defRPr>
      </a:lvl5pPr>
      <a:lvl6pPr marL="5429250" indent="-550863" algn="l" defTabSz="2209800" rtl="0" eaLnBrk="1" fontAlgn="base" hangingPunct="1">
        <a:spcBef>
          <a:spcPct val="20000"/>
        </a:spcBef>
        <a:spcAft>
          <a:spcPct val="0"/>
        </a:spcAft>
        <a:buChar char="»"/>
        <a:defRPr sz="4800">
          <a:solidFill>
            <a:schemeClr val="tx1"/>
          </a:solidFill>
          <a:latin typeface="+mn-lt"/>
        </a:defRPr>
      </a:lvl6pPr>
      <a:lvl7pPr marL="5886450" indent="-550863" algn="l" defTabSz="2209800" rtl="0" eaLnBrk="1" fontAlgn="base" hangingPunct="1">
        <a:spcBef>
          <a:spcPct val="20000"/>
        </a:spcBef>
        <a:spcAft>
          <a:spcPct val="0"/>
        </a:spcAft>
        <a:buChar char="»"/>
        <a:defRPr sz="4800">
          <a:solidFill>
            <a:schemeClr val="tx1"/>
          </a:solidFill>
          <a:latin typeface="+mn-lt"/>
        </a:defRPr>
      </a:lvl7pPr>
      <a:lvl8pPr marL="6343650" indent="-550863" algn="l" defTabSz="2209800" rtl="0" eaLnBrk="1" fontAlgn="base" hangingPunct="1">
        <a:spcBef>
          <a:spcPct val="20000"/>
        </a:spcBef>
        <a:spcAft>
          <a:spcPct val="0"/>
        </a:spcAft>
        <a:buChar char="»"/>
        <a:defRPr sz="4800">
          <a:solidFill>
            <a:schemeClr val="tx1"/>
          </a:solidFill>
          <a:latin typeface="+mn-lt"/>
        </a:defRPr>
      </a:lvl8pPr>
      <a:lvl9pPr marL="6800850" indent="-550863" algn="l" defTabSz="2209800" rtl="0" eaLnBrk="1" fontAlgn="base" hangingPunct="1">
        <a:spcBef>
          <a:spcPct val="20000"/>
        </a:spcBef>
        <a:spcAft>
          <a:spcPct val="0"/>
        </a:spcAft>
        <a:buChar char="»"/>
        <a:defRPr sz="48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1188720" y="13406995"/>
            <a:ext cx="5547360" cy="1022394"/>
          </a:xfrm>
          <a:prstGeom prst="rect">
            <a:avLst/>
          </a:prstGeom>
          <a:noFill/>
          <a:ln w="9525">
            <a:noFill/>
            <a:miter lim="800000"/>
            <a:headEnd/>
            <a:tailEnd/>
          </a:ln>
          <a:effectLst/>
        </p:spPr>
        <p:txBody>
          <a:bodyPr vert="horz" wrap="square" lIns="219977" tIns="109989" rIns="219977" bIns="109989" numCol="1" anchor="t" anchorCtr="0" compatLnSpc="1">
            <a:prstTxWarp prst="textNoShape">
              <a:avLst/>
            </a:prstTxWarp>
          </a:bodyPr>
          <a:lstStyle>
            <a:lvl1pPr>
              <a:defRPr sz="3400"/>
            </a:lvl1pPr>
          </a:lstStyle>
          <a:p>
            <a:endParaRPr lang="es-ES"/>
          </a:p>
        </p:txBody>
      </p:sp>
    </p:spTree>
  </p:cSld>
  <p:clrMap bg1="lt1" tx1="dk1" bg2="lt2" tx2="dk2" accent1="accent1" accent2="accent2" accent3="accent3" accent4="accent4" accent5="accent5" accent6="accent6" hlink="hlink" folHlink="folHlink"/>
  <p:sldLayoutIdLst>
    <p:sldLayoutId id="2147483662" r:id="rId1"/>
  </p:sldLayoutIdLst>
  <p:transition spd="slow" advClick="0" advTm="15000">
    <p:randomBar dir="vert"/>
  </p:transition>
  <p:txStyles>
    <p:titleStyle>
      <a:lvl1pPr algn="ctr" rtl="0" fontAlgn="base">
        <a:spcBef>
          <a:spcPct val="0"/>
        </a:spcBef>
        <a:spcAft>
          <a:spcPct val="0"/>
        </a:spcAft>
        <a:defRPr sz="10600">
          <a:solidFill>
            <a:schemeClr val="tx2"/>
          </a:solidFill>
          <a:latin typeface="+mj-lt"/>
          <a:ea typeface="+mj-ea"/>
          <a:cs typeface="+mj-cs"/>
        </a:defRPr>
      </a:lvl1pPr>
      <a:lvl2pPr algn="ctr" rtl="0" fontAlgn="base">
        <a:spcBef>
          <a:spcPct val="0"/>
        </a:spcBef>
        <a:spcAft>
          <a:spcPct val="0"/>
        </a:spcAft>
        <a:defRPr sz="10600">
          <a:solidFill>
            <a:schemeClr val="tx2"/>
          </a:solidFill>
          <a:latin typeface="Arial" charset="0"/>
          <a:cs typeface="Arial" charset="0"/>
        </a:defRPr>
      </a:lvl2pPr>
      <a:lvl3pPr algn="ctr" rtl="0" fontAlgn="base">
        <a:spcBef>
          <a:spcPct val="0"/>
        </a:spcBef>
        <a:spcAft>
          <a:spcPct val="0"/>
        </a:spcAft>
        <a:defRPr sz="10600">
          <a:solidFill>
            <a:schemeClr val="tx2"/>
          </a:solidFill>
          <a:latin typeface="Arial" charset="0"/>
          <a:cs typeface="Arial" charset="0"/>
        </a:defRPr>
      </a:lvl3pPr>
      <a:lvl4pPr algn="ctr" rtl="0" fontAlgn="base">
        <a:spcBef>
          <a:spcPct val="0"/>
        </a:spcBef>
        <a:spcAft>
          <a:spcPct val="0"/>
        </a:spcAft>
        <a:defRPr sz="10600">
          <a:solidFill>
            <a:schemeClr val="tx2"/>
          </a:solidFill>
          <a:latin typeface="Arial" charset="0"/>
          <a:cs typeface="Arial" charset="0"/>
        </a:defRPr>
      </a:lvl4pPr>
      <a:lvl5pPr algn="ctr" rtl="0" fontAlgn="base">
        <a:spcBef>
          <a:spcPct val="0"/>
        </a:spcBef>
        <a:spcAft>
          <a:spcPct val="0"/>
        </a:spcAft>
        <a:defRPr sz="10600">
          <a:solidFill>
            <a:schemeClr val="tx2"/>
          </a:solidFill>
          <a:latin typeface="Arial" charset="0"/>
          <a:cs typeface="Arial" charset="0"/>
        </a:defRPr>
      </a:lvl5pPr>
      <a:lvl6pPr marL="1099886" algn="ctr" rtl="0" fontAlgn="base">
        <a:spcBef>
          <a:spcPct val="0"/>
        </a:spcBef>
        <a:spcAft>
          <a:spcPct val="0"/>
        </a:spcAft>
        <a:defRPr sz="10600">
          <a:solidFill>
            <a:schemeClr val="tx2"/>
          </a:solidFill>
          <a:latin typeface="Arial" charset="0"/>
          <a:cs typeface="Arial" charset="0"/>
        </a:defRPr>
      </a:lvl6pPr>
      <a:lvl7pPr marL="2199772" algn="ctr" rtl="0" fontAlgn="base">
        <a:spcBef>
          <a:spcPct val="0"/>
        </a:spcBef>
        <a:spcAft>
          <a:spcPct val="0"/>
        </a:spcAft>
        <a:defRPr sz="10600">
          <a:solidFill>
            <a:schemeClr val="tx2"/>
          </a:solidFill>
          <a:latin typeface="Arial" charset="0"/>
          <a:cs typeface="Arial" charset="0"/>
        </a:defRPr>
      </a:lvl7pPr>
      <a:lvl8pPr marL="3299658" algn="ctr" rtl="0" fontAlgn="base">
        <a:spcBef>
          <a:spcPct val="0"/>
        </a:spcBef>
        <a:spcAft>
          <a:spcPct val="0"/>
        </a:spcAft>
        <a:defRPr sz="10600">
          <a:solidFill>
            <a:schemeClr val="tx2"/>
          </a:solidFill>
          <a:latin typeface="Arial" charset="0"/>
          <a:cs typeface="Arial" charset="0"/>
        </a:defRPr>
      </a:lvl8pPr>
      <a:lvl9pPr marL="4399544" algn="ctr" rtl="0" fontAlgn="base">
        <a:spcBef>
          <a:spcPct val="0"/>
        </a:spcBef>
        <a:spcAft>
          <a:spcPct val="0"/>
        </a:spcAft>
        <a:defRPr sz="10600">
          <a:solidFill>
            <a:schemeClr val="tx2"/>
          </a:solidFill>
          <a:latin typeface="Arial" charset="0"/>
          <a:cs typeface="Arial" charset="0"/>
        </a:defRPr>
      </a:lvl9pPr>
    </p:titleStyle>
    <p:bodyStyle>
      <a:lvl1pPr marL="824915" indent="-824915" algn="l" rtl="0" fontAlgn="base">
        <a:spcBef>
          <a:spcPct val="20000"/>
        </a:spcBef>
        <a:spcAft>
          <a:spcPct val="0"/>
        </a:spcAft>
        <a:buChar char="•"/>
        <a:defRPr sz="7700">
          <a:solidFill>
            <a:schemeClr val="tx1"/>
          </a:solidFill>
          <a:latin typeface="+mn-lt"/>
          <a:ea typeface="+mn-ea"/>
          <a:cs typeface="+mn-cs"/>
        </a:defRPr>
      </a:lvl1pPr>
      <a:lvl2pPr marL="1787315" indent="-687429" algn="l" rtl="0" fontAlgn="base">
        <a:spcBef>
          <a:spcPct val="20000"/>
        </a:spcBef>
        <a:spcAft>
          <a:spcPct val="0"/>
        </a:spcAft>
        <a:buChar char="–"/>
        <a:defRPr sz="6700">
          <a:solidFill>
            <a:schemeClr val="tx1"/>
          </a:solidFill>
          <a:latin typeface="+mn-lt"/>
          <a:cs typeface="+mn-cs"/>
        </a:defRPr>
      </a:lvl2pPr>
      <a:lvl3pPr marL="2749715" indent="-549943" algn="l" rtl="0" fontAlgn="base">
        <a:spcBef>
          <a:spcPct val="20000"/>
        </a:spcBef>
        <a:spcAft>
          <a:spcPct val="0"/>
        </a:spcAft>
        <a:buChar char="•"/>
        <a:defRPr sz="5800">
          <a:solidFill>
            <a:schemeClr val="tx1"/>
          </a:solidFill>
          <a:latin typeface="+mn-lt"/>
          <a:cs typeface="+mn-cs"/>
        </a:defRPr>
      </a:lvl3pPr>
      <a:lvl4pPr marL="3849601" indent="-549943" algn="l" rtl="0" fontAlgn="base">
        <a:spcBef>
          <a:spcPct val="20000"/>
        </a:spcBef>
        <a:spcAft>
          <a:spcPct val="0"/>
        </a:spcAft>
        <a:buChar char="–"/>
        <a:defRPr sz="4800">
          <a:solidFill>
            <a:schemeClr val="tx1"/>
          </a:solidFill>
          <a:latin typeface="+mn-lt"/>
          <a:cs typeface="+mn-cs"/>
        </a:defRPr>
      </a:lvl4pPr>
      <a:lvl5pPr marL="4949487" indent="-549943" algn="l" rtl="0" fontAlgn="base">
        <a:spcBef>
          <a:spcPct val="20000"/>
        </a:spcBef>
        <a:spcAft>
          <a:spcPct val="0"/>
        </a:spcAft>
        <a:buChar char="»"/>
        <a:defRPr sz="4800">
          <a:solidFill>
            <a:schemeClr val="tx1"/>
          </a:solidFill>
          <a:latin typeface="+mn-lt"/>
          <a:cs typeface="+mn-cs"/>
        </a:defRPr>
      </a:lvl5pPr>
      <a:lvl6pPr marL="6049373" indent="-549943" algn="l" rtl="0" fontAlgn="base">
        <a:spcBef>
          <a:spcPct val="20000"/>
        </a:spcBef>
        <a:spcAft>
          <a:spcPct val="0"/>
        </a:spcAft>
        <a:buChar char="»"/>
        <a:defRPr sz="4800">
          <a:solidFill>
            <a:schemeClr val="tx1"/>
          </a:solidFill>
          <a:latin typeface="+mn-lt"/>
          <a:cs typeface="+mn-cs"/>
        </a:defRPr>
      </a:lvl6pPr>
      <a:lvl7pPr marL="7149259" indent="-549943" algn="l" rtl="0" fontAlgn="base">
        <a:spcBef>
          <a:spcPct val="20000"/>
        </a:spcBef>
        <a:spcAft>
          <a:spcPct val="0"/>
        </a:spcAft>
        <a:buChar char="»"/>
        <a:defRPr sz="4800">
          <a:solidFill>
            <a:schemeClr val="tx1"/>
          </a:solidFill>
          <a:latin typeface="+mn-lt"/>
          <a:cs typeface="+mn-cs"/>
        </a:defRPr>
      </a:lvl7pPr>
      <a:lvl8pPr marL="8249145" indent="-549943" algn="l" rtl="0" fontAlgn="base">
        <a:spcBef>
          <a:spcPct val="20000"/>
        </a:spcBef>
        <a:spcAft>
          <a:spcPct val="0"/>
        </a:spcAft>
        <a:buChar char="»"/>
        <a:defRPr sz="4800">
          <a:solidFill>
            <a:schemeClr val="tx1"/>
          </a:solidFill>
          <a:latin typeface="+mn-lt"/>
          <a:cs typeface="+mn-cs"/>
        </a:defRPr>
      </a:lvl8pPr>
      <a:lvl9pPr marL="9349031" indent="-549943" algn="l" rtl="0" fontAlgn="base">
        <a:spcBef>
          <a:spcPct val="20000"/>
        </a:spcBef>
        <a:spcAft>
          <a:spcPct val="0"/>
        </a:spcAft>
        <a:buChar char="»"/>
        <a:defRPr sz="4800">
          <a:solidFill>
            <a:schemeClr val="tx1"/>
          </a:solidFill>
          <a:latin typeface="+mn-lt"/>
          <a:cs typeface="+mn-cs"/>
        </a:defRPr>
      </a:lvl9pPr>
    </p:bodyStyle>
    <p:otherStyle>
      <a:defPPr>
        <a:defRPr lang="es-ES"/>
      </a:defPPr>
      <a:lvl1pPr marL="0" algn="l" defTabSz="2199772" rtl="0" eaLnBrk="1" latinLnBrk="0" hangingPunct="1">
        <a:defRPr sz="4300" kern="1200">
          <a:solidFill>
            <a:schemeClr val="tx1"/>
          </a:solidFill>
          <a:latin typeface="+mn-lt"/>
          <a:ea typeface="+mn-ea"/>
          <a:cs typeface="+mn-cs"/>
        </a:defRPr>
      </a:lvl1pPr>
      <a:lvl2pPr marL="1099886" algn="l" defTabSz="2199772" rtl="0" eaLnBrk="1" latinLnBrk="0" hangingPunct="1">
        <a:defRPr sz="4300" kern="1200">
          <a:solidFill>
            <a:schemeClr val="tx1"/>
          </a:solidFill>
          <a:latin typeface="+mn-lt"/>
          <a:ea typeface="+mn-ea"/>
          <a:cs typeface="+mn-cs"/>
        </a:defRPr>
      </a:lvl2pPr>
      <a:lvl3pPr marL="2199772" algn="l" defTabSz="2199772" rtl="0" eaLnBrk="1" latinLnBrk="0" hangingPunct="1">
        <a:defRPr sz="4300" kern="1200">
          <a:solidFill>
            <a:schemeClr val="tx1"/>
          </a:solidFill>
          <a:latin typeface="+mn-lt"/>
          <a:ea typeface="+mn-ea"/>
          <a:cs typeface="+mn-cs"/>
        </a:defRPr>
      </a:lvl3pPr>
      <a:lvl4pPr marL="3299658" algn="l" defTabSz="2199772" rtl="0" eaLnBrk="1" latinLnBrk="0" hangingPunct="1">
        <a:defRPr sz="4300" kern="1200">
          <a:solidFill>
            <a:schemeClr val="tx1"/>
          </a:solidFill>
          <a:latin typeface="+mn-lt"/>
          <a:ea typeface="+mn-ea"/>
          <a:cs typeface="+mn-cs"/>
        </a:defRPr>
      </a:lvl4pPr>
      <a:lvl5pPr marL="4399544" algn="l" defTabSz="2199772" rtl="0" eaLnBrk="1" latinLnBrk="0" hangingPunct="1">
        <a:defRPr sz="4300" kern="1200">
          <a:solidFill>
            <a:schemeClr val="tx1"/>
          </a:solidFill>
          <a:latin typeface="+mn-lt"/>
          <a:ea typeface="+mn-ea"/>
          <a:cs typeface="+mn-cs"/>
        </a:defRPr>
      </a:lvl5pPr>
      <a:lvl6pPr marL="5499430" algn="l" defTabSz="2199772" rtl="0" eaLnBrk="1" latinLnBrk="0" hangingPunct="1">
        <a:defRPr sz="4300" kern="1200">
          <a:solidFill>
            <a:schemeClr val="tx1"/>
          </a:solidFill>
          <a:latin typeface="+mn-lt"/>
          <a:ea typeface="+mn-ea"/>
          <a:cs typeface="+mn-cs"/>
        </a:defRPr>
      </a:lvl6pPr>
      <a:lvl7pPr marL="6599316" algn="l" defTabSz="2199772" rtl="0" eaLnBrk="1" latinLnBrk="0" hangingPunct="1">
        <a:defRPr sz="4300" kern="1200">
          <a:solidFill>
            <a:schemeClr val="tx1"/>
          </a:solidFill>
          <a:latin typeface="+mn-lt"/>
          <a:ea typeface="+mn-ea"/>
          <a:cs typeface="+mn-cs"/>
        </a:defRPr>
      </a:lvl7pPr>
      <a:lvl8pPr marL="7699202" algn="l" defTabSz="2199772" rtl="0" eaLnBrk="1" latinLnBrk="0" hangingPunct="1">
        <a:defRPr sz="4300" kern="1200">
          <a:solidFill>
            <a:schemeClr val="tx1"/>
          </a:solidFill>
          <a:latin typeface="+mn-lt"/>
          <a:ea typeface="+mn-ea"/>
          <a:cs typeface="+mn-cs"/>
        </a:defRPr>
      </a:lvl8pPr>
      <a:lvl9pPr marL="8799088" algn="l" defTabSz="2199772" rtl="0" eaLnBrk="1" latinLnBrk="0" hangingPunct="1">
        <a:defRPr sz="43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jpeg"/><Relationship Id="rId7" Type="http://schemas.openxmlformats.org/officeDocument/2006/relationships/image" Target="../media/image6.gif"/><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5.gif"/><Relationship Id="rId5" Type="http://schemas.openxmlformats.org/officeDocument/2006/relationships/image" Target="../media/image4.jpeg"/><Relationship Id="rId4" Type="http://schemas.openxmlformats.org/officeDocument/2006/relationships/image" Target="../media/image3.jpeg"/><Relationship Id="rId9" Type="http://schemas.openxmlformats.org/officeDocument/2006/relationships/image" Target="../media/image8.gif"/></Relationships>
</file>

<file path=ppt/slides/_rels/slide2.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3" Type="http://schemas.openxmlformats.org/officeDocument/2006/relationships/hyperlink" Target="http://www.euroresidentes.com/Diversion/Frases/frases_religiosas.htm" TargetMode="External"/><Relationship Id="rId2" Type="http://schemas.openxmlformats.org/officeDocument/2006/relationships/image" Target="../media/image18.jpeg"/><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9.jpeg"/><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9.jpeg"/><Relationship Id="rId1" Type="http://schemas.openxmlformats.org/officeDocument/2006/relationships/slideLayout" Target="../slideLayouts/slideLayout7.xml"/><Relationship Id="rId4" Type="http://schemas.openxmlformats.org/officeDocument/2006/relationships/image" Target="../media/image14.jpeg"/></Relationships>
</file>

<file path=ppt/slides/_rels/slide23.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34.jpeg"/><Relationship Id="rId1" Type="http://schemas.openxmlformats.org/officeDocument/2006/relationships/slideLayout" Target="../slideLayouts/slideLayout7.xml"/><Relationship Id="rId5" Type="http://schemas.openxmlformats.org/officeDocument/2006/relationships/image" Target="../media/image36.jpeg"/><Relationship Id="rId4" Type="http://schemas.openxmlformats.org/officeDocument/2006/relationships/image" Target="../media/image22.jpeg"/></Relationships>
</file>

<file path=ppt/slides/_rels/slide27.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image" Target="../media/image38.jpeg"/><Relationship Id="rId1" Type="http://schemas.openxmlformats.org/officeDocument/2006/relationships/slideLayout" Target="../slideLayouts/slideLayout7.xml"/><Relationship Id="rId6" Type="http://schemas.openxmlformats.org/officeDocument/2006/relationships/image" Target="../media/image8.gif"/><Relationship Id="rId5" Type="http://schemas.openxmlformats.org/officeDocument/2006/relationships/image" Target="../media/image40.jpeg"/><Relationship Id="rId4" Type="http://schemas.openxmlformats.org/officeDocument/2006/relationships/image" Target="../media/image5.gif"/></Relationships>
</file>

<file path=ppt/slides/_rels/slide30.xml.rels><?xml version="1.0" encoding="UTF-8" standalone="yes"?>
<Relationships xmlns="http://schemas.openxmlformats.org/package/2006/relationships"><Relationship Id="rId8" Type="http://schemas.openxmlformats.org/officeDocument/2006/relationships/image" Target="../media/image44.png"/><Relationship Id="rId13" Type="http://schemas.openxmlformats.org/officeDocument/2006/relationships/hyperlink" Target="https://vk.com/mispps" TargetMode="External"/><Relationship Id="rId3" Type="http://schemas.openxmlformats.org/officeDocument/2006/relationships/image" Target="../media/image41.png"/><Relationship Id="rId7" Type="http://schemas.openxmlformats.org/officeDocument/2006/relationships/hyperlink" Target="https://www.facebook.com/mispps" TargetMode="External"/><Relationship Id="rId12" Type="http://schemas.openxmlformats.org/officeDocument/2006/relationships/image" Target="../media/image46.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43.png"/><Relationship Id="rId11" Type="http://schemas.openxmlformats.org/officeDocument/2006/relationships/hyperlink" Target="https://plus.google.com/+Mispps/" TargetMode="External"/><Relationship Id="rId5" Type="http://schemas.openxmlformats.org/officeDocument/2006/relationships/image" Target="../media/image42.png"/><Relationship Id="rId10" Type="http://schemas.openxmlformats.org/officeDocument/2006/relationships/image" Target="../media/image45.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4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Espace réservé du contenu 4"/>
          <p:cNvPicPr>
            <a:picLocks noChangeAspect="1"/>
          </p:cNvPicPr>
          <p:nvPr/>
        </p:nvPicPr>
        <p:blipFill>
          <a:blip r:embed="rId3" cstate="print"/>
          <a:srcRect/>
          <a:stretch>
            <a:fillRect/>
          </a:stretch>
        </p:blipFill>
        <p:spPr bwMode="auto">
          <a:xfrm>
            <a:off x="0" y="0"/>
            <a:ext cx="23774400" cy="14722475"/>
          </a:xfrm>
          <a:prstGeom prst="rect">
            <a:avLst/>
          </a:prstGeom>
          <a:noFill/>
          <a:ln w="9525">
            <a:noFill/>
            <a:miter lim="800000"/>
            <a:headEnd/>
            <a:tailEnd/>
          </a:ln>
          <a:effectLst/>
        </p:spPr>
      </p:pic>
      <p:pic>
        <p:nvPicPr>
          <p:cNvPr id="10" name="Espace réservé du contenu 3"/>
          <p:cNvPicPr>
            <a:picLocks noChangeAspect="1"/>
          </p:cNvPicPr>
          <p:nvPr/>
        </p:nvPicPr>
        <p:blipFill>
          <a:blip r:embed="rId4" cstate="print"/>
          <a:srcRect b="3903"/>
          <a:stretch>
            <a:fillRect/>
          </a:stretch>
        </p:blipFill>
        <p:spPr bwMode="auto">
          <a:xfrm>
            <a:off x="0" y="0"/>
            <a:ext cx="23774400" cy="14722475"/>
          </a:xfrm>
          <a:prstGeom prst="rect">
            <a:avLst/>
          </a:prstGeom>
          <a:noFill/>
          <a:ln w="9525">
            <a:noFill/>
            <a:miter lim="800000"/>
            <a:headEnd/>
            <a:tailEnd/>
          </a:ln>
          <a:effectLst/>
        </p:spPr>
      </p:pic>
      <p:pic>
        <p:nvPicPr>
          <p:cNvPr id="2054" name="Picture 6" descr="CARA"/>
          <p:cNvPicPr>
            <a:picLocks noChangeAspect="1" noChangeArrowheads="1"/>
          </p:cNvPicPr>
          <p:nvPr/>
        </p:nvPicPr>
        <p:blipFill>
          <a:blip r:embed="rId5" cstate="print"/>
          <a:srcRect/>
          <a:stretch>
            <a:fillRect/>
          </a:stretch>
        </p:blipFill>
        <p:spPr bwMode="auto">
          <a:xfrm>
            <a:off x="957186" y="11933269"/>
            <a:ext cx="2016125" cy="2106612"/>
          </a:xfrm>
          <a:prstGeom prst="rect">
            <a:avLst/>
          </a:prstGeom>
          <a:noFill/>
          <a:ln w="38100">
            <a:solidFill>
              <a:srgbClr val="FF0000"/>
            </a:solidFill>
            <a:miter lim="800000"/>
            <a:headEnd/>
            <a:tailEnd/>
          </a:ln>
        </p:spPr>
      </p:pic>
      <p:pic>
        <p:nvPicPr>
          <p:cNvPr id="2056" name="Image 2" descr="swirlrainbw3.gif"/>
          <p:cNvPicPr>
            <a:picLocks noChangeAspect="1"/>
          </p:cNvPicPr>
          <p:nvPr/>
        </p:nvPicPr>
        <p:blipFill>
          <a:blip r:embed="rId6" cstate="print"/>
          <a:srcRect/>
          <a:stretch>
            <a:fillRect/>
          </a:stretch>
        </p:blipFill>
        <p:spPr bwMode="auto">
          <a:xfrm rot="5400000">
            <a:off x="-7270750" y="7270750"/>
            <a:ext cx="14722475" cy="180975"/>
          </a:xfrm>
          <a:prstGeom prst="rect">
            <a:avLst/>
          </a:prstGeom>
          <a:noFill/>
          <a:ln w="9525">
            <a:noFill/>
            <a:miter lim="800000"/>
            <a:headEnd/>
            <a:tailEnd/>
          </a:ln>
        </p:spPr>
      </p:pic>
      <p:pic>
        <p:nvPicPr>
          <p:cNvPr id="2057" name="Image 2" descr="swirlrainbw3.gif"/>
          <p:cNvPicPr>
            <a:picLocks noChangeAspect="1"/>
          </p:cNvPicPr>
          <p:nvPr/>
        </p:nvPicPr>
        <p:blipFill>
          <a:blip r:embed="rId6" cstate="print"/>
          <a:srcRect/>
          <a:stretch>
            <a:fillRect/>
          </a:stretch>
        </p:blipFill>
        <p:spPr bwMode="auto">
          <a:xfrm rot="5400000">
            <a:off x="16322675" y="7270750"/>
            <a:ext cx="14722475" cy="180975"/>
          </a:xfrm>
          <a:prstGeom prst="rect">
            <a:avLst/>
          </a:prstGeom>
          <a:noFill/>
          <a:ln w="9525">
            <a:noFill/>
            <a:miter lim="800000"/>
            <a:headEnd/>
            <a:tailEnd/>
          </a:ln>
        </p:spPr>
      </p:pic>
      <p:pic>
        <p:nvPicPr>
          <p:cNvPr id="2058" name="Image 2" descr="swirlrainbw3.gif"/>
          <p:cNvPicPr>
            <a:picLocks noChangeAspect="1"/>
          </p:cNvPicPr>
          <p:nvPr/>
        </p:nvPicPr>
        <p:blipFill>
          <a:blip r:embed="rId6" cstate="print"/>
          <a:srcRect/>
          <a:stretch>
            <a:fillRect/>
          </a:stretch>
        </p:blipFill>
        <p:spPr bwMode="auto">
          <a:xfrm rot="10800000">
            <a:off x="0" y="0"/>
            <a:ext cx="23774400" cy="149225"/>
          </a:xfrm>
          <a:prstGeom prst="rect">
            <a:avLst/>
          </a:prstGeom>
          <a:noFill/>
          <a:ln w="9525">
            <a:noFill/>
            <a:miter lim="800000"/>
            <a:headEnd/>
            <a:tailEnd/>
          </a:ln>
        </p:spPr>
      </p:pic>
      <p:pic>
        <p:nvPicPr>
          <p:cNvPr id="2059" name="Image 2" descr="swirlrainbw3.gif"/>
          <p:cNvPicPr>
            <a:picLocks noChangeAspect="1"/>
          </p:cNvPicPr>
          <p:nvPr/>
        </p:nvPicPr>
        <p:blipFill>
          <a:blip r:embed="rId6" cstate="print"/>
          <a:srcRect/>
          <a:stretch>
            <a:fillRect/>
          </a:stretch>
        </p:blipFill>
        <p:spPr bwMode="auto">
          <a:xfrm rot="10800000">
            <a:off x="0" y="14562138"/>
            <a:ext cx="23774400" cy="160337"/>
          </a:xfrm>
          <a:prstGeom prst="rect">
            <a:avLst/>
          </a:prstGeom>
          <a:noFill/>
          <a:ln w="9525">
            <a:noFill/>
            <a:miter lim="800000"/>
            <a:headEnd/>
            <a:tailEnd/>
          </a:ln>
        </p:spPr>
      </p:pic>
      <p:sp>
        <p:nvSpPr>
          <p:cNvPr id="2071" name="WordArt 23" descr="rainbow"/>
          <p:cNvSpPr>
            <a:spLocks noChangeArrowheads="1" noChangeShapeType="1" noTextEdit="1"/>
          </p:cNvSpPr>
          <p:nvPr/>
        </p:nvSpPr>
        <p:spPr bwMode="auto">
          <a:xfrm>
            <a:off x="2742184" y="3400797"/>
            <a:ext cx="18290032" cy="7617101"/>
          </a:xfrm>
          <a:prstGeom prst="rect">
            <a:avLst/>
          </a:prstGeom>
        </p:spPr>
        <p:txBody>
          <a:bodyPr wrap="none" fromWordArt="1">
            <a:prstTxWarp prst="textPlain">
              <a:avLst>
                <a:gd name="adj" fmla="val 50000"/>
              </a:avLst>
            </a:prstTxWarp>
          </a:bodyPr>
          <a:lstStyle/>
          <a:p>
            <a:pPr algn="ctr"/>
            <a:endParaRPr lang="es-ES" sz="3600" b="1" kern="10" dirty="0">
              <a:ln w="9525">
                <a:solidFill>
                  <a:srgbClr val="FF0000"/>
                </a:solidFill>
                <a:round/>
                <a:headEnd/>
                <a:tailEnd/>
              </a:ln>
              <a:blipFill dpi="0" rotWithShape="1">
                <a:blip r:embed="rId7"/>
                <a:srcRect/>
                <a:stretch>
                  <a:fillRect/>
                </a:stretch>
              </a:blipFill>
              <a:effectLst>
                <a:outerShdw dist="35921" dir="2700000" algn="ctr" rotWithShape="0">
                  <a:schemeClr val="folHlink">
                    <a:alpha val="80000"/>
                  </a:schemeClr>
                </a:outerShdw>
              </a:effectLst>
              <a:latin typeface="Ravie" pitchFamily="82" charset="0"/>
            </a:endParaRPr>
          </a:p>
        </p:txBody>
      </p:sp>
      <p:pic>
        <p:nvPicPr>
          <p:cNvPr id="2074" name="Picture 6" descr="0_6e3ba_70425c9_L"/>
          <p:cNvPicPr>
            <a:picLocks noChangeAspect="1" noChangeArrowheads="1"/>
          </p:cNvPicPr>
          <p:nvPr/>
        </p:nvPicPr>
        <p:blipFill>
          <a:blip r:embed="rId8" cstate="print"/>
          <a:srcRect/>
          <a:stretch>
            <a:fillRect/>
          </a:stretch>
        </p:blipFill>
        <p:spPr bwMode="auto">
          <a:xfrm>
            <a:off x="19812000" y="0"/>
            <a:ext cx="3962400" cy="2794000"/>
          </a:xfrm>
          <a:prstGeom prst="rect">
            <a:avLst/>
          </a:prstGeom>
          <a:noFill/>
          <a:ln w="9525">
            <a:noFill/>
            <a:miter lim="800000"/>
            <a:headEnd/>
            <a:tailEnd/>
          </a:ln>
        </p:spPr>
      </p:pic>
      <p:sp>
        <p:nvSpPr>
          <p:cNvPr id="12" name="11 CuadroTexto"/>
          <p:cNvSpPr txBox="1"/>
          <p:nvPr/>
        </p:nvSpPr>
        <p:spPr>
          <a:xfrm>
            <a:off x="1028624" y="1431883"/>
            <a:ext cx="5091843" cy="754053"/>
          </a:xfrm>
          <a:prstGeom prst="rect">
            <a:avLst/>
          </a:prstGeom>
          <a:solidFill>
            <a:srgbClr val="38D1F0"/>
          </a:solidFill>
          <a:ln>
            <a:solidFill>
              <a:schemeClr val="accent1"/>
            </a:solidFill>
          </a:ln>
        </p:spPr>
        <p:txBody>
          <a:bodyPr wrap="none" rtlCol="0">
            <a:spAutoFit/>
          </a:bodyPr>
          <a:lstStyle/>
          <a:p>
            <a:r>
              <a:rPr lang="es-ES" b="1" dirty="0" smtClean="0">
                <a:solidFill>
                  <a:srgbClr val="1116E9"/>
                </a:solidFill>
              </a:rPr>
              <a:t>ANDREA BOCELLI</a:t>
            </a:r>
            <a:endParaRPr lang="es-ES" b="1" dirty="0">
              <a:solidFill>
                <a:srgbClr val="1116E9"/>
              </a:solidFill>
            </a:endParaRPr>
          </a:p>
        </p:txBody>
      </p:sp>
      <p:sp>
        <p:nvSpPr>
          <p:cNvPr id="13" name="12 Rectángulo"/>
          <p:cNvSpPr/>
          <p:nvPr/>
        </p:nvSpPr>
        <p:spPr>
          <a:xfrm>
            <a:off x="1171500" y="2217701"/>
            <a:ext cx="21502838" cy="9279463"/>
          </a:xfrm>
          <a:prstGeom prst="rect">
            <a:avLst/>
          </a:prstGeom>
        </p:spPr>
        <p:txBody>
          <a:bodyPr wrap="square">
            <a:spAutoFit/>
          </a:bodyPr>
          <a:lstStyle/>
          <a:p>
            <a:pPr algn="ctr"/>
            <a:r>
              <a:rPr lang="es-ES" sz="19900" i="1"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Frases </a:t>
            </a:r>
          </a:p>
          <a:p>
            <a:pPr algn="ctr"/>
            <a:r>
              <a:rPr lang="es-ES" sz="19900" i="1"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en la </a:t>
            </a:r>
            <a:endParaRPr lang="es-ES" sz="19900" i="1"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endParaRPr>
          </a:p>
          <a:p>
            <a:pPr algn="ctr"/>
            <a:r>
              <a:rPr lang="es-ES" sz="19900" i="1"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 </a:t>
            </a:r>
            <a:r>
              <a:rPr lang="es-ES" sz="19900" i="1"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Navidad</a:t>
            </a:r>
            <a:endParaRPr lang="es-ES" sz="19900" dirty="0"/>
          </a:p>
        </p:txBody>
      </p:sp>
      <p:pic>
        <p:nvPicPr>
          <p:cNvPr id="15" name="Picture 6" descr="http://www.nombres-animados.net/Letra-J/Jose-Luis/Nombre-animado-Jose-Luis-04.gif"/>
          <p:cNvPicPr>
            <a:picLocks noChangeAspect="1" noChangeArrowheads="1" noCrop="1"/>
          </p:cNvPicPr>
          <p:nvPr/>
        </p:nvPicPr>
        <p:blipFill>
          <a:blip r:embed="rId9">
            <a:duotone>
              <a:prstClr val="black"/>
              <a:schemeClr val="accent2">
                <a:tint val="45000"/>
                <a:satMod val="400000"/>
              </a:schemeClr>
            </a:duotone>
            <a:lum bright="-6000" contrast="65000"/>
          </a:blip>
          <a:srcRect/>
          <a:stretch>
            <a:fillRect/>
          </a:stretch>
        </p:blipFill>
        <p:spPr bwMode="auto">
          <a:xfrm>
            <a:off x="3297012" y="12046252"/>
            <a:ext cx="5222975" cy="2005211"/>
          </a:xfrm>
          <a:prstGeom prst="rect">
            <a:avLst/>
          </a:prstGeom>
          <a:noFill/>
        </p:spPr>
      </p:pic>
    </p:spTree>
  </p:cSld>
  <p:clrMapOvr>
    <a:masterClrMapping/>
  </p:clrMapOvr>
  <p:transition spd="slow" advClick="0" advTm="15000">
    <p:randomBar dir="vert"/>
    <p:sndAc>
      <p:stSnd loop="1">
        <p:snd r:embed="rId2" name="06 - noche de paz (silent night).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7" presetClass="entr" presetSubtype="0" fill="hold" nodeType="afterEffect" nodePh="1">
                                  <p:stCondLst>
                                    <p:cond delay="0"/>
                                  </p:stCondLst>
                                  <p:endCondLst>
                                    <p:cond evt="begin" delay="0">
                                      <p:tn val="5"/>
                                    </p:cond>
                                  </p:endCondLst>
                                  <p:iterate type="lt">
                                    <p:tmPct val="50000"/>
                                  </p:iterate>
                                  <p:childTnLst>
                                    <p:set>
                                      <p:cBhvr>
                                        <p:cTn id="6" dur="1" fill="hold">
                                          <p:stCondLst>
                                            <p:cond delay="0"/>
                                          </p:stCondLst>
                                        </p:cTn>
                                        <p:tgtEl>
                                          <p:spTgt spid="2071">
                                            <p:txEl>
                                              <p:pRg st="0" end="0"/>
                                            </p:txEl>
                                          </p:spTgt>
                                        </p:tgtEl>
                                        <p:attrNameLst>
                                          <p:attrName>style.visibility</p:attrName>
                                        </p:attrNameLst>
                                      </p:cBhvr>
                                      <p:to>
                                        <p:strVal val="visible"/>
                                      </p:to>
                                    </p:set>
                                    <p:anim calcmode="discrete" valueType="clr">
                                      <p:cBhvr override="childStyle">
                                        <p:cTn id="7" dur="1000"/>
                                        <p:tgtEl>
                                          <p:spTgt spid="2071">
                                            <p:txEl>
                                              <p:pRg st="0" end="0"/>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8" dur="1000"/>
                                        <p:tgtEl>
                                          <p:spTgt spid="2071">
                                            <p:txEl>
                                              <p:pRg st="0" end="0"/>
                                            </p:txEl>
                                          </p:spTgt>
                                        </p:tgtEl>
                                        <p:attrNameLst>
                                          <p:attrName>fillcolor</p:attrName>
                                        </p:attrNameLst>
                                      </p:cBhvr>
                                      <p:tavLst>
                                        <p:tav tm="0">
                                          <p:val>
                                            <p:clrVal>
                                              <a:schemeClr val="accent2"/>
                                            </p:clrVal>
                                          </p:val>
                                        </p:tav>
                                        <p:tav tm="50000">
                                          <p:val>
                                            <p:clrVal>
                                              <a:schemeClr val="hlink"/>
                                            </p:clrVal>
                                          </p:val>
                                        </p:tav>
                                      </p:tavLst>
                                    </p:anim>
                                    <p:set>
                                      <p:cBhvr>
                                        <p:cTn id="9" dur="1000"/>
                                        <p:tgtEl>
                                          <p:spTgt spid="2071">
                                            <p:txEl>
                                              <p:pRg st="0" end="0"/>
                                            </p:txEl>
                                          </p:spTgt>
                                        </p:tgtEl>
                                        <p:attrNameLst>
                                          <p:attrName>fill.type</p:attrName>
                                        </p:attrNameLst>
                                      </p:cBhvr>
                                      <p:to>
                                        <p:strVal val="solid"/>
                                      </p:to>
                                    </p:set>
                                  </p:childTnLst>
                                </p:cTn>
                              </p:par>
                              <p:par>
                                <p:cTn id="10" presetID="17" presetClass="entr" presetSubtype="10" fill="hold" nodeType="withEffect">
                                  <p:stCondLst>
                                    <p:cond delay="0"/>
                                  </p:stCondLst>
                                  <p:childTnLst>
                                    <p:set>
                                      <p:cBhvr>
                                        <p:cTn id="11" dur="1" fill="hold">
                                          <p:stCondLst>
                                            <p:cond delay="0"/>
                                          </p:stCondLst>
                                        </p:cTn>
                                        <p:tgtEl>
                                          <p:spTgt spid="11"/>
                                        </p:tgtEl>
                                        <p:attrNameLst>
                                          <p:attrName>style.visibility</p:attrName>
                                        </p:attrNameLst>
                                      </p:cBhvr>
                                      <p:to>
                                        <p:strVal val="visible"/>
                                      </p:to>
                                    </p:set>
                                    <p:anim calcmode="lin" valueType="num">
                                      <p:cBhvr>
                                        <p:cTn id="12" dur="5000" fill="hold"/>
                                        <p:tgtEl>
                                          <p:spTgt spid="11"/>
                                        </p:tgtEl>
                                        <p:attrNameLst>
                                          <p:attrName>ppt_w</p:attrName>
                                        </p:attrNameLst>
                                      </p:cBhvr>
                                      <p:tavLst>
                                        <p:tav tm="0">
                                          <p:val>
                                            <p:fltVal val="0"/>
                                          </p:val>
                                        </p:tav>
                                        <p:tav tm="100000">
                                          <p:val>
                                            <p:strVal val="#ppt_w"/>
                                          </p:val>
                                        </p:tav>
                                      </p:tavLst>
                                    </p:anim>
                                    <p:anim calcmode="lin" valueType="num">
                                      <p:cBhvr>
                                        <p:cTn id="13" dur="5000" fill="hold"/>
                                        <p:tgtEl>
                                          <p:spTgt spid="11"/>
                                        </p:tgtEl>
                                        <p:attrNameLst>
                                          <p:attrName>ppt_h</p:attrName>
                                        </p:attrNameLst>
                                      </p:cBhvr>
                                      <p:tavLst>
                                        <p:tav tm="0">
                                          <p:val>
                                            <p:strVal val="#ppt_h"/>
                                          </p:val>
                                        </p:tav>
                                        <p:tav tm="100000">
                                          <p:val>
                                            <p:strVal val="#ppt_h"/>
                                          </p:val>
                                        </p:tav>
                                      </p:tavLst>
                                    </p:anim>
                                  </p:childTnLst>
                                </p:cTn>
                              </p:par>
                            </p:childTnLst>
                          </p:cTn>
                        </p:par>
                        <p:par>
                          <p:cTn id="14" fill="hold">
                            <p:stCondLst>
                              <p:cond delay="5000"/>
                            </p:stCondLst>
                            <p:childTnLst>
                              <p:par>
                                <p:cTn id="15" presetID="20" presetClass="entr" presetSubtype="0" fill="hold" nodeType="after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wedge">
                                      <p:cBhvr>
                                        <p:cTn id="17" dur="2000"/>
                                        <p:tgtEl>
                                          <p:spTgt spid="10"/>
                                        </p:tgtEl>
                                      </p:cBhvr>
                                    </p:animEffect>
                                  </p:childTnLst>
                                </p:cTn>
                              </p:par>
                            </p:childTnLst>
                          </p:cTn>
                        </p:par>
                      </p:childTnLst>
                    </p:cTn>
                  </p:par>
                  <p:par>
                    <p:cTn id="18" fill="hold">
                      <p:stCondLst>
                        <p:cond delay="indefinite"/>
                      </p:stCondLst>
                      <p:childTnLst>
                        <p:par>
                          <p:cTn id="19" fill="hold">
                            <p:stCondLst>
                              <p:cond delay="0"/>
                            </p:stCondLst>
                            <p:childTnLst>
                              <p:par>
                                <p:cTn id="20" presetID="19" presetClass="emph" presetSubtype="0" fill="hold" nodeType="clickEffect">
                                  <p:stCondLst>
                                    <p:cond delay="0"/>
                                  </p:stCondLst>
                                  <p:iterate type="lt">
                                    <p:tmPct val="0"/>
                                  </p:iterate>
                                  <p:childTnLst>
                                    <p:animClr clrSpc="rgb">
                                      <p:cBhvr override="childStyle">
                                        <p:cTn id="21" dur="500" fill="hold"/>
                                        <p:tgtEl>
                                          <p:spTgt spid="13">
                                            <p:txEl>
                                              <p:pRg st="0" end="0"/>
                                            </p:txEl>
                                          </p:spTgt>
                                        </p:tgtEl>
                                        <p:attrNameLst>
                                          <p:attrName>style.color</p:attrName>
                                        </p:attrNameLst>
                                      </p:cBhvr>
                                      <p:to>
                                        <a:srgbClr val="FF00FF"/>
                                      </p:to>
                                    </p:animClr>
                                    <p:animClr clrSpc="rgb">
                                      <p:cBhvr>
                                        <p:cTn id="22" dur="500" fill="hold"/>
                                        <p:tgtEl>
                                          <p:spTgt spid="13">
                                            <p:txEl>
                                              <p:pRg st="0" end="0"/>
                                            </p:txEl>
                                          </p:spTgt>
                                        </p:tgtEl>
                                        <p:attrNameLst>
                                          <p:attrName>fillcolor</p:attrName>
                                        </p:attrNameLst>
                                      </p:cBhvr>
                                      <p:to>
                                        <a:srgbClr val="FF00FF"/>
                                      </p:to>
                                    </p:animClr>
                                    <p:set>
                                      <p:cBhvr>
                                        <p:cTn id="23" dur="500" fill="hold"/>
                                        <p:tgtEl>
                                          <p:spTgt spid="13">
                                            <p:txEl>
                                              <p:pRg st="0" end="0"/>
                                            </p:txEl>
                                          </p:spTgt>
                                        </p:tgtEl>
                                        <p:attrNameLst>
                                          <p:attrName>fill.type</p:attrName>
                                        </p:attrNameLst>
                                      </p:cBhvr>
                                      <p:to>
                                        <p:strVal val="solid"/>
                                      </p:to>
                                    </p:set>
                                    <p:set>
                                      <p:cBhvr>
                                        <p:cTn id="24" dur="500" fill="hold"/>
                                        <p:tgtEl>
                                          <p:spTgt spid="13">
                                            <p:txEl>
                                              <p:pRg st="0" end="0"/>
                                            </p:txEl>
                                          </p:spTgt>
                                        </p:tgtEl>
                                        <p:attrNameLst>
                                          <p:attrName>fill.on</p:attrName>
                                        </p:attrNameLst>
                                      </p:cBhvr>
                                      <p:to>
                                        <p:strVal val="true"/>
                                      </p:to>
                                    </p:set>
                                  </p:childTnLst>
                                </p:cTn>
                              </p:par>
                              <p:par>
                                <p:cTn id="25" presetID="19" presetClass="emph" presetSubtype="0" fill="hold" nodeType="withEffect">
                                  <p:stCondLst>
                                    <p:cond delay="0"/>
                                  </p:stCondLst>
                                  <p:iterate type="lt">
                                    <p:tmPct val="0"/>
                                  </p:iterate>
                                  <p:childTnLst>
                                    <p:animClr clrSpc="rgb">
                                      <p:cBhvr override="childStyle">
                                        <p:cTn id="26" dur="500" fill="hold"/>
                                        <p:tgtEl>
                                          <p:spTgt spid="13">
                                            <p:txEl>
                                              <p:pRg st="1" end="1"/>
                                            </p:txEl>
                                          </p:spTgt>
                                        </p:tgtEl>
                                        <p:attrNameLst>
                                          <p:attrName>style.color</p:attrName>
                                        </p:attrNameLst>
                                      </p:cBhvr>
                                      <p:to>
                                        <a:srgbClr val="FF00FF"/>
                                      </p:to>
                                    </p:animClr>
                                    <p:animClr clrSpc="rgb">
                                      <p:cBhvr>
                                        <p:cTn id="27" dur="500" fill="hold"/>
                                        <p:tgtEl>
                                          <p:spTgt spid="13">
                                            <p:txEl>
                                              <p:pRg st="1" end="1"/>
                                            </p:txEl>
                                          </p:spTgt>
                                        </p:tgtEl>
                                        <p:attrNameLst>
                                          <p:attrName>fillcolor</p:attrName>
                                        </p:attrNameLst>
                                      </p:cBhvr>
                                      <p:to>
                                        <a:srgbClr val="FF00FF"/>
                                      </p:to>
                                    </p:animClr>
                                    <p:set>
                                      <p:cBhvr>
                                        <p:cTn id="28" dur="500" fill="hold"/>
                                        <p:tgtEl>
                                          <p:spTgt spid="13">
                                            <p:txEl>
                                              <p:pRg st="1" end="1"/>
                                            </p:txEl>
                                          </p:spTgt>
                                        </p:tgtEl>
                                        <p:attrNameLst>
                                          <p:attrName>fill.type</p:attrName>
                                        </p:attrNameLst>
                                      </p:cBhvr>
                                      <p:to>
                                        <p:strVal val="solid"/>
                                      </p:to>
                                    </p:set>
                                    <p:set>
                                      <p:cBhvr>
                                        <p:cTn id="29" dur="500" fill="hold"/>
                                        <p:tgtEl>
                                          <p:spTgt spid="13">
                                            <p:txEl>
                                              <p:pRg st="1" end="1"/>
                                            </p:txEl>
                                          </p:spTgt>
                                        </p:tgtEl>
                                        <p:attrNameLst>
                                          <p:attrName>fill.on</p:attrName>
                                        </p:attrNameLst>
                                      </p:cBhvr>
                                      <p:to>
                                        <p:strVal val="true"/>
                                      </p:to>
                                    </p:set>
                                  </p:childTnLst>
                                </p:cTn>
                              </p:par>
                              <p:par>
                                <p:cTn id="30" presetID="19" presetClass="emph" presetSubtype="0" fill="hold" nodeType="withEffect">
                                  <p:stCondLst>
                                    <p:cond delay="0"/>
                                  </p:stCondLst>
                                  <p:iterate type="lt">
                                    <p:tmPct val="0"/>
                                  </p:iterate>
                                  <p:childTnLst>
                                    <p:animClr clrSpc="rgb">
                                      <p:cBhvr override="childStyle">
                                        <p:cTn id="31" dur="500" fill="hold"/>
                                        <p:tgtEl>
                                          <p:spTgt spid="13">
                                            <p:txEl>
                                              <p:pRg st="2" end="2"/>
                                            </p:txEl>
                                          </p:spTgt>
                                        </p:tgtEl>
                                        <p:attrNameLst>
                                          <p:attrName>style.color</p:attrName>
                                        </p:attrNameLst>
                                      </p:cBhvr>
                                      <p:to>
                                        <a:srgbClr val="FF00FF"/>
                                      </p:to>
                                    </p:animClr>
                                    <p:animClr clrSpc="rgb">
                                      <p:cBhvr>
                                        <p:cTn id="32" dur="500" fill="hold"/>
                                        <p:tgtEl>
                                          <p:spTgt spid="13">
                                            <p:txEl>
                                              <p:pRg st="2" end="2"/>
                                            </p:txEl>
                                          </p:spTgt>
                                        </p:tgtEl>
                                        <p:attrNameLst>
                                          <p:attrName>fillcolor</p:attrName>
                                        </p:attrNameLst>
                                      </p:cBhvr>
                                      <p:to>
                                        <a:srgbClr val="FF00FF"/>
                                      </p:to>
                                    </p:animClr>
                                    <p:set>
                                      <p:cBhvr>
                                        <p:cTn id="33" dur="500" fill="hold"/>
                                        <p:tgtEl>
                                          <p:spTgt spid="13">
                                            <p:txEl>
                                              <p:pRg st="2" end="2"/>
                                            </p:txEl>
                                          </p:spTgt>
                                        </p:tgtEl>
                                        <p:attrNameLst>
                                          <p:attrName>fill.type</p:attrName>
                                        </p:attrNameLst>
                                      </p:cBhvr>
                                      <p:to>
                                        <p:strVal val="solid"/>
                                      </p:to>
                                    </p:set>
                                    <p:set>
                                      <p:cBhvr>
                                        <p:cTn id="34" dur="500" fill="hold"/>
                                        <p:tgtEl>
                                          <p:spTgt spid="13">
                                            <p:txEl>
                                              <p:pRg st="2" end="2"/>
                                            </p:txEl>
                                          </p:spTgt>
                                        </p:tgtEl>
                                        <p:attrNameLst>
                                          <p:attrName>fill.on</p:attrName>
                                        </p:attrNameLst>
                                      </p:cBhvr>
                                      <p:to>
                                        <p:strVal val="true"/>
                                      </p:to>
                                    </p:set>
                                  </p:childTnLst>
                                </p:cTn>
                              </p:par>
                            </p:childTnLst>
                          </p:cTn>
                        </p:par>
                      </p:childTnLst>
                    </p:cTn>
                  </p:par>
                  <p:par>
                    <p:cTn id="35" fill="hold">
                      <p:stCondLst>
                        <p:cond delay="indefinite"/>
                      </p:stCondLst>
                      <p:childTnLst>
                        <p:par>
                          <p:cTn id="36" fill="hold">
                            <p:stCondLst>
                              <p:cond delay="0"/>
                            </p:stCondLst>
                            <p:childTnLst>
                              <p:par>
                                <p:cTn id="37" presetID="24" presetClass="emph" presetSubtype="0" fill="hold" nodeType="clickEffect">
                                  <p:stCondLst>
                                    <p:cond delay="0"/>
                                  </p:stCondLst>
                                  <p:iterate type="lt">
                                    <p:tmPct val="0"/>
                                  </p:iterate>
                                  <p:childTnLst>
                                    <p:animClr clrSpc="hsl">
                                      <p:cBhvr override="childStyle">
                                        <p:cTn id="38" dur="500" fill="hold"/>
                                        <p:tgtEl>
                                          <p:spTgt spid="13">
                                            <p:txEl>
                                              <p:pRg st="0" end="0"/>
                                            </p:txEl>
                                          </p:spTgt>
                                        </p:tgtEl>
                                        <p:attrNameLst>
                                          <p:attrName>style.color</p:attrName>
                                        </p:attrNameLst>
                                      </p:cBhvr>
                                      <p:by>
                                        <p:hsl h="0" s="-12549" l="-25098"/>
                                      </p:by>
                                    </p:animClr>
                                    <p:animClr clrSpc="hsl">
                                      <p:cBhvr>
                                        <p:cTn id="39" dur="500" fill="hold"/>
                                        <p:tgtEl>
                                          <p:spTgt spid="13">
                                            <p:txEl>
                                              <p:pRg st="0" end="0"/>
                                            </p:txEl>
                                          </p:spTgt>
                                        </p:tgtEl>
                                        <p:attrNameLst>
                                          <p:attrName>fillcolor</p:attrName>
                                        </p:attrNameLst>
                                      </p:cBhvr>
                                      <p:by>
                                        <p:hsl h="0" s="-12549" l="-25098"/>
                                      </p:by>
                                    </p:animClr>
                                    <p:animClr clrSpc="hsl">
                                      <p:cBhvr>
                                        <p:cTn id="40" dur="500" fill="hold"/>
                                        <p:tgtEl>
                                          <p:spTgt spid="13">
                                            <p:txEl>
                                              <p:pRg st="0" end="0"/>
                                            </p:txEl>
                                          </p:spTgt>
                                        </p:tgtEl>
                                        <p:attrNameLst>
                                          <p:attrName>stroke.color</p:attrName>
                                        </p:attrNameLst>
                                      </p:cBhvr>
                                      <p:by>
                                        <p:hsl h="0" s="-12549" l="-25098"/>
                                      </p:by>
                                    </p:animClr>
                                    <p:set>
                                      <p:cBhvr>
                                        <p:cTn id="41" dur="500" fill="hold"/>
                                        <p:tgtEl>
                                          <p:spTgt spid="13">
                                            <p:txEl>
                                              <p:pRg st="0" end="0"/>
                                            </p:txEl>
                                          </p:spTgt>
                                        </p:tgtEl>
                                        <p:attrNameLst>
                                          <p:attrName>fill.type</p:attrName>
                                        </p:attrNameLst>
                                      </p:cBhvr>
                                      <p:to>
                                        <p:strVal val="solid"/>
                                      </p:to>
                                    </p:set>
                                  </p:childTnLst>
                                </p:cTn>
                              </p:par>
                              <p:par>
                                <p:cTn id="42" presetID="24" presetClass="emph" presetSubtype="0" fill="hold" nodeType="withEffect">
                                  <p:stCondLst>
                                    <p:cond delay="0"/>
                                  </p:stCondLst>
                                  <p:iterate type="lt">
                                    <p:tmPct val="0"/>
                                  </p:iterate>
                                  <p:childTnLst>
                                    <p:animClr clrSpc="hsl">
                                      <p:cBhvr override="childStyle">
                                        <p:cTn id="43" dur="500" fill="hold"/>
                                        <p:tgtEl>
                                          <p:spTgt spid="13">
                                            <p:txEl>
                                              <p:pRg st="1" end="1"/>
                                            </p:txEl>
                                          </p:spTgt>
                                        </p:tgtEl>
                                        <p:attrNameLst>
                                          <p:attrName>style.color</p:attrName>
                                        </p:attrNameLst>
                                      </p:cBhvr>
                                      <p:by>
                                        <p:hsl h="0" s="-12549" l="-25098"/>
                                      </p:by>
                                    </p:animClr>
                                    <p:animClr clrSpc="hsl">
                                      <p:cBhvr>
                                        <p:cTn id="44" dur="500" fill="hold"/>
                                        <p:tgtEl>
                                          <p:spTgt spid="13">
                                            <p:txEl>
                                              <p:pRg st="1" end="1"/>
                                            </p:txEl>
                                          </p:spTgt>
                                        </p:tgtEl>
                                        <p:attrNameLst>
                                          <p:attrName>fillcolor</p:attrName>
                                        </p:attrNameLst>
                                      </p:cBhvr>
                                      <p:by>
                                        <p:hsl h="0" s="-12549" l="-25098"/>
                                      </p:by>
                                    </p:animClr>
                                    <p:animClr clrSpc="hsl">
                                      <p:cBhvr>
                                        <p:cTn id="45" dur="500" fill="hold"/>
                                        <p:tgtEl>
                                          <p:spTgt spid="13">
                                            <p:txEl>
                                              <p:pRg st="1" end="1"/>
                                            </p:txEl>
                                          </p:spTgt>
                                        </p:tgtEl>
                                        <p:attrNameLst>
                                          <p:attrName>stroke.color</p:attrName>
                                        </p:attrNameLst>
                                      </p:cBhvr>
                                      <p:by>
                                        <p:hsl h="0" s="-12549" l="-25098"/>
                                      </p:by>
                                    </p:animClr>
                                    <p:set>
                                      <p:cBhvr>
                                        <p:cTn id="46" dur="500" fill="hold"/>
                                        <p:tgtEl>
                                          <p:spTgt spid="13">
                                            <p:txEl>
                                              <p:pRg st="1" end="1"/>
                                            </p:txEl>
                                          </p:spTgt>
                                        </p:tgtEl>
                                        <p:attrNameLst>
                                          <p:attrName>fill.type</p:attrName>
                                        </p:attrNameLst>
                                      </p:cBhvr>
                                      <p:to>
                                        <p:strVal val="solid"/>
                                      </p:to>
                                    </p:set>
                                  </p:childTnLst>
                                </p:cTn>
                              </p:par>
                              <p:par>
                                <p:cTn id="47" presetID="24" presetClass="emph" presetSubtype="0" fill="hold" nodeType="withEffect">
                                  <p:stCondLst>
                                    <p:cond delay="0"/>
                                  </p:stCondLst>
                                  <p:iterate type="lt">
                                    <p:tmPct val="0"/>
                                  </p:iterate>
                                  <p:childTnLst>
                                    <p:animClr clrSpc="hsl">
                                      <p:cBhvr override="childStyle">
                                        <p:cTn id="48" dur="500" fill="hold"/>
                                        <p:tgtEl>
                                          <p:spTgt spid="13">
                                            <p:txEl>
                                              <p:pRg st="2" end="2"/>
                                            </p:txEl>
                                          </p:spTgt>
                                        </p:tgtEl>
                                        <p:attrNameLst>
                                          <p:attrName>style.color</p:attrName>
                                        </p:attrNameLst>
                                      </p:cBhvr>
                                      <p:by>
                                        <p:hsl h="0" s="-12549" l="-25098"/>
                                      </p:by>
                                    </p:animClr>
                                    <p:animClr clrSpc="hsl">
                                      <p:cBhvr>
                                        <p:cTn id="49" dur="500" fill="hold"/>
                                        <p:tgtEl>
                                          <p:spTgt spid="13">
                                            <p:txEl>
                                              <p:pRg st="2" end="2"/>
                                            </p:txEl>
                                          </p:spTgt>
                                        </p:tgtEl>
                                        <p:attrNameLst>
                                          <p:attrName>fillcolor</p:attrName>
                                        </p:attrNameLst>
                                      </p:cBhvr>
                                      <p:by>
                                        <p:hsl h="0" s="-12549" l="-25098"/>
                                      </p:by>
                                    </p:animClr>
                                    <p:animClr clrSpc="hsl">
                                      <p:cBhvr>
                                        <p:cTn id="50" dur="500" fill="hold"/>
                                        <p:tgtEl>
                                          <p:spTgt spid="13">
                                            <p:txEl>
                                              <p:pRg st="2" end="2"/>
                                            </p:txEl>
                                          </p:spTgt>
                                        </p:tgtEl>
                                        <p:attrNameLst>
                                          <p:attrName>stroke.color</p:attrName>
                                        </p:attrNameLst>
                                      </p:cBhvr>
                                      <p:by>
                                        <p:hsl h="0" s="-12549" l="-25098"/>
                                      </p:by>
                                    </p:animClr>
                                    <p:set>
                                      <p:cBhvr>
                                        <p:cTn id="51" dur="500" fill="hold"/>
                                        <p:tgtEl>
                                          <p:spTgt spid="13">
                                            <p:txEl>
                                              <p:pRg st="2" end="2"/>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8053" name="Espace réservé du contenu 3"/>
          <p:cNvPicPr>
            <a:picLocks noChangeAspect="1"/>
          </p:cNvPicPr>
          <p:nvPr/>
        </p:nvPicPr>
        <p:blipFill>
          <a:blip r:embed="rId2" cstate="print"/>
          <a:srcRect/>
          <a:stretch>
            <a:fillRect/>
          </a:stretch>
        </p:blipFill>
        <p:spPr bwMode="auto">
          <a:xfrm>
            <a:off x="0" y="0"/>
            <a:ext cx="23774400" cy="15151100"/>
          </a:xfrm>
          <a:prstGeom prst="rect">
            <a:avLst/>
          </a:prstGeom>
          <a:noFill/>
          <a:ln w="9525">
            <a:noFill/>
            <a:miter lim="800000"/>
            <a:headEnd/>
            <a:tailEnd/>
          </a:ln>
          <a:effectLst/>
        </p:spPr>
      </p:pic>
      <p:pic>
        <p:nvPicPr>
          <p:cNvPr id="258055" name="Espace réservé du contenu 3"/>
          <p:cNvPicPr>
            <a:picLocks noChangeAspect="1"/>
          </p:cNvPicPr>
          <p:nvPr/>
        </p:nvPicPr>
        <p:blipFill>
          <a:blip r:embed="rId3" cstate="print"/>
          <a:srcRect/>
          <a:stretch>
            <a:fillRect/>
          </a:stretch>
        </p:blipFill>
        <p:spPr bwMode="auto">
          <a:xfrm>
            <a:off x="0" y="0"/>
            <a:ext cx="23774400" cy="15362294"/>
          </a:xfrm>
          <a:prstGeom prst="rect">
            <a:avLst/>
          </a:prstGeom>
          <a:noFill/>
          <a:ln w="9525">
            <a:noFill/>
            <a:miter lim="800000"/>
            <a:headEnd/>
            <a:tailEnd/>
          </a:ln>
          <a:effectLst/>
        </p:spPr>
      </p:pic>
      <p:sp>
        <p:nvSpPr>
          <p:cNvPr id="10" name="9 Rectángulo"/>
          <p:cNvSpPr/>
          <p:nvPr/>
        </p:nvSpPr>
        <p:spPr>
          <a:xfrm>
            <a:off x="5029152" y="3717899"/>
            <a:ext cx="13198171" cy="8956298"/>
          </a:xfrm>
          <a:prstGeom prst="rect">
            <a:avLst/>
          </a:prstGeom>
        </p:spPr>
        <p:txBody>
          <a:bodyPr wrap="square">
            <a:spAutoFit/>
          </a:bodyPr>
          <a:lstStyle/>
          <a:p>
            <a:pPr algn="ctr"/>
            <a:r>
              <a:rPr lang="es-ES" sz="7200" b="1" dirty="0" smtClean="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latin typeface="Arial Black" pitchFamily="34" charset="0"/>
              </a:rPr>
              <a:t>Unas frases de Navidad. Son frases y citas navideñas para felicitarte y para pensar en celebrar las nuevas fiestas de Navidad.</a:t>
            </a:r>
          </a:p>
          <a:p>
            <a:pPr algn="ctr"/>
            <a:r>
              <a:rPr lang="es-ES" sz="7200" b="1" dirty="0" smtClean="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latin typeface="Arial Black" pitchFamily="34" charset="0"/>
              </a:rPr>
              <a:t>¡¡¡FELIZ NAVIDAD¡¡¡</a:t>
            </a:r>
            <a:endParaRPr lang="es-ES" sz="7200" dirty="0" smtClean="0"/>
          </a:p>
          <a:p>
            <a:endParaRPr lang="es-ES" sz="7200" b="1" dirty="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latin typeface="Arial Black" pitchFamily="34" charset="0"/>
            </a:endParaRPr>
          </a:p>
        </p:txBody>
      </p:sp>
    </p:spTree>
  </p:cSld>
  <p:clrMapOvr>
    <a:masterClrMapping/>
  </p:clrMapOvr>
  <p:transition spd="slow" advClick="0" advTm="15000">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7" presetClass="entr" presetSubtype="0" fill="hold" nodeType="afterEffect">
                                  <p:stCondLst>
                                    <p:cond delay="0"/>
                                  </p:stCondLst>
                                  <p:iterate type="lt">
                                    <p:tmPct val="50000"/>
                                  </p:iterate>
                                  <p:childTnLst>
                                    <p:set>
                                      <p:cBhvr>
                                        <p:cTn id="6" dur="1" fill="hold">
                                          <p:stCondLst>
                                            <p:cond delay="0"/>
                                          </p:stCondLst>
                                        </p:cTn>
                                        <p:tgtEl>
                                          <p:spTgt spid="10">
                                            <p:txEl>
                                              <p:pRg st="0" end="0"/>
                                            </p:txEl>
                                          </p:spTgt>
                                        </p:tgtEl>
                                        <p:attrNameLst>
                                          <p:attrName>style.visibility</p:attrName>
                                        </p:attrNameLst>
                                      </p:cBhvr>
                                      <p:to>
                                        <p:strVal val="visible"/>
                                      </p:to>
                                    </p:set>
                                    <p:anim calcmode="discrete" valueType="clr">
                                      <p:cBhvr override="childStyle">
                                        <p:cTn id="7" dur="500"/>
                                        <p:tgtEl>
                                          <p:spTgt spid="10">
                                            <p:txEl>
                                              <p:pRg st="0" end="0"/>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8" dur="500"/>
                                        <p:tgtEl>
                                          <p:spTgt spid="10">
                                            <p:txEl>
                                              <p:pRg st="0" end="0"/>
                                            </p:txEl>
                                          </p:spTgt>
                                        </p:tgtEl>
                                        <p:attrNameLst>
                                          <p:attrName>fillcolor</p:attrName>
                                        </p:attrNameLst>
                                      </p:cBhvr>
                                      <p:tavLst>
                                        <p:tav tm="0">
                                          <p:val>
                                            <p:clrVal>
                                              <a:schemeClr val="accent2"/>
                                            </p:clrVal>
                                          </p:val>
                                        </p:tav>
                                        <p:tav tm="50000">
                                          <p:val>
                                            <p:clrVal>
                                              <a:schemeClr val="hlink"/>
                                            </p:clrVal>
                                          </p:val>
                                        </p:tav>
                                      </p:tavLst>
                                    </p:anim>
                                    <p:set>
                                      <p:cBhvr>
                                        <p:cTn id="9" dur="500"/>
                                        <p:tgtEl>
                                          <p:spTgt spid="10">
                                            <p:txEl>
                                              <p:pRg st="0" end="0"/>
                                            </p:txEl>
                                          </p:spTgt>
                                        </p:tgtEl>
                                        <p:attrNameLst>
                                          <p:attrName>fill.type</p:attrName>
                                        </p:attrNameLst>
                                      </p:cBhvr>
                                      <p:to>
                                        <p:strVal val="solid"/>
                                      </p:to>
                                    </p:set>
                                  </p:childTnLst>
                                </p:cTn>
                              </p:par>
                            </p:childTnLst>
                          </p:cTn>
                        </p:par>
                        <p:par>
                          <p:cTn id="10" fill="hold">
                            <p:stCondLst>
                              <p:cond delay="26750"/>
                            </p:stCondLst>
                            <p:childTnLst>
                              <p:par>
                                <p:cTn id="11" presetID="27" presetClass="entr" presetSubtype="0" fill="hold" nodeType="afterEffect">
                                  <p:stCondLst>
                                    <p:cond delay="0"/>
                                  </p:stCondLst>
                                  <p:iterate type="lt">
                                    <p:tmPct val="50000"/>
                                  </p:iterate>
                                  <p:childTnLst>
                                    <p:set>
                                      <p:cBhvr>
                                        <p:cTn id="12" dur="1" fill="hold">
                                          <p:stCondLst>
                                            <p:cond delay="0"/>
                                          </p:stCondLst>
                                        </p:cTn>
                                        <p:tgtEl>
                                          <p:spTgt spid="10">
                                            <p:txEl>
                                              <p:pRg st="1" end="1"/>
                                            </p:txEl>
                                          </p:spTgt>
                                        </p:tgtEl>
                                        <p:attrNameLst>
                                          <p:attrName>style.visibility</p:attrName>
                                        </p:attrNameLst>
                                      </p:cBhvr>
                                      <p:to>
                                        <p:strVal val="visible"/>
                                      </p:to>
                                    </p:set>
                                    <p:anim calcmode="discrete" valueType="clr">
                                      <p:cBhvr override="childStyle">
                                        <p:cTn id="13" dur="500"/>
                                        <p:tgtEl>
                                          <p:spTgt spid="10">
                                            <p:txEl>
                                              <p:pRg st="1" end="1"/>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14" dur="500"/>
                                        <p:tgtEl>
                                          <p:spTgt spid="10">
                                            <p:txEl>
                                              <p:pRg st="1" end="1"/>
                                            </p:txEl>
                                          </p:spTgt>
                                        </p:tgtEl>
                                        <p:attrNameLst>
                                          <p:attrName>fillcolor</p:attrName>
                                        </p:attrNameLst>
                                      </p:cBhvr>
                                      <p:tavLst>
                                        <p:tav tm="0">
                                          <p:val>
                                            <p:clrVal>
                                              <a:schemeClr val="accent2"/>
                                            </p:clrVal>
                                          </p:val>
                                        </p:tav>
                                        <p:tav tm="50000">
                                          <p:val>
                                            <p:clrVal>
                                              <a:schemeClr val="hlink"/>
                                            </p:clrVal>
                                          </p:val>
                                        </p:tav>
                                      </p:tavLst>
                                    </p:anim>
                                    <p:set>
                                      <p:cBhvr>
                                        <p:cTn id="15" dur="500"/>
                                        <p:tgtEl>
                                          <p:spTgt spid="10">
                                            <p:txEl>
                                              <p:pRg st="1" end="1"/>
                                            </p:txEl>
                                          </p:spTgt>
                                        </p:tgtEl>
                                        <p:attrNameLst>
                                          <p:attrName>fill.type</p:attrName>
                                        </p:attrNameLst>
                                      </p:cBhvr>
                                      <p:to>
                                        <p:strVal val="solid"/>
                                      </p:to>
                                    </p:set>
                                  </p:childTnLst>
                                </p:cTn>
                              </p:par>
                            </p:childTnLst>
                          </p:cTn>
                        </p:par>
                        <p:par>
                          <p:cTn id="16" fill="hold">
                            <p:stCondLst>
                              <p:cond delay="31500"/>
                            </p:stCondLst>
                            <p:childTnLst>
                              <p:par>
                                <p:cTn id="17" presetID="4" presetClass="entr" presetSubtype="16" fill="hold" nodeType="afterEffect">
                                  <p:stCondLst>
                                    <p:cond delay="0"/>
                                  </p:stCondLst>
                                  <p:childTnLst>
                                    <p:set>
                                      <p:cBhvr>
                                        <p:cTn id="18" dur="1" fill="hold">
                                          <p:stCondLst>
                                            <p:cond delay="0"/>
                                          </p:stCondLst>
                                        </p:cTn>
                                        <p:tgtEl>
                                          <p:spTgt spid="258055"/>
                                        </p:tgtEl>
                                        <p:attrNameLst>
                                          <p:attrName>style.visibility</p:attrName>
                                        </p:attrNameLst>
                                      </p:cBhvr>
                                      <p:to>
                                        <p:strVal val="visible"/>
                                      </p:to>
                                    </p:set>
                                    <p:animEffect transition="in" filter="box(in)">
                                      <p:cBhvr>
                                        <p:cTn id="19" dur="500"/>
                                        <p:tgtEl>
                                          <p:spTgt spid="258055"/>
                                        </p:tgtEl>
                                      </p:cBhvr>
                                    </p:animEffect>
                                  </p:childTnLst>
                                </p:cTn>
                              </p:par>
                            </p:childTnLst>
                          </p:cTn>
                        </p:par>
                        <p:par>
                          <p:cTn id="20" fill="hold">
                            <p:stCondLst>
                              <p:cond delay="32000"/>
                            </p:stCondLst>
                            <p:childTnLst>
                              <p:par>
                                <p:cTn id="21" presetID="13" presetClass="exit" presetSubtype="16" fill="hold" nodeType="afterEffect">
                                  <p:stCondLst>
                                    <p:cond delay="0"/>
                                  </p:stCondLst>
                                  <p:childTnLst>
                                    <p:animEffect transition="out" filter="plus(in)">
                                      <p:cBhvr>
                                        <p:cTn id="22" dur="2000"/>
                                        <p:tgtEl>
                                          <p:spTgt spid="258053"/>
                                        </p:tgtEl>
                                      </p:cBhvr>
                                    </p:animEffect>
                                    <p:set>
                                      <p:cBhvr>
                                        <p:cTn id="23" dur="1" fill="hold">
                                          <p:stCondLst>
                                            <p:cond delay="1999"/>
                                          </p:stCondLst>
                                        </p:cTn>
                                        <p:tgtEl>
                                          <p:spTgt spid="25805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4686" name="Picture 14" descr="35474-0-nieve"/>
          <p:cNvPicPr>
            <a:picLocks noChangeAspect="1" noChangeArrowheads="1"/>
          </p:cNvPicPr>
          <p:nvPr/>
        </p:nvPicPr>
        <p:blipFill>
          <a:blip r:embed="rId2" cstate="print"/>
          <a:srcRect/>
          <a:stretch>
            <a:fillRect/>
          </a:stretch>
        </p:blipFill>
        <p:spPr bwMode="auto">
          <a:xfrm>
            <a:off x="0" y="0"/>
            <a:ext cx="23774400" cy="14909800"/>
          </a:xfrm>
          <a:prstGeom prst="rect">
            <a:avLst/>
          </a:prstGeom>
          <a:noFill/>
        </p:spPr>
      </p:pic>
      <p:pic>
        <p:nvPicPr>
          <p:cNvPr id="284687" name="Image 3"/>
          <p:cNvPicPr>
            <a:picLocks noChangeAspect="1"/>
          </p:cNvPicPr>
          <p:nvPr/>
        </p:nvPicPr>
        <p:blipFill>
          <a:blip r:embed="rId3" cstate="print"/>
          <a:srcRect/>
          <a:stretch>
            <a:fillRect/>
          </a:stretch>
        </p:blipFill>
        <p:spPr bwMode="auto">
          <a:xfrm>
            <a:off x="0" y="0"/>
            <a:ext cx="23774400" cy="14722475"/>
          </a:xfrm>
          <a:prstGeom prst="rect">
            <a:avLst/>
          </a:prstGeom>
          <a:noFill/>
          <a:ln w="9525">
            <a:noFill/>
            <a:miter lim="800000"/>
            <a:headEnd/>
            <a:tailEnd/>
          </a:ln>
        </p:spPr>
      </p:pic>
      <p:sp>
        <p:nvSpPr>
          <p:cNvPr id="7" name="6 Rectángulo"/>
          <p:cNvSpPr/>
          <p:nvPr/>
        </p:nvSpPr>
        <p:spPr>
          <a:xfrm>
            <a:off x="1743004" y="1289007"/>
            <a:ext cx="11656364" cy="4524315"/>
          </a:xfrm>
          <a:prstGeom prst="rect">
            <a:avLst/>
          </a:prstGeom>
        </p:spPr>
        <p:txBody>
          <a:bodyPr wrap="square">
            <a:spAutoFit/>
          </a:bodyPr>
          <a:lstStyle/>
          <a:p>
            <a:r>
              <a:rPr lang="es-ES" sz="7200" b="1" dirty="0" smtClean="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rPr>
              <a:t>Honraré la Navidad en mi corazón y procuraré conservarla durante todo el año. </a:t>
            </a:r>
            <a:r>
              <a:rPr lang="es-ES" sz="7200" b="1" i="1" dirty="0" smtClean="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rPr>
              <a:t>(Charles Dickens)</a:t>
            </a:r>
            <a:r>
              <a:rPr lang="es-ES" sz="7200" b="1" dirty="0" smtClean="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rPr>
              <a:t> </a:t>
            </a:r>
            <a:endParaRPr lang="es-ES" sz="7200" b="1" dirty="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endParaRPr>
          </a:p>
        </p:txBody>
      </p:sp>
    </p:spTree>
  </p:cSld>
  <p:clrMapOvr>
    <a:masterClrMapping/>
  </p:clrMapOvr>
  <p:transition spd="slow" advClick="0" advTm="15000">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7" presetClass="entr" presetSubtype="0" fill="hold" nodeType="clickEffect">
                                  <p:stCondLst>
                                    <p:cond delay="0"/>
                                  </p:stCondLst>
                                  <p:iterate type="lt">
                                    <p:tmPct val="50000"/>
                                  </p:iterate>
                                  <p:childTnLst>
                                    <p:set>
                                      <p:cBhvr>
                                        <p:cTn id="6" dur="1" fill="hold">
                                          <p:stCondLst>
                                            <p:cond delay="0"/>
                                          </p:stCondLst>
                                        </p:cTn>
                                        <p:tgtEl>
                                          <p:spTgt spid="7">
                                            <p:txEl>
                                              <p:pRg st="0" end="0"/>
                                            </p:txEl>
                                          </p:spTgt>
                                        </p:tgtEl>
                                        <p:attrNameLst>
                                          <p:attrName>style.visibility</p:attrName>
                                        </p:attrNameLst>
                                      </p:cBhvr>
                                      <p:to>
                                        <p:strVal val="visible"/>
                                      </p:to>
                                    </p:set>
                                    <p:anim calcmode="discrete" valueType="clr">
                                      <p:cBhvr override="childStyle">
                                        <p:cTn id="7" dur="80"/>
                                        <p:tgtEl>
                                          <p:spTgt spid="7">
                                            <p:txEl>
                                              <p:pRg st="0" end="0"/>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7">
                                            <p:txEl>
                                              <p:pRg st="0" end="0"/>
                                            </p:txEl>
                                          </p:spTgt>
                                        </p:tgtEl>
                                        <p:attrNameLst>
                                          <p:attrName>fillcolor</p:attrName>
                                        </p:attrNameLst>
                                      </p:cBhvr>
                                      <p:tavLst>
                                        <p:tav tm="0">
                                          <p:val>
                                            <p:clrVal>
                                              <a:schemeClr val="accent2"/>
                                            </p:clrVal>
                                          </p:val>
                                        </p:tav>
                                        <p:tav tm="50000">
                                          <p:val>
                                            <p:clrVal>
                                              <a:schemeClr val="hlink"/>
                                            </p:clrVal>
                                          </p:val>
                                        </p:tav>
                                      </p:tavLst>
                                    </p:anim>
                                    <p:set>
                                      <p:cBhvr>
                                        <p:cTn id="9" dur="80"/>
                                        <p:tgtEl>
                                          <p:spTgt spid="7">
                                            <p:txEl>
                                              <p:pRg st="0" end="0"/>
                                            </p:txEl>
                                          </p:spTgt>
                                        </p:tgtEl>
                                        <p:attrNameLst>
                                          <p:attrName>fill.type</p:attrName>
                                        </p:attrNameLst>
                                      </p:cBhvr>
                                      <p:to>
                                        <p:strVal val="solid"/>
                                      </p:to>
                                    </p:set>
                                  </p:childTnLst>
                                </p:cTn>
                              </p:par>
                            </p:childTnLst>
                          </p:cTn>
                        </p:par>
                      </p:childTnLst>
                    </p:cTn>
                  </p:par>
                  <p:par>
                    <p:cTn id="10" fill="hold">
                      <p:stCondLst>
                        <p:cond delay="indefinite"/>
                      </p:stCondLst>
                      <p:childTnLst>
                        <p:par>
                          <p:cTn id="11" fill="hold">
                            <p:stCondLst>
                              <p:cond delay="0"/>
                            </p:stCondLst>
                            <p:childTnLst>
                              <p:par>
                                <p:cTn id="12" presetID="20" presetClass="entr" presetSubtype="0" fill="hold" nodeType="clickEffect">
                                  <p:stCondLst>
                                    <p:cond delay="0"/>
                                  </p:stCondLst>
                                  <p:childTnLst>
                                    <p:set>
                                      <p:cBhvr>
                                        <p:cTn id="13" dur="1" fill="hold">
                                          <p:stCondLst>
                                            <p:cond delay="0"/>
                                          </p:stCondLst>
                                        </p:cTn>
                                        <p:tgtEl>
                                          <p:spTgt spid="284687"/>
                                        </p:tgtEl>
                                        <p:attrNameLst>
                                          <p:attrName>style.visibility</p:attrName>
                                        </p:attrNameLst>
                                      </p:cBhvr>
                                      <p:to>
                                        <p:strVal val="visible"/>
                                      </p:to>
                                    </p:set>
                                    <p:animEffect transition="in" filter="wedge">
                                      <p:cBhvr>
                                        <p:cTn id="14" dur="5000"/>
                                        <p:tgtEl>
                                          <p:spTgt spid="284687"/>
                                        </p:tgtEl>
                                      </p:cBhvr>
                                    </p:animEffect>
                                  </p:childTnLst>
                                </p:cTn>
                              </p:par>
                            </p:childTnLst>
                          </p:cTn>
                        </p:par>
                      </p:childTnLst>
                    </p:cTn>
                  </p:par>
                  <p:par>
                    <p:cTn id="15" fill="hold">
                      <p:stCondLst>
                        <p:cond delay="indefinite"/>
                      </p:stCondLst>
                      <p:childTnLst>
                        <p:par>
                          <p:cTn id="16" fill="hold">
                            <p:stCondLst>
                              <p:cond delay="0"/>
                            </p:stCondLst>
                            <p:childTnLst>
                              <p:par>
                                <p:cTn id="17" presetID="34" presetClass="emph" presetSubtype="0" fill="hold" nodeType="clickEffect">
                                  <p:stCondLst>
                                    <p:cond delay="0"/>
                                  </p:stCondLst>
                                  <p:iterate type="lt">
                                    <p:tmPct val="10000"/>
                                  </p:iterate>
                                  <p:childTnLst>
                                    <p:animMotion origin="layout" path="M 0.0 0.0 L 0.0 -0.07213" pathEditMode="relative" ptsTypes="">
                                      <p:cBhvr>
                                        <p:cTn id="18" dur="250" accel="50000" decel="50000" autoRev="1" fill="hold">
                                          <p:stCondLst>
                                            <p:cond delay="0"/>
                                          </p:stCondLst>
                                        </p:cTn>
                                        <p:tgtEl>
                                          <p:spTgt spid="7">
                                            <p:txEl>
                                              <p:pRg st="0" end="0"/>
                                            </p:txEl>
                                          </p:spTgt>
                                        </p:tgtEl>
                                        <p:attrNameLst>
                                          <p:attrName>ppt_x</p:attrName>
                                          <p:attrName>ppt_y</p:attrName>
                                        </p:attrNameLst>
                                      </p:cBhvr>
                                    </p:animMotion>
                                    <p:animRot by="1500000">
                                      <p:cBhvr>
                                        <p:cTn id="19" dur="125" fill="hold">
                                          <p:stCondLst>
                                            <p:cond delay="0"/>
                                          </p:stCondLst>
                                        </p:cTn>
                                        <p:tgtEl>
                                          <p:spTgt spid="7">
                                            <p:txEl>
                                              <p:pRg st="0" end="0"/>
                                            </p:txEl>
                                          </p:spTgt>
                                        </p:tgtEl>
                                        <p:attrNameLst>
                                          <p:attrName>r</p:attrName>
                                        </p:attrNameLst>
                                      </p:cBhvr>
                                    </p:animRot>
                                    <p:animRot by="-1500000">
                                      <p:cBhvr>
                                        <p:cTn id="20" dur="125" fill="hold">
                                          <p:stCondLst>
                                            <p:cond delay="125"/>
                                          </p:stCondLst>
                                        </p:cTn>
                                        <p:tgtEl>
                                          <p:spTgt spid="7">
                                            <p:txEl>
                                              <p:pRg st="0" end="0"/>
                                            </p:txEl>
                                          </p:spTgt>
                                        </p:tgtEl>
                                        <p:attrNameLst>
                                          <p:attrName>r</p:attrName>
                                        </p:attrNameLst>
                                      </p:cBhvr>
                                    </p:animRot>
                                    <p:animRot by="-1500000">
                                      <p:cBhvr>
                                        <p:cTn id="21" dur="125" fill="hold">
                                          <p:stCondLst>
                                            <p:cond delay="250"/>
                                          </p:stCondLst>
                                        </p:cTn>
                                        <p:tgtEl>
                                          <p:spTgt spid="7">
                                            <p:txEl>
                                              <p:pRg st="0" end="0"/>
                                            </p:txEl>
                                          </p:spTgt>
                                        </p:tgtEl>
                                        <p:attrNameLst>
                                          <p:attrName>r</p:attrName>
                                        </p:attrNameLst>
                                      </p:cBhvr>
                                    </p:animRot>
                                    <p:animRot by="1500000">
                                      <p:cBhvr>
                                        <p:cTn id="22" dur="125" fill="hold">
                                          <p:stCondLst>
                                            <p:cond delay="375"/>
                                          </p:stCondLst>
                                        </p:cTn>
                                        <p:tgtEl>
                                          <p:spTgt spid="7">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Espace réservé du contenu 3"/>
          <p:cNvPicPr>
            <a:picLocks noChangeAspect="1"/>
          </p:cNvPicPr>
          <p:nvPr/>
        </p:nvPicPr>
        <p:blipFill>
          <a:blip r:embed="rId2" cstate="print"/>
          <a:srcRect/>
          <a:stretch>
            <a:fillRect/>
          </a:stretch>
        </p:blipFill>
        <p:spPr bwMode="auto">
          <a:xfrm>
            <a:off x="0" y="-428625"/>
            <a:ext cx="23774400" cy="15151100"/>
          </a:xfrm>
          <a:prstGeom prst="rect">
            <a:avLst/>
          </a:prstGeom>
          <a:noFill/>
          <a:ln w="9525">
            <a:noFill/>
            <a:miter lim="800000"/>
            <a:headEnd/>
            <a:tailEnd/>
          </a:ln>
          <a:effectLst/>
        </p:spPr>
      </p:pic>
      <p:sp>
        <p:nvSpPr>
          <p:cNvPr id="4" name="3 Rectángulo"/>
          <p:cNvSpPr/>
          <p:nvPr/>
        </p:nvSpPr>
        <p:spPr>
          <a:xfrm>
            <a:off x="1100062" y="360313"/>
            <a:ext cx="14516160" cy="8402300"/>
          </a:xfrm>
          <a:prstGeom prst="rect">
            <a:avLst/>
          </a:prstGeom>
        </p:spPr>
        <p:txBody>
          <a:bodyPr wrap="square">
            <a:spAutoFit/>
          </a:bodyPr>
          <a:lstStyle/>
          <a:p>
            <a:r>
              <a:rPr lang="es-ES" sz="5400" b="1" spc="50" dirty="0" smtClean="0">
                <a:ln w="12700" cmpd="sng">
                  <a:solidFill>
                    <a:schemeClr val="accent6">
                      <a:satMod val="120000"/>
                      <a:shade val="80000"/>
                    </a:schemeClr>
                  </a:solidFill>
                  <a:prstDash val="solid"/>
                </a:ln>
                <a:solidFill>
                  <a:srgbClr val="FFFF00"/>
                </a:solidFill>
                <a:effectLst>
                  <a:glow rad="53100">
                    <a:schemeClr val="accent6">
                      <a:satMod val="180000"/>
                      <a:alpha val="30000"/>
                    </a:schemeClr>
                  </a:glow>
                </a:effectLst>
                <a:latin typeface="Arial Black" pitchFamily="34" charset="0"/>
              </a:rPr>
              <a:t>Hasta que uno no sienta la verdadera alegría de Navidad, no existe. Todo lo demás es apariencia - muchos adornos. Porque no son los adornos, no es la nieve. No es el árbol, ni la chimenea. La Navidad es el calor que vuelve al corazón de las personas, la generosidad de compartirla con otros y la esperanza de seguir adelante.</a:t>
            </a:r>
            <a:endParaRPr lang="es-ES" sz="5400" b="1" spc="50" dirty="0">
              <a:ln w="12700" cmpd="sng">
                <a:solidFill>
                  <a:schemeClr val="accent6">
                    <a:satMod val="120000"/>
                    <a:shade val="80000"/>
                  </a:schemeClr>
                </a:solidFill>
                <a:prstDash val="solid"/>
              </a:ln>
              <a:solidFill>
                <a:srgbClr val="FFFF00"/>
              </a:solidFill>
              <a:effectLst>
                <a:glow rad="53100">
                  <a:schemeClr val="accent6">
                    <a:satMod val="180000"/>
                    <a:alpha val="30000"/>
                  </a:schemeClr>
                </a:glow>
              </a:effectLst>
              <a:latin typeface="Arial Black" pitchFamily="34" charset="0"/>
            </a:endParaRPr>
          </a:p>
        </p:txBody>
      </p:sp>
    </p:spTree>
  </p:cSld>
  <p:clrMapOvr>
    <a:masterClrMapping/>
  </p:clrMapOvr>
  <p:transition spd="slow" advClick="0" advTm="23000">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linds(vertical)">
                                      <p:cBhvr>
                                        <p:cTn id="7" dur="50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9" presetClass="emph" presetSubtype="0" fill="hold" nodeType="clickEffect">
                                  <p:stCondLst>
                                    <p:cond delay="0"/>
                                  </p:stCondLst>
                                  <p:iterate type="lt">
                                    <p:tmPct val="0"/>
                                  </p:iterate>
                                  <p:childTnLst>
                                    <p:animClr clrSpc="rgb">
                                      <p:cBhvr override="childStyle">
                                        <p:cTn id="11" dur="500" fill="hold"/>
                                        <p:tgtEl>
                                          <p:spTgt spid="4">
                                            <p:txEl>
                                              <p:pRg st="0" end="0"/>
                                            </p:txEl>
                                          </p:spTgt>
                                        </p:tgtEl>
                                        <p:attrNameLst>
                                          <p:attrName>style.color</p:attrName>
                                        </p:attrNameLst>
                                      </p:cBhvr>
                                      <p:to>
                                        <a:srgbClr val="FF00FF"/>
                                      </p:to>
                                    </p:animClr>
                                    <p:animClr clrSpc="rgb">
                                      <p:cBhvr>
                                        <p:cTn id="12" dur="500" fill="hold"/>
                                        <p:tgtEl>
                                          <p:spTgt spid="4">
                                            <p:txEl>
                                              <p:pRg st="0" end="0"/>
                                            </p:txEl>
                                          </p:spTgt>
                                        </p:tgtEl>
                                        <p:attrNameLst>
                                          <p:attrName>fillcolor</p:attrName>
                                        </p:attrNameLst>
                                      </p:cBhvr>
                                      <p:to>
                                        <a:srgbClr val="FF00FF"/>
                                      </p:to>
                                    </p:animClr>
                                    <p:set>
                                      <p:cBhvr>
                                        <p:cTn id="13" dur="500" fill="hold"/>
                                        <p:tgtEl>
                                          <p:spTgt spid="4">
                                            <p:txEl>
                                              <p:pRg st="0" end="0"/>
                                            </p:txEl>
                                          </p:spTgt>
                                        </p:tgtEl>
                                        <p:attrNameLst>
                                          <p:attrName>fill.type</p:attrName>
                                        </p:attrNameLst>
                                      </p:cBhvr>
                                      <p:to>
                                        <p:strVal val="solid"/>
                                      </p:to>
                                    </p:set>
                                    <p:set>
                                      <p:cBhvr>
                                        <p:cTn id="14" dur="500" fill="hold"/>
                                        <p:tgtEl>
                                          <p:spTgt spid="4">
                                            <p:txEl>
                                              <p:pRg st="0" end="0"/>
                                            </p:txEl>
                                          </p:spTgt>
                                        </p:tgtEl>
                                        <p:attrNameLst>
                                          <p:attrName>fill.on</p:attrName>
                                        </p:attrNameLst>
                                      </p:cBhvr>
                                      <p:to>
                                        <p:strVal val="true"/>
                                      </p:to>
                                    </p:set>
                                  </p:childTnLst>
                                </p:cTn>
                              </p:par>
                            </p:childTnLst>
                          </p:cTn>
                        </p:par>
                      </p:childTnLst>
                    </p:cTn>
                  </p:par>
                  <p:par>
                    <p:cTn id="15" fill="hold">
                      <p:stCondLst>
                        <p:cond delay="indefinite"/>
                      </p:stCondLst>
                      <p:childTnLst>
                        <p:par>
                          <p:cTn id="16" fill="hold">
                            <p:stCondLst>
                              <p:cond delay="0"/>
                            </p:stCondLst>
                            <p:childTnLst>
                              <p:par>
                                <p:cTn id="17" presetID="31" presetClass="emph" presetSubtype="0" nodeType="clickEffect">
                                  <p:stCondLst>
                                    <p:cond delay="0"/>
                                  </p:stCondLst>
                                  <p:iterate type="lt">
                                    <p:tmAbs val="0"/>
                                  </p:iterate>
                                  <p:childTnLst>
                                    <p:set>
                                      <p:cBhvr override="childStyle">
                                        <p:cTn id="18" dur="500" fill="hold"/>
                                        <p:tgtEl>
                                          <p:spTgt spid="4">
                                            <p:txEl>
                                              <p:pRg st="0" end="0"/>
                                            </p:txEl>
                                          </p:spTgt>
                                        </p:tgtEl>
                                        <p:attrNameLst>
                                          <p:attrName>style.color</p:attrName>
                                        </p:attrNameLst>
                                      </p:cBhvr>
                                      <p:to>
                                        <p:clrVal>
                                          <a:schemeClr val="accent2"/>
                                        </p:clrVal>
                                      </p:to>
                                    </p:set>
                                    <p:set>
                                      <p:cBhvr override="childStyle">
                                        <p:cTn id="19" dur="500" fill="hold"/>
                                        <p:tgtEl>
                                          <p:spTgt spid="4">
                                            <p:txEl>
                                              <p:pRg st="0" end="0"/>
                                            </p:txEl>
                                          </p:spTgt>
                                        </p:tgtEl>
                                        <p:attrNameLst>
                                          <p:attrName>style.fontStyle</p:attrName>
                                        </p:attrNameLst>
                                      </p:cBhvr>
                                      <p:to>
                                        <p:strVal val="italic"/>
                                      </p:to>
                                    </p:set>
                                    <p:set>
                                      <p:cBhvr>
                                        <p:cTn id="20" dur="500" fill="hold"/>
                                        <p:tgtEl>
                                          <p:spTgt spid="4">
                                            <p:txEl>
                                              <p:pRg st="0" end="0"/>
                                            </p:txEl>
                                          </p:spTgt>
                                        </p:tgtEl>
                                        <p:attrNameLst>
                                          <p:attrName>style.fontWeight</p:attrName>
                                        </p:attrNameLst>
                                      </p:cBhvr>
                                      <p:to>
                                        <p:strVal val="bold"/>
                                      </p:to>
                                    </p:set>
                                    <p:set>
                                      <p:cBhvr>
                                        <p:cTn id="21" dur="500" fill="hold"/>
                                        <p:tgtEl>
                                          <p:spTgt spid="4">
                                            <p:txEl>
                                              <p:pRg st="0" end="0"/>
                                            </p:txEl>
                                          </p:spTgt>
                                        </p:tgtEl>
                                        <p:attrNameLst>
                                          <p:attrName>style.textDecorationUnderline</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1124" name="Espace réservé du contenu 3"/>
          <p:cNvPicPr>
            <a:picLocks noChangeAspect="1"/>
          </p:cNvPicPr>
          <p:nvPr/>
        </p:nvPicPr>
        <p:blipFill>
          <a:blip r:embed="rId2" cstate="print"/>
          <a:srcRect/>
          <a:stretch>
            <a:fillRect/>
          </a:stretch>
        </p:blipFill>
        <p:spPr bwMode="auto">
          <a:xfrm>
            <a:off x="0" y="0"/>
            <a:ext cx="23774400" cy="14722475"/>
          </a:xfrm>
          <a:prstGeom prst="rect">
            <a:avLst/>
          </a:prstGeom>
          <a:noFill/>
          <a:ln w="9525">
            <a:noFill/>
            <a:miter lim="800000"/>
            <a:headEnd/>
            <a:tailEnd/>
          </a:ln>
          <a:effectLst/>
        </p:spPr>
      </p:pic>
      <p:sp>
        <p:nvSpPr>
          <p:cNvPr id="261122" name="Titre 1"/>
          <p:cNvSpPr>
            <a:spLocks noGrp="1"/>
          </p:cNvSpPr>
          <p:nvPr>
            <p:ph type="title" idx="4294967295"/>
          </p:nvPr>
        </p:nvSpPr>
        <p:spPr>
          <a:xfrm>
            <a:off x="1189038" y="588963"/>
            <a:ext cx="21396325" cy="2454275"/>
          </a:xfrm>
        </p:spPr>
        <p:txBody>
          <a:bodyPr lIns="236903" tIns="118451" rIns="236903" bIns="118451"/>
          <a:lstStyle/>
          <a:p>
            <a:endParaRPr lang="fr-CA"/>
          </a:p>
        </p:txBody>
      </p:sp>
      <p:pic>
        <p:nvPicPr>
          <p:cNvPr id="261123" name="Espace réservé du contenu 3"/>
          <p:cNvPicPr>
            <a:picLocks noGrp="1" noChangeAspect="1"/>
          </p:cNvPicPr>
          <p:nvPr>
            <p:ph idx="4294967295"/>
          </p:nvPr>
        </p:nvPicPr>
        <p:blipFill>
          <a:blip r:embed="rId3" cstate="print"/>
          <a:srcRect/>
          <a:stretch>
            <a:fillRect/>
          </a:stretch>
        </p:blipFill>
        <p:spPr>
          <a:xfrm>
            <a:off x="0" y="0"/>
            <a:ext cx="23774400" cy="15151100"/>
          </a:xfrm>
        </p:spPr>
      </p:pic>
      <p:sp>
        <p:nvSpPr>
          <p:cNvPr id="6" name="5 Rectángulo"/>
          <p:cNvSpPr/>
          <p:nvPr/>
        </p:nvSpPr>
        <p:spPr>
          <a:xfrm>
            <a:off x="1100062" y="2432015"/>
            <a:ext cx="11887200" cy="3785652"/>
          </a:xfrm>
          <a:prstGeom prst="rect">
            <a:avLst/>
          </a:prstGeom>
        </p:spPr>
        <p:txBody>
          <a:bodyPr>
            <a:spAutoFit/>
          </a:bodyPr>
          <a:lstStyle/>
          <a:p>
            <a:r>
              <a:rPr lang="es-ES" sz="6000" b="1" dirty="0" smtClean="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latin typeface="Arial Black" pitchFamily="34" charset="0"/>
              </a:rPr>
              <a:t>Ojala pudiésemos meter el </a:t>
            </a:r>
            <a:r>
              <a:rPr lang="es-ES" sz="6000" b="1" dirty="0" err="1" smtClean="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latin typeface="Arial Black" pitchFamily="34" charset="0"/>
              </a:rPr>
              <a:t>espiritud</a:t>
            </a:r>
            <a:r>
              <a:rPr lang="es-ES" sz="6000" b="1" dirty="0" smtClean="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latin typeface="Arial Black" pitchFamily="34" charset="0"/>
              </a:rPr>
              <a:t> de navidad en jarros y abrir un jarro cada mes del año. </a:t>
            </a:r>
            <a:r>
              <a:rPr lang="es-ES" sz="6000" b="1" i="1" dirty="0" smtClean="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latin typeface="Arial Black" pitchFamily="34" charset="0"/>
              </a:rPr>
              <a:t>(</a:t>
            </a:r>
            <a:r>
              <a:rPr lang="es-ES" sz="6000" b="1" i="1" dirty="0" err="1" smtClean="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latin typeface="Arial Black" pitchFamily="34" charset="0"/>
              </a:rPr>
              <a:t>Harlan</a:t>
            </a:r>
            <a:r>
              <a:rPr lang="es-ES" sz="6000" b="1" i="1" dirty="0" smtClean="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latin typeface="Arial Black" pitchFamily="34" charset="0"/>
              </a:rPr>
              <a:t> Miller)</a:t>
            </a:r>
            <a:endParaRPr lang="es-ES" sz="6000" b="1" dirty="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latin typeface="Arial Black" pitchFamily="34" charset="0"/>
            </a:endParaRPr>
          </a:p>
        </p:txBody>
      </p:sp>
    </p:spTree>
  </p:cSld>
  <p:clrMapOvr>
    <a:masterClrMapping/>
  </p:clrMapOvr>
  <p:transition spd="slow" advClick="0" advTm="15000">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8" fill="hold" nodeType="withEffect">
                                  <p:stCondLst>
                                    <p:cond delay="0"/>
                                  </p:stCondLst>
                                  <p:childTnLst>
                                    <p:set>
                                      <p:cBhvr>
                                        <p:cTn id="6" dur="1" fill="hold">
                                          <p:stCondLst>
                                            <p:cond delay="0"/>
                                          </p:stCondLst>
                                        </p:cTn>
                                        <p:tgtEl>
                                          <p:spTgt spid="261123"/>
                                        </p:tgtEl>
                                        <p:attrNameLst>
                                          <p:attrName>style.visibility</p:attrName>
                                        </p:attrNameLst>
                                      </p:cBhvr>
                                      <p:to>
                                        <p:strVal val="visible"/>
                                      </p:to>
                                    </p:set>
                                    <p:animEffect transition="in" filter="wheel(8)">
                                      <p:cBhvr>
                                        <p:cTn id="7" dur="5000"/>
                                        <p:tgtEl>
                                          <p:spTgt spid="261123"/>
                                        </p:tgtEl>
                                      </p:cBhvr>
                                    </p:animEffect>
                                  </p:childTnLst>
                                </p:cTn>
                              </p:par>
                              <p:par>
                                <p:cTn id="8" presetID="30" presetClass="entr" presetSubtype="0" fill="hold" nodeType="withEffect">
                                  <p:stCondLst>
                                    <p:cond delay="0"/>
                                  </p:stCondLst>
                                  <p:childTnLst>
                                    <p:set>
                                      <p:cBhvr>
                                        <p:cTn id="9" dur="1" fill="hold">
                                          <p:stCondLst>
                                            <p:cond delay="0"/>
                                          </p:stCondLst>
                                        </p:cTn>
                                        <p:tgtEl>
                                          <p:spTgt spid="261123"/>
                                        </p:tgtEl>
                                        <p:attrNameLst>
                                          <p:attrName>style.visibility</p:attrName>
                                        </p:attrNameLst>
                                      </p:cBhvr>
                                      <p:to>
                                        <p:strVal val="visible"/>
                                      </p:to>
                                    </p:set>
                                    <p:animEffect transition="in" filter="fade">
                                      <p:cBhvr>
                                        <p:cTn id="10" dur="4000" decel="100000"/>
                                        <p:tgtEl>
                                          <p:spTgt spid="261123"/>
                                        </p:tgtEl>
                                      </p:cBhvr>
                                    </p:animEffect>
                                    <p:anim calcmode="lin" valueType="num">
                                      <p:cBhvr>
                                        <p:cTn id="11" dur="4000" decel="100000" fill="hold"/>
                                        <p:tgtEl>
                                          <p:spTgt spid="261123"/>
                                        </p:tgtEl>
                                        <p:attrNameLst>
                                          <p:attrName>style.rotation</p:attrName>
                                        </p:attrNameLst>
                                      </p:cBhvr>
                                      <p:tavLst>
                                        <p:tav tm="0">
                                          <p:val>
                                            <p:fltVal val="-90"/>
                                          </p:val>
                                        </p:tav>
                                        <p:tav tm="100000">
                                          <p:val>
                                            <p:fltVal val="0"/>
                                          </p:val>
                                        </p:tav>
                                      </p:tavLst>
                                    </p:anim>
                                    <p:anim calcmode="lin" valueType="num">
                                      <p:cBhvr>
                                        <p:cTn id="12" dur="4000" decel="100000" fill="hold"/>
                                        <p:tgtEl>
                                          <p:spTgt spid="261123"/>
                                        </p:tgtEl>
                                        <p:attrNameLst>
                                          <p:attrName>ppt_x</p:attrName>
                                        </p:attrNameLst>
                                      </p:cBhvr>
                                      <p:tavLst>
                                        <p:tav tm="0">
                                          <p:val>
                                            <p:strVal val="#ppt_x+0.4"/>
                                          </p:val>
                                        </p:tav>
                                        <p:tav tm="100000">
                                          <p:val>
                                            <p:strVal val="#ppt_x-0.05"/>
                                          </p:val>
                                        </p:tav>
                                      </p:tavLst>
                                    </p:anim>
                                    <p:anim calcmode="lin" valueType="num">
                                      <p:cBhvr>
                                        <p:cTn id="13" dur="4000" decel="100000" fill="hold"/>
                                        <p:tgtEl>
                                          <p:spTgt spid="261123"/>
                                        </p:tgtEl>
                                        <p:attrNameLst>
                                          <p:attrName>ppt_y</p:attrName>
                                        </p:attrNameLst>
                                      </p:cBhvr>
                                      <p:tavLst>
                                        <p:tav tm="0">
                                          <p:val>
                                            <p:strVal val="#ppt_y-0.4"/>
                                          </p:val>
                                        </p:tav>
                                        <p:tav tm="100000">
                                          <p:val>
                                            <p:strVal val="#ppt_y+0.1"/>
                                          </p:val>
                                        </p:tav>
                                      </p:tavLst>
                                    </p:anim>
                                    <p:anim calcmode="lin" valueType="num">
                                      <p:cBhvr>
                                        <p:cTn id="14" dur="1000" accel="100000" fill="hold">
                                          <p:stCondLst>
                                            <p:cond delay="4000"/>
                                          </p:stCondLst>
                                        </p:cTn>
                                        <p:tgtEl>
                                          <p:spTgt spid="261123"/>
                                        </p:tgtEl>
                                        <p:attrNameLst>
                                          <p:attrName>ppt_x</p:attrName>
                                        </p:attrNameLst>
                                      </p:cBhvr>
                                      <p:tavLst>
                                        <p:tav tm="0">
                                          <p:val>
                                            <p:strVal val="#ppt_x-0.05"/>
                                          </p:val>
                                        </p:tav>
                                        <p:tav tm="100000">
                                          <p:val>
                                            <p:strVal val="#ppt_x"/>
                                          </p:val>
                                        </p:tav>
                                      </p:tavLst>
                                    </p:anim>
                                    <p:anim calcmode="lin" valueType="num">
                                      <p:cBhvr>
                                        <p:cTn id="15" dur="1000" accel="100000" fill="hold">
                                          <p:stCondLst>
                                            <p:cond delay="4000"/>
                                          </p:stCondLst>
                                        </p:cTn>
                                        <p:tgtEl>
                                          <p:spTgt spid="261123"/>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5458" name="Titre 1"/>
          <p:cNvSpPr>
            <a:spLocks noGrp="1"/>
          </p:cNvSpPr>
          <p:nvPr>
            <p:ph type="title" idx="4294967295"/>
          </p:nvPr>
        </p:nvSpPr>
        <p:spPr>
          <a:xfrm>
            <a:off x="1189038" y="588963"/>
            <a:ext cx="21396325" cy="2454275"/>
          </a:xfrm>
        </p:spPr>
        <p:txBody>
          <a:bodyPr lIns="236903" tIns="118451" rIns="236903" bIns="118451"/>
          <a:lstStyle/>
          <a:p>
            <a:endParaRPr lang="fr-CA"/>
          </a:p>
        </p:txBody>
      </p:sp>
      <p:pic>
        <p:nvPicPr>
          <p:cNvPr id="275459" name="Espace réservé du contenu 3"/>
          <p:cNvPicPr>
            <a:picLocks noGrp="1" noChangeAspect="1"/>
          </p:cNvPicPr>
          <p:nvPr>
            <p:ph idx="4294967295"/>
          </p:nvPr>
        </p:nvPicPr>
        <p:blipFill>
          <a:blip r:embed="rId2" cstate="print"/>
          <a:srcRect/>
          <a:stretch>
            <a:fillRect/>
          </a:stretch>
        </p:blipFill>
        <p:spPr>
          <a:xfrm>
            <a:off x="0" y="-428625"/>
            <a:ext cx="23774400" cy="15151100"/>
          </a:xfrm>
        </p:spPr>
      </p:pic>
      <p:sp>
        <p:nvSpPr>
          <p:cNvPr id="4" name="3 Rectángulo"/>
          <p:cNvSpPr/>
          <p:nvPr/>
        </p:nvSpPr>
        <p:spPr>
          <a:xfrm>
            <a:off x="1171500" y="717503"/>
            <a:ext cx="15787798" cy="8309967"/>
          </a:xfrm>
          <a:prstGeom prst="rect">
            <a:avLst/>
          </a:prstGeom>
        </p:spPr>
        <p:txBody>
          <a:bodyPr wrap="square">
            <a:spAutoFit/>
          </a:bodyPr>
          <a:lstStyle/>
          <a:p>
            <a:r>
              <a:rPr lang="es-ES" sz="6600" b="1" dirty="0" smtClean="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latin typeface="Arial Black" pitchFamily="34" charset="0"/>
              </a:rPr>
              <a:t>La Navidad no es un momento ni una estación, sino un estado de la mente. Valorar la paz y la generosidad y tener merced es comprender el verdadero significado de Navidad. </a:t>
            </a:r>
          </a:p>
          <a:p>
            <a:r>
              <a:rPr lang="es-ES" sz="6600" b="1" dirty="0" smtClean="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latin typeface="Arial Black" pitchFamily="34" charset="0"/>
              </a:rPr>
              <a:t>(Calvin </a:t>
            </a:r>
            <a:r>
              <a:rPr lang="es-ES" sz="6600" b="1" dirty="0" err="1" smtClean="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latin typeface="Arial Black" pitchFamily="34" charset="0"/>
              </a:rPr>
              <a:t>Coolidge</a:t>
            </a:r>
            <a:r>
              <a:rPr lang="es-ES" sz="6600" b="1" dirty="0" smtClean="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latin typeface="Arial Black" pitchFamily="34" charset="0"/>
              </a:rPr>
              <a:t>)</a:t>
            </a:r>
          </a:p>
          <a:p>
            <a:endParaRPr lang="es-ES" sz="7200" dirty="0">
              <a:solidFill>
                <a:srgbClr val="FFFF00"/>
              </a:solidFill>
              <a:latin typeface="Berlin Sans FB Demi" pitchFamily="34" charset="0"/>
            </a:endParaRPr>
          </a:p>
        </p:txBody>
      </p:sp>
    </p:spTree>
  </p:cSld>
  <p:clrMapOvr>
    <a:masterClrMapping/>
  </p:clrMapOvr>
  <p:transition spd="slow" advClick="0" advTm="15000">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7" presetClass="entr" presetSubtype="0" fill="hold" nodeType="afterEffect">
                                  <p:stCondLst>
                                    <p:cond delay="0"/>
                                  </p:stCondLst>
                                  <p:iterate type="lt">
                                    <p:tmPct val="50000"/>
                                  </p:iterate>
                                  <p:childTnLst>
                                    <p:set>
                                      <p:cBhvr>
                                        <p:cTn id="6" dur="1" fill="hold">
                                          <p:stCondLst>
                                            <p:cond delay="0"/>
                                          </p:stCondLst>
                                        </p:cTn>
                                        <p:tgtEl>
                                          <p:spTgt spid="4">
                                            <p:txEl>
                                              <p:pRg st="0" end="0"/>
                                            </p:txEl>
                                          </p:spTgt>
                                        </p:tgtEl>
                                        <p:attrNameLst>
                                          <p:attrName>style.visibility</p:attrName>
                                        </p:attrNameLst>
                                      </p:cBhvr>
                                      <p:to>
                                        <p:strVal val="visible"/>
                                      </p:to>
                                    </p:set>
                                    <p:anim calcmode="discrete" valueType="clr">
                                      <p:cBhvr override="childStyle">
                                        <p:cTn id="7" dur="80"/>
                                        <p:tgtEl>
                                          <p:spTgt spid="4">
                                            <p:txEl>
                                              <p:pRg st="0" end="0"/>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4">
                                            <p:txEl>
                                              <p:pRg st="0" end="0"/>
                                            </p:txEl>
                                          </p:spTgt>
                                        </p:tgtEl>
                                        <p:attrNameLst>
                                          <p:attrName>fillcolor</p:attrName>
                                        </p:attrNameLst>
                                      </p:cBhvr>
                                      <p:tavLst>
                                        <p:tav tm="0">
                                          <p:val>
                                            <p:clrVal>
                                              <a:schemeClr val="accent2"/>
                                            </p:clrVal>
                                          </p:val>
                                        </p:tav>
                                        <p:tav tm="50000">
                                          <p:val>
                                            <p:clrVal>
                                              <a:schemeClr val="hlink"/>
                                            </p:clrVal>
                                          </p:val>
                                        </p:tav>
                                      </p:tavLst>
                                    </p:anim>
                                    <p:set>
                                      <p:cBhvr>
                                        <p:cTn id="9" dur="80"/>
                                        <p:tgtEl>
                                          <p:spTgt spid="4">
                                            <p:txEl>
                                              <p:pRg st="0" end="0"/>
                                            </p:txEl>
                                          </p:spTgt>
                                        </p:tgtEl>
                                        <p:attrNameLst>
                                          <p:attrName>fill.type</p:attrName>
                                        </p:attrNameLst>
                                      </p:cBhvr>
                                      <p:to>
                                        <p:strVal val="solid"/>
                                      </p:to>
                                    </p:set>
                                  </p:childTnLst>
                                </p:cTn>
                              </p:par>
                            </p:childTnLst>
                          </p:cTn>
                        </p:par>
                        <p:par>
                          <p:cTn id="10" fill="hold">
                            <p:stCondLst>
                              <p:cond delay="5640"/>
                            </p:stCondLst>
                            <p:childTnLst>
                              <p:par>
                                <p:cTn id="11" presetID="27" presetClass="entr" presetSubtype="0" fill="hold" nodeType="afterEffect">
                                  <p:stCondLst>
                                    <p:cond delay="0"/>
                                  </p:stCondLst>
                                  <p:iterate type="lt">
                                    <p:tmPct val="50000"/>
                                  </p:iterate>
                                  <p:childTnLst>
                                    <p:set>
                                      <p:cBhvr>
                                        <p:cTn id="12" dur="1" fill="hold">
                                          <p:stCondLst>
                                            <p:cond delay="0"/>
                                          </p:stCondLst>
                                        </p:cTn>
                                        <p:tgtEl>
                                          <p:spTgt spid="4">
                                            <p:txEl>
                                              <p:pRg st="1" end="1"/>
                                            </p:txEl>
                                          </p:spTgt>
                                        </p:tgtEl>
                                        <p:attrNameLst>
                                          <p:attrName>style.visibility</p:attrName>
                                        </p:attrNameLst>
                                      </p:cBhvr>
                                      <p:to>
                                        <p:strVal val="visible"/>
                                      </p:to>
                                    </p:set>
                                    <p:anim calcmode="discrete" valueType="clr">
                                      <p:cBhvr override="childStyle">
                                        <p:cTn id="13" dur="80"/>
                                        <p:tgtEl>
                                          <p:spTgt spid="4">
                                            <p:txEl>
                                              <p:pRg st="1" end="1"/>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14" dur="80"/>
                                        <p:tgtEl>
                                          <p:spTgt spid="4">
                                            <p:txEl>
                                              <p:pRg st="1" end="1"/>
                                            </p:txEl>
                                          </p:spTgt>
                                        </p:tgtEl>
                                        <p:attrNameLst>
                                          <p:attrName>fillcolor</p:attrName>
                                        </p:attrNameLst>
                                      </p:cBhvr>
                                      <p:tavLst>
                                        <p:tav tm="0">
                                          <p:val>
                                            <p:clrVal>
                                              <a:schemeClr val="accent2"/>
                                            </p:clrVal>
                                          </p:val>
                                        </p:tav>
                                        <p:tav tm="50000">
                                          <p:val>
                                            <p:clrVal>
                                              <a:schemeClr val="hlink"/>
                                            </p:clrVal>
                                          </p:val>
                                        </p:tav>
                                      </p:tavLst>
                                    </p:anim>
                                    <p:set>
                                      <p:cBhvr>
                                        <p:cTn id="15" dur="80"/>
                                        <p:tgtEl>
                                          <p:spTgt spid="4">
                                            <p:txEl>
                                              <p:pRg st="1" end="1"/>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18" descr="Nieve_con_Formas_Raras_1024x768-608964"/>
          <p:cNvPicPr>
            <a:picLocks noChangeAspect="1" noChangeArrowheads="1"/>
          </p:cNvPicPr>
          <p:nvPr/>
        </p:nvPicPr>
        <p:blipFill>
          <a:blip r:embed="rId2" cstate="print"/>
          <a:srcRect/>
          <a:stretch>
            <a:fillRect/>
          </a:stretch>
        </p:blipFill>
        <p:spPr bwMode="auto">
          <a:xfrm>
            <a:off x="0" y="0"/>
            <a:ext cx="23774400" cy="14801850"/>
          </a:xfrm>
          <a:prstGeom prst="rect">
            <a:avLst/>
          </a:prstGeom>
          <a:noFill/>
        </p:spPr>
      </p:pic>
      <p:sp>
        <p:nvSpPr>
          <p:cNvPr id="188420" name="Rectangle 4"/>
          <p:cNvSpPr>
            <a:spLocks noGrp="1" noChangeArrowheads="1"/>
          </p:cNvSpPr>
          <p:nvPr>
            <p:ph type="title"/>
          </p:nvPr>
        </p:nvSpPr>
        <p:spPr>
          <a:xfrm>
            <a:off x="2166120" y="2392685"/>
            <a:ext cx="15769752" cy="3024187"/>
          </a:xfrm>
        </p:spPr>
        <p:txBody>
          <a:bodyPr/>
          <a:lstStyle/>
          <a:p>
            <a:pPr algn="l"/>
            <a:r>
              <a:rPr lang="es-ES" sz="6600" b="1" dirty="0" smtClean="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latin typeface="Arial Black" pitchFamily="34" charset="0"/>
              </a:rPr>
              <a:t>Tal vez el mejor adorno de navidad es una gran sonrisa.</a:t>
            </a:r>
            <a:r>
              <a:rPr lang="es-ES" sz="9600" dirty="0" smtClean="0"/>
              <a:t/>
            </a:r>
            <a:br>
              <a:rPr lang="es-ES" sz="9600" dirty="0" smtClean="0"/>
            </a:br>
            <a:endParaRPr lang="es-ES" sz="9600" dirty="0">
              <a:solidFill>
                <a:srgbClr val="FFFF00"/>
              </a:solidFill>
            </a:endParaRPr>
          </a:p>
        </p:txBody>
      </p:sp>
    </p:spTree>
  </p:cSld>
  <p:clrMapOvr>
    <a:masterClrMapping/>
  </p:clrMapOvr>
  <p:transition spd="slow" advClick="0" advTm="10000">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7" presetClass="entr" presetSubtype="0" fill="hold" grpId="0" nodeType="clickEffect">
                                  <p:stCondLst>
                                    <p:cond delay="0"/>
                                  </p:stCondLst>
                                  <p:iterate type="lt">
                                    <p:tmPct val="50000"/>
                                  </p:iterate>
                                  <p:childTnLst>
                                    <p:set>
                                      <p:cBhvr>
                                        <p:cTn id="6" dur="1" fill="hold">
                                          <p:stCondLst>
                                            <p:cond delay="0"/>
                                          </p:stCondLst>
                                        </p:cTn>
                                        <p:tgtEl>
                                          <p:spTgt spid="188420"/>
                                        </p:tgtEl>
                                        <p:attrNameLst>
                                          <p:attrName>style.visibility</p:attrName>
                                        </p:attrNameLst>
                                      </p:cBhvr>
                                      <p:to>
                                        <p:strVal val="visible"/>
                                      </p:to>
                                    </p:set>
                                    <p:anim calcmode="discrete" valueType="clr">
                                      <p:cBhvr override="childStyle">
                                        <p:cTn id="7" dur="80"/>
                                        <p:tgtEl>
                                          <p:spTgt spid="188420"/>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188420"/>
                                        </p:tgtEl>
                                        <p:attrNameLst>
                                          <p:attrName>fillcolor</p:attrName>
                                        </p:attrNameLst>
                                      </p:cBhvr>
                                      <p:tavLst>
                                        <p:tav tm="0">
                                          <p:val>
                                            <p:clrVal>
                                              <a:schemeClr val="accent2"/>
                                            </p:clrVal>
                                          </p:val>
                                        </p:tav>
                                        <p:tav tm="50000">
                                          <p:val>
                                            <p:clrVal>
                                              <a:schemeClr val="hlink"/>
                                            </p:clrVal>
                                          </p:val>
                                        </p:tav>
                                      </p:tavLst>
                                    </p:anim>
                                    <p:set>
                                      <p:cBhvr>
                                        <p:cTn id="9" dur="80"/>
                                        <p:tgtEl>
                                          <p:spTgt spid="188420"/>
                                        </p:tgtEl>
                                        <p:attrNameLst>
                                          <p:attrName>fill.type</p:attrName>
                                        </p:attrNameLst>
                                      </p:cBhvr>
                                      <p:to>
                                        <p:strVal val="solid"/>
                                      </p:to>
                                    </p:set>
                                  </p:childTnLst>
                                </p:cTn>
                              </p:par>
                            </p:childTnLst>
                          </p:cTn>
                        </p:par>
                      </p:childTnLst>
                    </p:cTn>
                  </p:par>
                  <p:par>
                    <p:cTn id="10" fill="hold">
                      <p:stCondLst>
                        <p:cond delay="indefinite"/>
                      </p:stCondLst>
                      <p:childTnLst>
                        <p:par>
                          <p:cTn id="11" fill="hold">
                            <p:stCondLst>
                              <p:cond delay="0"/>
                            </p:stCondLst>
                            <p:childTnLst>
                              <p:par>
                                <p:cTn id="12" presetID="17" presetClass="exit" presetSubtype="10" fill="hold" nodeType="clickEffect">
                                  <p:stCondLst>
                                    <p:cond delay="0"/>
                                  </p:stCondLst>
                                  <p:childTnLst>
                                    <p:anim calcmode="lin" valueType="num">
                                      <p:cBhvr>
                                        <p:cTn id="13" dur="5000"/>
                                        <p:tgtEl>
                                          <p:spTgt spid="3"/>
                                        </p:tgtEl>
                                        <p:attrNameLst>
                                          <p:attrName>ppt_w</p:attrName>
                                        </p:attrNameLst>
                                      </p:cBhvr>
                                      <p:tavLst>
                                        <p:tav tm="0">
                                          <p:val>
                                            <p:strVal val="ppt_w"/>
                                          </p:val>
                                        </p:tav>
                                        <p:tav tm="100000">
                                          <p:val>
                                            <p:fltVal val="0"/>
                                          </p:val>
                                        </p:tav>
                                      </p:tavLst>
                                    </p:anim>
                                    <p:anim calcmode="lin" valueType="num">
                                      <p:cBhvr>
                                        <p:cTn id="14" dur="5000"/>
                                        <p:tgtEl>
                                          <p:spTgt spid="3"/>
                                        </p:tgtEl>
                                        <p:attrNameLst>
                                          <p:attrName>ppt_h</p:attrName>
                                        </p:attrNameLst>
                                      </p:cBhvr>
                                      <p:tavLst>
                                        <p:tav tm="0">
                                          <p:val>
                                            <p:strVal val="ppt_h"/>
                                          </p:val>
                                        </p:tav>
                                        <p:tav tm="100000">
                                          <p:val>
                                            <p:strVal val="ppt_h"/>
                                          </p:val>
                                        </p:tav>
                                      </p:tavLst>
                                    </p:anim>
                                    <p:set>
                                      <p:cBhvr>
                                        <p:cTn id="15"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8420"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0" descr="casas-en-nieve-navidad-976"/>
          <p:cNvPicPr>
            <a:picLocks noChangeAspect="1" noChangeArrowheads="1"/>
          </p:cNvPicPr>
          <p:nvPr/>
        </p:nvPicPr>
        <p:blipFill>
          <a:blip r:embed="rId2" cstate="print"/>
          <a:srcRect/>
          <a:stretch>
            <a:fillRect/>
          </a:stretch>
        </p:blipFill>
        <p:spPr bwMode="auto">
          <a:xfrm>
            <a:off x="0" y="-187325"/>
            <a:ext cx="23774400" cy="14909800"/>
          </a:xfrm>
          <a:prstGeom prst="rect">
            <a:avLst/>
          </a:prstGeom>
          <a:noFill/>
        </p:spPr>
      </p:pic>
      <p:sp>
        <p:nvSpPr>
          <p:cNvPr id="190467" name="Rectangle 3"/>
          <p:cNvSpPr>
            <a:spLocks noGrp="1" noChangeArrowheads="1"/>
          </p:cNvSpPr>
          <p:nvPr>
            <p:ph type="title"/>
          </p:nvPr>
        </p:nvSpPr>
        <p:spPr>
          <a:xfrm>
            <a:off x="1957318" y="7004047"/>
            <a:ext cx="15287732" cy="2020639"/>
          </a:xfrm>
        </p:spPr>
        <p:txBody>
          <a:bodyPr/>
          <a:lstStyle/>
          <a:p>
            <a:r>
              <a:rPr lang="es-ES" sz="6000" b="1" dirty="0" smtClean="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latin typeface="Arial Black" pitchFamily="34" charset="0"/>
              </a:rPr>
              <a:t>Si no sabes qué regalar a tus seres más queridos en Navidad, regáleles tu amor.</a:t>
            </a:r>
            <a:r>
              <a:rPr lang="es-ES" sz="6000" b="1" dirty="0" smtClean="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rPr>
              <a:t/>
            </a:r>
            <a:br>
              <a:rPr lang="es-ES" sz="6000" b="1" dirty="0" smtClean="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rPr>
            </a:br>
            <a:r>
              <a:rPr lang="es-ES" sz="6000" b="1" dirty="0" smtClean="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rPr>
              <a:t/>
            </a:r>
            <a:br>
              <a:rPr lang="es-ES" sz="6000" b="1" dirty="0" smtClean="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rPr>
            </a:br>
            <a:r>
              <a:rPr lang="es-ES" sz="6000" b="1" dirty="0" smtClean="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rPr>
              <a:t/>
            </a:r>
            <a:br>
              <a:rPr lang="es-ES" sz="6000" b="1" dirty="0" smtClean="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rPr>
            </a:br>
            <a:r>
              <a:rPr lang="es-ES" sz="6000" b="1" dirty="0" smtClean="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rPr>
              <a:t/>
            </a:r>
            <a:br>
              <a:rPr lang="es-ES" sz="6000" b="1" dirty="0" smtClean="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rPr>
            </a:br>
            <a:r>
              <a:rPr lang="es-ES" sz="6000" b="1" dirty="0" smtClean="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rPr>
              <a:t/>
            </a:r>
            <a:br>
              <a:rPr lang="es-ES" sz="6000" b="1" dirty="0" smtClean="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rPr>
            </a:br>
            <a:r>
              <a:rPr lang="es-ES" sz="6000" b="1" dirty="0" smtClean="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rPr>
              <a:t/>
            </a:r>
            <a:br>
              <a:rPr lang="es-ES" sz="6000" b="1" dirty="0" smtClean="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rPr>
            </a:br>
            <a:r>
              <a:rPr lang="es-ES" sz="6000" b="1" dirty="0" smtClean="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rPr>
              <a:t/>
            </a:r>
            <a:br>
              <a:rPr lang="es-ES" sz="6000" b="1" dirty="0" smtClean="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rPr>
            </a:br>
            <a:r>
              <a:rPr lang="es-ES" sz="6000" b="1" dirty="0" smtClean="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rPr>
              <a:t/>
            </a:r>
            <a:br>
              <a:rPr lang="es-ES" sz="6000" b="1" dirty="0" smtClean="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rPr>
            </a:br>
            <a:r>
              <a:rPr lang="es-ES" sz="6000" b="1" dirty="0" smtClean="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latin typeface="Arial Black" pitchFamily="34" charset="0"/>
                <a:hlinkClick r:id="rId3"/>
              </a:rPr>
              <a:t/>
            </a:r>
            <a:br>
              <a:rPr lang="es-ES" sz="6000" b="1" dirty="0" smtClean="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latin typeface="Arial Black" pitchFamily="34" charset="0"/>
                <a:hlinkClick r:id="rId3"/>
              </a:rPr>
            </a:br>
            <a:r>
              <a:rPr lang="es-ES" sz="6000" b="1" dirty="0" smtClean="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latin typeface="Arial Black" pitchFamily="34" charset="0"/>
              </a:rPr>
              <a:t/>
            </a:r>
            <a:br>
              <a:rPr lang="es-ES" sz="6000" b="1" dirty="0" smtClean="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latin typeface="Arial Black" pitchFamily="34" charset="0"/>
              </a:rPr>
            </a:br>
            <a:r>
              <a:rPr lang="es-ES" sz="6000" b="1" dirty="0" smtClean="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latin typeface="Arial Black" pitchFamily="34" charset="0"/>
              </a:rPr>
              <a:t>Bendita sea la fecha que une a todo el mundo en una conspiración de amor. (Hamilton Wright </a:t>
            </a:r>
            <a:r>
              <a:rPr lang="es-ES" sz="6000" b="1" dirty="0" err="1" smtClean="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latin typeface="Arial Black" pitchFamily="34" charset="0"/>
              </a:rPr>
              <a:t>Mabi</a:t>
            </a:r>
            <a:r>
              <a:rPr lang="es-ES" sz="6000" b="1" dirty="0" smtClean="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latin typeface="Arial Black" pitchFamily="34" charset="0"/>
              </a:rPr>
              <a:t>)</a:t>
            </a:r>
            <a:r>
              <a:rPr lang="es-ES" sz="9600" dirty="0" smtClean="0">
                <a:latin typeface="Arial Black" pitchFamily="34" charset="0"/>
              </a:rPr>
              <a:t/>
            </a:r>
            <a:br>
              <a:rPr lang="es-ES" sz="9600" dirty="0" smtClean="0">
                <a:latin typeface="Arial Black" pitchFamily="34" charset="0"/>
              </a:rPr>
            </a:br>
            <a:endParaRPr lang="es-ES" sz="7200" b="1" dirty="0" smtClean="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latin typeface="Arial Black" pitchFamily="34" charset="0"/>
            </a:endParaRPr>
          </a:p>
        </p:txBody>
      </p:sp>
    </p:spTree>
  </p:cSld>
  <p:clrMapOvr>
    <a:masterClrMapping/>
  </p:clrMapOvr>
  <p:transition spd="slow" advClick="0" advTm="18000">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7" presetClass="entr" presetSubtype="0" fill="hold" grpId="0" nodeType="afterEffect">
                                  <p:stCondLst>
                                    <p:cond delay="0"/>
                                  </p:stCondLst>
                                  <p:iterate type="lt">
                                    <p:tmPct val="50000"/>
                                  </p:iterate>
                                  <p:childTnLst>
                                    <p:set>
                                      <p:cBhvr>
                                        <p:cTn id="6" dur="1" fill="hold">
                                          <p:stCondLst>
                                            <p:cond delay="0"/>
                                          </p:stCondLst>
                                        </p:cTn>
                                        <p:tgtEl>
                                          <p:spTgt spid="190467"/>
                                        </p:tgtEl>
                                        <p:attrNameLst>
                                          <p:attrName>style.visibility</p:attrName>
                                        </p:attrNameLst>
                                      </p:cBhvr>
                                      <p:to>
                                        <p:strVal val="visible"/>
                                      </p:to>
                                    </p:set>
                                    <p:anim calcmode="discrete" valueType="clr">
                                      <p:cBhvr override="childStyle">
                                        <p:cTn id="7" dur="80"/>
                                        <p:tgtEl>
                                          <p:spTgt spid="190467"/>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190467"/>
                                        </p:tgtEl>
                                        <p:attrNameLst>
                                          <p:attrName>fillcolor</p:attrName>
                                        </p:attrNameLst>
                                      </p:cBhvr>
                                      <p:tavLst>
                                        <p:tav tm="0">
                                          <p:val>
                                            <p:clrVal>
                                              <a:schemeClr val="accent2"/>
                                            </p:clrVal>
                                          </p:val>
                                        </p:tav>
                                        <p:tav tm="50000">
                                          <p:val>
                                            <p:clrVal>
                                              <a:schemeClr val="hlink"/>
                                            </p:clrVal>
                                          </p:val>
                                        </p:tav>
                                      </p:tavLst>
                                    </p:anim>
                                    <p:set>
                                      <p:cBhvr>
                                        <p:cTn id="9" dur="80"/>
                                        <p:tgtEl>
                                          <p:spTgt spid="190467"/>
                                        </p:tgtEl>
                                        <p:attrNameLst>
                                          <p:attrName>fill.type</p:attrName>
                                        </p:attrNameLst>
                                      </p:cBhvr>
                                      <p:to>
                                        <p:strVal val="solid"/>
                                      </p:to>
                                    </p:set>
                                  </p:childTnLst>
                                </p:cTn>
                              </p:par>
                            </p:childTnLst>
                          </p:cTn>
                        </p:par>
                        <p:par>
                          <p:cTn id="10" fill="hold">
                            <p:stCondLst>
                              <p:cond delay="5800"/>
                            </p:stCondLst>
                            <p:childTnLst>
                              <p:par>
                                <p:cTn id="11" presetID="5" presetClass="entr" presetSubtype="10" fill="hold" nodeType="after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checkerboard(across)">
                                      <p:cBhvr>
                                        <p:cTn id="13" dur="5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0467"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4450791177_b7b9e1e571_b"/>
          <p:cNvPicPr>
            <a:picLocks noChangeAspect="1" noChangeArrowheads="1"/>
          </p:cNvPicPr>
          <p:nvPr/>
        </p:nvPicPr>
        <p:blipFill>
          <a:blip r:embed="rId2" cstate="print"/>
          <a:srcRect/>
          <a:stretch>
            <a:fillRect/>
          </a:stretch>
        </p:blipFill>
        <p:spPr bwMode="auto">
          <a:xfrm>
            <a:off x="0" y="-93663"/>
            <a:ext cx="23774400" cy="14816138"/>
          </a:xfrm>
          <a:prstGeom prst="rect">
            <a:avLst/>
          </a:prstGeom>
          <a:noFill/>
        </p:spPr>
      </p:pic>
      <p:sp>
        <p:nvSpPr>
          <p:cNvPr id="185349" name="Rectangle 5"/>
          <p:cNvSpPr>
            <a:spLocks noChangeArrowheads="1"/>
          </p:cNvSpPr>
          <p:nvPr/>
        </p:nvSpPr>
        <p:spPr bwMode="auto">
          <a:xfrm>
            <a:off x="4757738" y="1384300"/>
            <a:ext cx="16057562" cy="3019425"/>
          </a:xfrm>
          <a:prstGeom prst="rect">
            <a:avLst/>
          </a:prstGeom>
          <a:noFill/>
          <a:ln w="9525">
            <a:noFill/>
            <a:miter lim="800000"/>
            <a:headEnd/>
            <a:tailEnd/>
          </a:ln>
          <a:effectLst/>
        </p:spPr>
        <p:txBody>
          <a:bodyPr>
            <a:spAutoFit/>
          </a:bodyPr>
          <a:lstStyle/>
          <a:p>
            <a:pPr defTabSz="2209800"/>
            <a:r>
              <a:rPr lang="fr-FR" sz="9600">
                <a:solidFill>
                  <a:schemeClr val="bg1"/>
                </a:solidFill>
              </a:rPr>
              <a:t/>
            </a:r>
            <a:br>
              <a:rPr lang="fr-FR" sz="9600">
                <a:solidFill>
                  <a:schemeClr val="bg1"/>
                </a:solidFill>
              </a:rPr>
            </a:br>
            <a:endParaRPr lang="es-ES" sz="9600">
              <a:solidFill>
                <a:schemeClr val="bg1"/>
              </a:solidFill>
            </a:endParaRPr>
          </a:p>
        </p:txBody>
      </p:sp>
      <p:sp>
        <p:nvSpPr>
          <p:cNvPr id="185350" name="Rectangle 6"/>
          <p:cNvSpPr>
            <a:spLocks noChangeArrowheads="1"/>
          </p:cNvSpPr>
          <p:nvPr/>
        </p:nvSpPr>
        <p:spPr bwMode="auto">
          <a:xfrm>
            <a:off x="1950096" y="664493"/>
            <a:ext cx="15409712" cy="1415772"/>
          </a:xfrm>
          <a:prstGeom prst="rect">
            <a:avLst/>
          </a:prstGeom>
          <a:noFill/>
          <a:ln w="9525">
            <a:noFill/>
            <a:miter lim="800000"/>
            <a:headEnd/>
            <a:tailEnd/>
          </a:ln>
          <a:effectLst/>
        </p:spPr>
        <p:txBody>
          <a:bodyPr wrap="square">
            <a:spAutoFit/>
          </a:bodyPr>
          <a:lstStyle/>
          <a:p>
            <a:pPr defTabSz="2209800"/>
            <a:r>
              <a:rPr lang="fr-FR" dirty="0"/>
              <a:t/>
            </a:r>
            <a:br>
              <a:rPr lang="fr-FR" dirty="0"/>
            </a:br>
            <a:endParaRPr lang="es-ES" dirty="0"/>
          </a:p>
        </p:txBody>
      </p:sp>
      <p:sp>
        <p:nvSpPr>
          <p:cNvPr id="5" name="4 Rectángulo"/>
          <p:cNvSpPr/>
          <p:nvPr/>
        </p:nvSpPr>
        <p:spPr>
          <a:xfrm>
            <a:off x="1528690" y="1360445"/>
            <a:ext cx="11887200" cy="4247317"/>
          </a:xfrm>
          <a:prstGeom prst="rect">
            <a:avLst/>
          </a:prstGeom>
        </p:spPr>
        <p:txBody>
          <a:bodyPr>
            <a:spAutoFit/>
          </a:bodyPr>
          <a:lstStyle/>
          <a:p>
            <a:r>
              <a:rPr lang="es-ES" sz="5400" b="1" dirty="0" smtClean="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latin typeface="Arial Black" pitchFamily="34" charset="0"/>
              </a:rPr>
              <a:t>No existe la Navidad ideal, solo la Navidad que </a:t>
            </a:r>
            <a:r>
              <a:rPr lang="es-ES" sz="5400" b="1" dirty="0" smtClean="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latin typeface="Arial Black" pitchFamily="34" charset="0"/>
              </a:rPr>
              <a:t>tu </a:t>
            </a:r>
            <a:r>
              <a:rPr lang="es-ES" sz="5400" b="1" dirty="0" smtClean="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latin typeface="Arial Black" pitchFamily="34" charset="0"/>
              </a:rPr>
              <a:t>decides </a:t>
            </a:r>
            <a:r>
              <a:rPr lang="es-ES" sz="5400" b="1" dirty="0" smtClean="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latin typeface="Arial Black" pitchFamily="34" charset="0"/>
              </a:rPr>
              <a:t>crear como reflejo de sus valores, deseos, queridos y tradiciones. </a:t>
            </a:r>
            <a:r>
              <a:rPr lang="es-ES" sz="5400" b="1" i="1" dirty="0" smtClean="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latin typeface="Arial Black" pitchFamily="34" charset="0"/>
              </a:rPr>
              <a:t>(Bill </a:t>
            </a:r>
            <a:r>
              <a:rPr lang="es-ES" sz="5400" b="1" i="1" dirty="0" err="1" smtClean="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latin typeface="Arial Black" pitchFamily="34" charset="0"/>
              </a:rPr>
              <a:t>McKibben</a:t>
            </a:r>
            <a:r>
              <a:rPr lang="es-ES" sz="5400" b="1" i="1" dirty="0" smtClean="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latin typeface="Arial Black" pitchFamily="34" charset="0"/>
              </a:rPr>
              <a:t>)</a:t>
            </a:r>
            <a:endParaRPr lang="es-ES" sz="5400" b="1" dirty="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latin typeface="Arial Black" pitchFamily="34" charset="0"/>
            </a:endParaRPr>
          </a:p>
        </p:txBody>
      </p:sp>
    </p:spTree>
  </p:cSld>
  <p:clrMapOvr>
    <a:masterClrMapping/>
  </p:clrMapOvr>
  <p:transition spd="slow" advClick="0" advTm="12000">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16" fill="hold" nodeType="afterEffect">
                                  <p:stCondLst>
                                    <p:cond delay="0"/>
                                  </p:stCondLst>
                                  <p:childTnLst>
                                    <p:animEffect transition="out" filter="plus(in)">
                                      <p:cBhvr>
                                        <p:cTn id="6" dur="2000"/>
                                        <p:tgtEl>
                                          <p:spTgt spid="4"/>
                                        </p:tgtEl>
                                      </p:cBhvr>
                                    </p:animEffect>
                                    <p:set>
                                      <p:cBhvr>
                                        <p:cTn id="7" dur="1" fill="hold">
                                          <p:stCondLst>
                                            <p:cond delay="1999"/>
                                          </p:stCondLst>
                                        </p:cTn>
                                        <p:tgtEl>
                                          <p:spTgt spid="4"/>
                                        </p:tgtEl>
                                        <p:attrNameLst>
                                          <p:attrName>style.visibility</p:attrName>
                                        </p:attrNameLst>
                                      </p:cBhvr>
                                      <p:to>
                                        <p:strVal val="hidden"/>
                                      </p:to>
                                    </p:set>
                                  </p:childTnLst>
                                </p:cTn>
                              </p:par>
                            </p:childTnLst>
                          </p:cTn>
                        </p:par>
                        <p:par>
                          <p:cTn id="8" fill="hold">
                            <p:stCondLst>
                              <p:cond delay="2000"/>
                            </p:stCondLst>
                            <p:childTnLst>
                              <p:par>
                                <p:cTn id="9" presetID="27" presetClass="entr" presetSubtype="0" fill="hold" grpId="0" nodeType="afterEffect">
                                  <p:stCondLst>
                                    <p:cond delay="0"/>
                                  </p:stCondLst>
                                  <p:iterate type="lt">
                                    <p:tmPct val="50000"/>
                                  </p:iterate>
                                  <p:childTnLst>
                                    <p:set>
                                      <p:cBhvr>
                                        <p:cTn id="10" dur="1" fill="hold">
                                          <p:stCondLst>
                                            <p:cond delay="0"/>
                                          </p:stCondLst>
                                        </p:cTn>
                                        <p:tgtEl>
                                          <p:spTgt spid="185350"/>
                                        </p:tgtEl>
                                        <p:attrNameLst>
                                          <p:attrName>style.visibility</p:attrName>
                                        </p:attrNameLst>
                                      </p:cBhvr>
                                      <p:to>
                                        <p:strVal val="visible"/>
                                      </p:to>
                                    </p:set>
                                    <p:anim calcmode="discrete" valueType="clr">
                                      <p:cBhvr override="childStyle">
                                        <p:cTn id="11" dur="80"/>
                                        <p:tgtEl>
                                          <p:spTgt spid="185350"/>
                                        </p:tgtEl>
                                        <p:attrNameLst>
                                          <p:attrName>style.color</p:attrName>
                                        </p:attrNameLst>
                                      </p:cBhvr>
                                      <p:tavLst>
                                        <p:tav tm="0">
                                          <p:val>
                                            <p:clrVal>
                                              <a:schemeClr val="accent2"/>
                                            </p:clrVal>
                                          </p:val>
                                        </p:tav>
                                        <p:tav tm="50000">
                                          <p:val>
                                            <p:clrVal>
                                              <a:schemeClr val="hlink"/>
                                            </p:clrVal>
                                          </p:val>
                                        </p:tav>
                                      </p:tavLst>
                                    </p:anim>
                                    <p:anim calcmode="discrete" valueType="clr">
                                      <p:cBhvr>
                                        <p:cTn id="12" dur="80"/>
                                        <p:tgtEl>
                                          <p:spTgt spid="185350"/>
                                        </p:tgtEl>
                                        <p:attrNameLst>
                                          <p:attrName>fillcolor</p:attrName>
                                        </p:attrNameLst>
                                      </p:cBhvr>
                                      <p:tavLst>
                                        <p:tav tm="0">
                                          <p:val>
                                            <p:clrVal>
                                              <a:schemeClr val="accent2"/>
                                            </p:clrVal>
                                          </p:val>
                                        </p:tav>
                                        <p:tav tm="50000">
                                          <p:val>
                                            <p:clrVal>
                                              <a:schemeClr val="hlink"/>
                                            </p:clrVal>
                                          </p:val>
                                        </p:tav>
                                      </p:tavLst>
                                    </p:anim>
                                    <p:set>
                                      <p:cBhvr>
                                        <p:cTn id="13" dur="80"/>
                                        <p:tgtEl>
                                          <p:spTgt spid="185350"/>
                                        </p:tgtEl>
                                        <p:attrNameLst>
                                          <p:attrName>fill.type</p:attrName>
                                        </p:attrNameLst>
                                      </p:cBhvr>
                                      <p:to>
                                        <p:strVal val="solid"/>
                                      </p:to>
                                    </p:set>
                                  </p:childTnLst>
                                </p:cTn>
                              </p:par>
                              <p:par>
                                <p:cTn id="14" presetID="1" presetClass="emph" presetSubtype="2" fill="hold" nodeType="withEffect">
                                  <p:stCondLst>
                                    <p:cond delay="0"/>
                                  </p:stCondLst>
                                  <p:childTnLst>
                                    <p:animClr clrSpc="rgb">
                                      <p:cBhvr>
                                        <p:cTn id="15" dur="2000" fill="hold"/>
                                        <p:tgtEl>
                                          <p:spTgt spid="4"/>
                                        </p:tgtEl>
                                        <p:attrNameLst>
                                          <p:attrName>fillcolor</p:attrName>
                                        </p:attrNameLst>
                                      </p:cBhvr>
                                      <p:to>
                                        <a:srgbClr val="FF00FF"/>
                                      </p:to>
                                    </p:animClr>
                                    <p:set>
                                      <p:cBhvr>
                                        <p:cTn id="16" dur="2000" fill="hold"/>
                                        <p:tgtEl>
                                          <p:spTgt spid="4"/>
                                        </p:tgtEl>
                                        <p:attrNameLst>
                                          <p:attrName>fill.type</p:attrName>
                                        </p:attrNameLst>
                                      </p:cBhvr>
                                      <p:to>
                                        <p:strVal val="solid"/>
                                      </p:to>
                                    </p:set>
                                    <p:set>
                                      <p:cBhvr>
                                        <p:cTn id="17" dur="2000" fill="hold"/>
                                        <p:tgtEl>
                                          <p:spTgt spid="4"/>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5350"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3"/>
          <p:cNvPicPr>
            <a:picLocks noChangeAspect="1"/>
          </p:cNvPicPr>
          <p:nvPr/>
        </p:nvPicPr>
        <p:blipFill>
          <a:blip r:embed="rId2" cstate="print"/>
          <a:srcRect/>
          <a:stretch>
            <a:fillRect/>
          </a:stretch>
        </p:blipFill>
        <p:spPr bwMode="auto">
          <a:xfrm>
            <a:off x="0" y="0"/>
            <a:ext cx="23774400" cy="15397163"/>
          </a:xfrm>
          <a:prstGeom prst="rect">
            <a:avLst/>
          </a:prstGeom>
          <a:noFill/>
          <a:ln w="9525">
            <a:noFill/>
            <a:miter lim="800000"/>
            <a:headEnd/>
            <a:tailEnd/>
          </a:ln>
        </p:spPr>
      </p:pic>
      <p:sp>
        <p:nvSpPr>
          <p:cNvPr id="221189" name="Rectangle 5"/>
          <p:cNvSpPr>
            <a:spLocks noChangeArrowheads="1"/>
          </p:cNvSpPr>
          <p:nvPr/>
        </p:nvSpPr>
        <p:spPr bwMode="auto">
          <a:xfrm>
            <a:off x="814310" y="860379"/>
            <a:ext cx="18584919" cy="5632311"/>
          </a:xfrm>
          <a:prstGeom prst="rect">
            <a:avLst/>
          </a:prstGeom>
          <a:noFill/>
          <a:ln w="9525">
            <a:noFill/>
            <a:miter lim="800000"/>
            <a:headEnd/>
            <a:tailEnd/>
          </a:ln>
          <a:effectLst/>
        </p:spPr>
        <p:txBody>
          <a:bodyPr wrap="square">
            <a:spAutoFit/>
          </a:bodyPr>
          <a:lstStyle/>
          <a:p>
            <a:pPr defTabSz="2209800"/>
            <a:r>
              <a:rPr lang="es-ES" sz="6000" b="1" dirty="0" smtClean="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latin typeface="Arial Black" pitchFamily="34" charset="0"/>
              </a:rPr>
              <a:t>¿Qué es la Navidad? Es la ternura del pasado, el valor del presente y la esperanza del futuro. Es el deseo más sincero de que cada taza se rebose con bendiciones ricas y eternas, y de que cada camino nos lleve a la paz. (</a:t>
            </a:r>
            <a:r>
              <a:rPr lang="es-ES" sz="6000" b="1" dirty="0" err="1" smtClean="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latin typeface="Arial Black" pitchFamily="34" charset="0"/>
              </a:rPr>
              <a:t>Agnes</a:t>
            </a:r>
            <a:r>
              <a:rPr lang="es-ES" sz="6000" b="1" dirty="0" smtClean="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latin typeface="Arial Black" pitchFamily="34" charset="0"/>
              </a:rPr>
              <a:t> M. </a:t>
            </a:r>
            <a:r>
              <a:rPr lang="es-ES" sz="6000" b="1" dirty="0" err="1" smtClean="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latin typeface="Arial Black" pitchFamily="34" charset="0"/>
              </a:rPr>
              <a:t>Pharo</a:t>
            </a:r>
            <a:r>
              <a:rPr lang="es-ES" sz="6000" b="1" dirty="0" smtClean="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latin typeface="Arial Black" pitchFamily="34" charset="0"/>
              </a:rPr>
              <a:t>)</a:t>
            </a:r>
          </a:p>
        </p:txBody>
      </p:sp>
    </p:spTree>
  </p:cSld>
  <p:clrMapOvr>
    <a:masterClrMapping/>
  </p:clrMapOvr>
  <p:transition spd="slow" advClick="0" advTm="17000">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0" presetClass="exit" presetSubtype="0" accel="100000" fill="hold" nodeType="clickEffect">
                                  <p:stCondLst>
                                    <p:cond delay="0"/>
                                  </p:stCondLst>
                                  <p:childTnLst>
                                    <p:anim calcmode="lin" valueType="num">
                                      <p:cBhvr>
                                        <p:cTn id="6" dur="1000"/>
                                        <p:tgtEl>
                                          <p:spTgt spid="3"/>
                                        </p:tgtEl>
                                        <p:attrNameLst>
                                          <p:attrName>ppt_w</p:attrName>
                                        </p:attrNameLst>
                                      </p:cBhvr>
                                      <p:tavLst>
                                        <p:tav tm="0">
                                          <p:val>
                                            <p:strVal val="ppt_w"/>
                                          </p:val>
                                        </p:tav>
                                        <p:tav tm="100000">
                                          <p:val>
                                            <p:strVal val="ppt_w+.3"/>
                                          </p:val>
                                        </p:tav>
                                      </p:tavLst>
                                    </p:anim>
                                    <p:anim calcmode="lin" valueType="num">
                                      <p:cBhvr>
                                        <p:cTn id="7" dur="1000"/>
                                        <p:tgtEl>
                                          <p:spTgt spid="3"/>
                                        </p:tgtEl>
                                        <p:attrNameLst>
                                          <p:attrName>ppt_h</p:attrName>
                                        </p:attrNameLst>
                                      </p:cBhvr>
                                      <p:tavLst>
                                        <p:tav tm="0">
                                          <p:val>
                                            <p:strVal val="ppt_h"/>
                                          </p:val>
                                        </p:tav>
                                        <p:tav tm="100000">
                                          <p:val>
                                            <p:strVal val="ppt_h"/>
                                          </p:val>
                                        </p:tav>
                                      </p:tavLst>
                                    </p:anim>
                                    <p:animEffect transition="out" filter="fade">
                                      <p:cBhvr>
                                        <p:cTn id="8" dur="1000"/>
                                        <p:tgtEl>
                                          <p:spTgt spid="3"/>
                                        </p:tgtEl>
                                      </p:cBhvr>
                                    </p:animEffect>
                                    <p:set>
                                      <p:cBhvr>
                                        <p:cTn id="9" dur="1" fill="hold">
                                          <p:stCondLst>
                                            <p:cond delay="999"/>
                                          </p:stCondLst>
                                        </p:cTn>
                                        <p:tgtEl>
                                          <p:spTgt spid="3"/>
                                        </p:tgtEl>
                                        <p:attrNameLst>
                                          <p:attrName>style.visibility</p:attrName>
                                        </p:attrNameLst>
                                      </p:cBhvr>
                                      <p:to>
                                        <p:strVal val="hidden"/>
                                      </p:to>
                                    </p:set>
                                  </p:childTnLst>
                                </p:cTn>
                              </p:par>
                            </p:childTnLst>
                          </p:cTn>
                        </p:par>
                        <p:par>
                          <p:cTn id="10" fill="hold">
                            <p:stCondLst>
                              <p:cond delay="1000"/>
                            </p:stCondLst>
                            <p:childTnLst>
                              <p:par>
                                <p:cTn id="11" presetID="27" presetClass="entr" presetSubtype="0" fill="hold" grpId="0" nodeType="afterEffect">
                                  <p:stCondLst>
                                    <p:cond delay="0"/>
                                  </p:stCondLst>
                                  <p:iterate type="lt">
                                    <p:tmPct val="50000"/>
                                  </p:iterate>
                                  <p:childTnLst>
                                    <p:set>
                                      <p:cBhvr>
                                        <p:cTn id="12" dur="1" fill="hold">
                                          <p:stCondLst>
                                            <p:cond delay="0"/>
                                          </p:stCondLst>
                                        </p:cTn>
                                        <p:tgtEl>
                                          <p:spTgt spid="221189"/>
                                        </p:tgtEl>
                                        <p:attrNameLst>
                                          <p:attrName>style.visibility</p:attrName>
                                        </p:attrNameLst>
                                      </p:cBhvr>
                                      <p:to>
                                        <p:strVal val="visible"/>
                                      </p:to>
                                    </p:set>
                                    <p:anim calcmode="discrete" valueType="clr">
                                      <p:cBhvr override="childStyle">
                                        <p:cTn id="13" dur="80"/>
                                        <p:tgtEl>
                                          <p:spTgt spid="221189"/>
                                        </p:tgtEl>
                                        <p:attrNameLst>
                                          <p:attrName>style.color</p:attrName>
                                        </p:attrNameLst>
                                      </p:cBhvr>
                                      <p:tavLst>
                                        <p:tav tm="0">
                                          <p:val>
                                            <p:clrVal>
                                              <a:schemeClr val="accent2"/>
                                            </p:clrVal>
                                          </p:val>
                                        </p:tav>
                                        <p:tav tm="50000">
                                          <p:val>
                                            <p:clrVal>
                                              <a:schemeClr val="hlink"/>
                                            </p:clrVal>
                                          </p:val>
                                        </p:tav>
                                      </p:tavLst>
                                    </p:anim>
                                    <p:anim calcmode="discrete" valueType="clr">
                                      <p:cBhvr>
                                        <p:cTn id="14" dur="80"/>
                                        <p:tgtEl>
                                          <p:spTgt spid="221189"/>
                                        </p:tgtEl>
                                        <p:attrNameLst>
                                          <p:attrName>fillcolor</p:attrName>
                                        </p:attrNameLst>
                                      </p:cBhvr>
                                      <p:tavLst>
                                        <p:tav tm="0">
                                          <p:val>
                                            <p:clrVal>
                                              <a:schemeClr val="accent2"/>
                                            </p:clrVal>
                                          </p:val>
                                        </p:tav>
                                        <p:tav tm="50000">
                                          <p:val>
                                            <p:clrVal>
                                              <a:schemeClr val="hlink"/>
                                            </p:clrVal>
                                          </p:val>
                                        </p:tav>
                                      </p:tavLst>
                                    </p:anim>
                                    <p:set>
                                      <p:cBhvr>
                                        <p:cTn id="15" dur="80"/>
                                        <p:tgtEl>
                                          <p:spTgt spid="221189"/>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1189"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srcRect/>
          <a:stretch>
            <a:fillRect/>
          </a:stretch>
        </p:blipFill>
        <p:spPr bwMode="auto">
          <a:xfrm>
            <a:off x="0" y="0"/>
            <a:ext cx="23774400" cy="14722475"/>
          </a:xfrm>
          <a:prstGeom prst="rect">
            <a:avLst/>
          </a:prstGeom>
          <a:noFill/>
          <a:ln w="9525">
            <a:noFill/>
            <a:miter lim="800000"/>
            <a:headEnd/>
            <a:tailEnd/>
          </a:ln>
        </p:spPr>
      </p:pic>
      <p:pic>
        <p:nvPicPr>
          <p:cNvPr id="3" name="Image 2"/>
          <p:cNvPicPr>
            <a:picLocks noChangeAspect="1"/>
          </p:cNvPicPr>
          <p:nvPr/>
        </p:nvPicPr>
        <p:blipFill>
          <a:blip r:embed="rId2" cstate="print"/>
          <a:srcRect/>
          <a:stretch>
            <a:fillRect/>
          </a:stretch>
        </p:blipFill>
        <p:spPr bwMode="auto">
          <a:xfrm>
            <a:off x="0" y="0"/>
            <a:ext cx="23774400" cy="14722475"/>
          </a:xfrm>
          <a:prstGeom prst="rect">
            <a:avLst/>
          </a:prstGeom>
          <a:noFill/>
          <a:ln w="9525">
            <a:noFill/>
            <a:miter lim="800000"/>
            <a:headEnd/>
            <a:tailEnd/>
          </a:ln>
        </p:spPr>
      </p:pic>
      <p:pic>
        <p:nvPicPr>
          <p:cNvPr id="4" name="Image 3"/>
          <p:cNvPicPr>
            <a:picLocks noChangeAspect="1"/>
          </p:cNvPicPr>
          <p:nvPr/>
        </p:nvPicPr>
        <p:blipFill>
          <a:blip r:embed="rId2" cstate="print"/>
          <a:srcRect/>
          <a:stretch>
            <a:fillRect/>
          </a:stretch>
        </p:blipFill>
        <p:spPr bwMode="auto">
          <a:xfrm>
            <a:off x="0" y="0"/>
            <a:ext cx="23774400" cy="14722475"/>
          </a:xfrm>
          <a:prstGeom prst="rect">
            <a:avLst/>
          </a:prstGeom>
          <a:noFill/>
          <a:ln w="9525">
            <a:noFill/>
            <a:miter lim="800000"/>
            <a:headEnd/>
            <a:tailEnd/>
          </a:ln>
        </p:spPr>
      </p:pic>
      <p:pic>
        <p:nvPicPr>
          <p:cNvPr id="5" name="Image 4"/>
          <p:cNvPicPr>
            <a:picLocks noChangeAspect="1"/>
          </p:cNvPicPr>
          <p:nvPr/>
        </p:nvPicPr>
        <p:blipFill>
          <a:blip r:embed="rId2" cstate="print"/>
          <a:srcRect/>
          <a:stretch>
            <a:fillRect/>
          </a:stretch>
        </p:blipFill>
        <p:spPr bwMode="auto">
          <a:xfrm>
            <a:off x="0" y="0"/>
            <a:ext cx="23774400" cy="14722475"/>
          </a:xfrm>
          <a:prstGeom prst="rect">
            <a:avLst/>
          </a:prstGeom>
          <a:noFill/>
          <a:ln w="9525">
            <a:noFill/>
            <a:miter lim="800000"/>
            <a:headEnd/>
            <a:tailEnd/>
          </a:ln>
        </p:spPr>
      </p:pic>
      <p:pic>
        <p:nvPicPr>
          <p:cNvPr id="6" name="Image 5"/>
          <p:cNvPicPr>
            <a:picLocks noChangeAspect="1"/>
          </p:cNvPicPr>
          <p:nvPr/>
        </p:nvPicPr>
        <p:blipFill>
          <a:blip r:embed="rId2" cstate="print"/>
          <a:srcRect/>
          <a:stretch>
            <a:fillRect/>
          </a:stretch>
        </p:blipFill>
        <p:spPr bwMode="auto">
          <a:xfrm>
            <a:off x="0" y="0"/>
            <a:ext cx="23774400" cy="14722475"/>
          </a:xfrm>
          <a:prstGeom prst="rect">
            <a:avLst/>
          </a:prstGeom>
          <a:noFill/>
          <a:ln w="9525">
            <a:noFill/>
            <a:miter lim="800000"/>
            <a:headEnd/>
            <a:tailEnd/>
          </a:ln>
        </p:spPr>
      </p:pic>
    </p:spTree>
  </p:cSld>
  <p:clrMapOvr>
    <a:masterClrMapping/>
  </p:clrMapOvr>
  <p:transition spd="slow" advClick="0" advTm="11000">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nodeType="withEffect">
                                  <p:stCondLst>
                                    <p:cond delay="1500"/>
                                  </p:stCondLst>
                                  <p:childTnLst>
                                    <p:set>
                                      <p:cBhvr>
                                        <p:cTn id="6" dur="1" fill="hold">
                                          <p:stCondLst>
                                            <p:cond delay="0"/>
                                          </p:stCondLst>
                                        </p:cTn>
                                        <p:tgtEl>
                                          <p:spTgt spid="2"/>
                                        </p:tgtEl>
                                        <p:attrNameLst>
                                          <p:attrName>style.visibility</p:attrName>
                                        </p:attrNameLst>
                                      </p:cBhvr>
                                      <p:to>
                                        <p:strVal val="visible"/>
                                      </p:to>
                                    </p:set>
                                    <p:animEffect transition="in" filter="diamond(out)">
                                      <p:cBhvr>
                                        <p:cTn id="7" dur="5000"/>
                                        <p:tgtEl>
                                          <p:spTgt spid="2"/>
                                        </p:tgtEl>
                                      </p:cBhvr>
                                    </p:animEffect>
                                  </p:childTnLst>
                                </p:cTn>
                              </p:par>
                              <p:par>
                                <p:cTn id="8" presetID="8" presetClass="entr" presetSubtype="32"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amond(out)">
                                      <p:cBhvr>
                                        <p:cTn id="10" dur="5000"/>
                                        <p:tgtEl>
                                          <p:spTgt spid="3"/>
                                        </p:tgtEl>
                                      </p:cBhvr>
                                    </p:animEffect>
                                  </p:childTnLst>
                                </p:cTn>
                              </p:par>
                              <p:par>
                                <p:cTn id="11" presetID="2" presetClass="exit" presetSubtype="3" fill="hold" nodeType="withEffect">
                                  <p:stCondLst>
                                    <p:cond delay="0"/>
                                  </p:stCondLst>
                                  <p:childTnLst>
                                    <p:anim calcmode="lin" valueType="num">
                                      <p:cBhvr additive="base">
                                        <p:cTn id="12" dur="5000"/>
                                        <p:tgtEl>
                                          <p:spTgt spid="3"/>
                                        </p:tgtEl>
                                        <p:attrNameLst>
                                          <p:attrName>ppt_x</p:attrName>
                                        </p:attrNameLst>
                                      </p:cBhvr>
                                      <p:tavLst>
                                        <p:tav tm="0">
                                          <p:val>
                                            <p:strVal val="ppt_x"/>
                                          </p:val>
                                        </p:tav>
                                        <p:tav tm="100000">
                                          <p:val>
                                            <p:strVal val="1+ppt_w/2"/>
                                          </p:val>
                                        </p:tav>
                                      </p:tavLst>
                                    </p:anim>
                                    <p:anim calcmode="lin" valueType="num">
                                      <p:cBhvr additive="base">
                                        <p:cTn id="13" dur="5000"/>
                                        <p:tgtEl>
                                          <p:spTgt spid="3"/>
                                        </p:tgtEl>
                                        <p:attrNameLst>
                                          <p:attrName>ppt_y</p:attrName>
                                        </p:attrNameLst>
                                      </p:cBhvr>
                                      <p:tavLst>
                                        <p:tav tm="0">
                                          <p:val>
                                            <p:strVal val="ppt_y"/>
                                          </p:val>
                                        </p:tav>
                                        <p:tav tm="100000">
                                          <p:val>
                                            <p:strVal val="0-ppt_h/2"/>
                                          </p:val>
                                        </p:tav>
                                      </p:tavLst>
                                    </p:anim>
                                    <p:set>
                                      <p:cBhvr>
                                        <p:cTn id="14" dur="1" fill="hold">
                                          <p:stCondLst>
                                            <p:cond delay="4999"/>
                                          </p:stCondLst>
                                        </p:cTn>
                                        <p:tgtEl>
                                          <p:spTgt spid="3"/>
                                        </p:tgtEl>
                                        <p:attrNameLst>
                                          <p:attrName>style.visibility</p:attrName>
                                        </p:attrNameLst>
                                      </p:cBhvr>
                                      <p:to>
                                        <p:strVal val="hidden"/>
                                      </p:to>
                                    </p:set>
                                  </p:childTnLst>
                                </p:cTn>
                              </p:par>
                              <p:par>
                                <p:cTn id="15" presetID="8" presetClass="entr" presetSubtype="3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diamond(out)">
                                      <p:cBhvr>
                                        <p:cTn id="17" dur="5000"/>
                                        <p:tgtEl>
                                          <p:spTgt spid="4"/>
                                        </p:tgtEl>
                                      </p:cBhvr>
                                    </p:animEffect>
                                  </p:childTnLst>
                                </p:cTn>
                              </p:par>
                              <p:par>
                                <p:cTn id="18" presetID="2" presetClass="exit" presetSubtype="9" fill="hold" nodeType="withEffect">
                                  <p:stCondLst>
                                    <p:cond delay="0"/>
                                  </p:stCondLst>
                                  <p:childTnLst>
                                    <p:anim calcmode="lin" valueType="num">
                                      <p:cBhvr additive="base">
                                        <p:cTn id="19" dur="5000"/>
                                        <p:tgtEl>
                                          <p:spTgt spid="4"/>
                                        </p:tgtEl>
                                        <p:attrNameLst>
                                          <p:attrName>ppt_x</p:attrName>
                                        </p:attrNameLst>
                                      </p:cBhvr>
                                      <p:tavLst>
                                        <p:tav tm="0">
                                          <p:val>
                                            <p:strVal val="ppt_x"/>
                                          </p:val>
                                        </p:tav>
                                        <p:tav tm="100000">
                                          <p:val>
                                            <p:strVal val="0-ppt_w/2"/>
                                          </p:val>
                                        </p:tav>
                                      </p:tavLst>
                                    </p:anim>
                                    <p:anim calcmode="lin" valueType="num">
                                      <p:cBhvr additive="base">
                                        <p:cTn id="20" dur="5000"/>
                                        <p:tgtEl>
                                          <p:spTgt spid="4"/>
                                        </p:tgtEl>
                                        <p:attrNameLst>
                                          <p:attrName>ppt_y</p:attrName>
                                        </p:attrNameLst>
                                      </p:cBhvr>
                                      <p:tavLst>
                                        <p:tav tm="0">
                                          <p:val>
                                            <p:strVal val="ppt_y"/>
                                          </p:val>
                                        </p:tav>
                                        <p:tav tm="100000">
                                          <p:val>
                                            <p:strVal val="0-ppt_h/2"/>
                                          </p:val>
                                        </p:tav>
                                      </p:tavLst>
                                    </p:anim>
                                    <p:set>
                                      <p:cBhvr>
                                        <p:cTn id="21" dur="1" fill="hold">
                                          <p:stCondLst>
                                            <p:cond delay="4999"/>
                                          </p:stCondLst>
                                        </p:cTn>
                                        <p:tgtEl>
                                          <p:spTgt spid="4"/>
                                        </p:tgtEl>
                                        <p:attrNameLst>
                                          <p:attrName>style.visibility</p:attrName>
                                        </p:attrNameLst>
                                      </p:cBhvr>
                                      <p:to>
                                        <p:strVal val="hidden"/>
                                      </p:to>
                                    </p:set>
                                  </p:childTnLst>
                                </p:cTn>
                              </p:par>
                              <p:par>
                                <p:cTn id="22" presetID="8" presetClass="entr" presetSubtype="32" fill="hold" nodeType="withEffect">
                                  <p:stCondLst>
                                    <p:cond delay="0"/>
                                  </p:stCondLst>
                                  <p:childTnLst>
                                    <p:set>
                                      <p:cBhvr>
                                        <p:cTn id="23" dur="1" fill="hold">
                                          <p:stCondLst>
                                            <p:cond delay="0"/>
                                          </p:stCondLst>
                                        </p:cTn>
                                        <p:tgtEl>
                                          <p:spTgt spid="5"/>
                                        </p:tgtEl>
                                        <p:attrNameLst>
                                          <p:attrName>style.visibility</p:attrName>
                                        </p:attrNameLst>
                                      </p:cBhvr>
                                      <p:to>
                                        <p:strVal val="visible"/>
                                      </p:to>
                                    </p:set>
                                    <p:animEffect transition="in" filter="diamond(out)">
                                      <p:cBhvr>
                                        <p:cTn id="24" dur="5000"/>
                                        <p:tgtEl>
                                          <p:spTgt spid="5"/>
                                        </p:tgtEl>
                                      </p:cBhvr>
                                    </p:animEffect>
                                  </p:childTnLst>
                                </p:cTn>
                              </p:par>
                              <p:par>
                                <p:cTn id="25" presetID="2" presetClass="exit" presetSubtype="6" fill="hold" nodeType="withEffect">
                                  <p:stCondLst>
                                    <p:cond delay="0"/>
                                  </p:stCondLst>
                                  <p:childTnLst>
                                    <p:anim calcmode="lin" valueType="num">
                                      <p:cBhvr additive="base">
                                        <p:cTn id="26" dur="5000"/>
                                        <p:tgtEl>
                                          <p:spTgt spid="5"/>
                                        </p:tgtEl>
                                        <p:attrNameLst>
                                          <p:attrName>ppt_x</p:attrName>
                                        </p:attrNameLst>
                                      </p:cBhvr>
                                      <p:tavLst>
                                        <p:tav tm="0">
                                          <p:val>
                                            <p:strVal val="ppt_x"/>
                                          </p:val>
                                        </p:tav>
                                        <p:tav tm="100000">
                                          <p:val>
                                            <p:strVal val="1+ppt_w/2"/>
                                          </p:val>
                                        </p:tav>
                                      </p:tavLst>
                                    </p:anim>
                                    <p:anim calcmode="lin" valueType="num">
                                      <p:cBhvr additive="base">
                                        <p:cTn id="27" dur="5000"/>
                                        <p:tgtEl>
                                          <p:spTgt spid="5"/>
                                        </p:tgtEl>
                                        <p:attrNameLst>
                                          <p:attrName>ppt_y</p:attrName>
                                        </p:attrNameLst>
                                      </p:cBhvr>
                                      <p:tavLst>
                                        <p:tav tm="0">
                                          <p:val>
                                            <p:strVal val="ppt_y"/>
                                          </p:val>
                                        </p:tav>
                                        <p:tav tm="100000">
                                          <p:val>
                                            <p:strVal val="1+ppt_h/2"/>
                                          </p:val>
                                        </p:tav>
                                      </p:tavLst>
                                    </p:anim>
                                    <p:set>
                                      <p:cBhvr>
                                        <p:cTn id="28" dur="1" fill="hold">
                                          <p:stCondLst>
                                            <p:cond delay="4999"/>
                                          </p:stCondLst>
                                        </p:cTn>
                                        <p:tgtEl>
                                          <p:spTgt spid="5"/>
                                        </p:tgtEl>
                                        <p:attrNameLst>
                                          <p:attrName>style.visibility</p:attrName>
                                        </p:attrNameLst>
                                      </p:cBhvr>
                                      <p:to>
                                        <p:strVal val="hidden"/>
                                      </p:to>
                                    </p:set>
                                  </p:childTnLst>
                                </p:cTn>
                              </p:par>
                              <p:par>
                                <p:cTn id="29" presetID="8" presetClass="entr" presetSubtype="32" fill="hold" nodeType="withEffect">
                                  <p:stCondLst>
                                    <p:cond delay="0"/>
                                  </p:stCondLst>
                                  <p:childTnLst>
                                    <p:set>
                                      <p:cBhvr>
                                        <p:cTn id="30" dur="1" fill="hold">
                                          <p:stCondLst>
                                            <p:cond delay="0"/>
                                          </p:stCondLst>
                                        </p:cTn>
                                        <p:tgtEl>
                                          <p:spTgt spid="6"/>
                                        </p:tgtEl>
                                        <p:attrNameLst>
                                          <p:attrName>style.visibility</p:attrName>
                                        </p:attrNameLst>
                                      </p:cBhvr>
                                      <p:to>
                                        <p:strVal val="visible"/>
                                      </p:to>
                                    </p:set>
                                    <p:animEffect transition="in" filter="diamond(out)">
                                      <p:cBhvr>
                                        <p:cTn id="31" dur="5000"/>
                                        <p:tgtEl>
                                          <p:spTgt spid="6"/>
                                        </p:tgtEl>
                                      </p:cBhvr>
                                    </p:animEffect>
                                  </p:childTnLst>
                                </p:cTn>
                              </p:par>
                              <p:par>
                                <p:cTn id="32" presetID="2" presetClass="exit" presetSubtype="12" fill="hold" nodeType="withEffect">
                                  <p:stCondLst>
                                    <p:cond delay="0"/>
                                  </p:stCondLst>
                                  <p:childTnLst>
                                    <p:anim calcmode="lin" valueType="num">
                                      <p:cBhvr additive="base">
                                        <p:cTn id="33" dur="5000"/>
                                        <p:tgtEl>
                                          <p:spTgt spid="6"/>
                                        </p:tgtEl>
                                        <p:attrNameLst>
                                          <p:attrName>ppt_x</p:attrName>
                                        </p:attrNameLst>
                                      </p:cBhvr>
                                      <p:tavLst>
                                        <p:tav tm="0">
                                          <p:val>
                                            <p:strVal val="ppt_x"/>
                                          </p:val>
                                        </p:tav>
                                        <p:tav tm="100000">
                                          <p:val>
                                            <p:strVal val="0-ppt_w/2"/>
                                          </p:val>
                                        </p:tav>
                                      </p:tavLst>
                                    </p:anim>
                                    <p:anim calcmode="lin" valueType="num">
                                      <p:cBhvr additive="base">
                                        <p:cTn id="34" dur="5000"/>
                                        <p:tgtEl>
                                          <p:spTgt spid="6"/>
                                        </p:tgtEl>
                                        <p:attrNameLst>
                                          <p:attrName>ppt_y</p:attrName>
                                        </p:attrNameLst>
                                      </p:cBhvr>
                                      <p:tavLst>
                                        <p:tav tm="0">
                                          <p:val>
                                            <p:strVal val="ppt_y"/>
                                          </p:val>
                                        </p:tav>
                                        <p:tav tm="100000">
                                          <p:val>
                                            <p:strVal val="1+ppt_h/2"/>
                                          </p:val>
                                        </p:tav>
                                      </p:tavLst>
                                    </p:anim>
                                    <p:set>
                                      <p:cBhvr>
                                        <p:cTn id="35" dur="1" fill="hold">
                                          <p:stCondLst>
                                            <p:cond delay="4999"/>
                                          </p:stCondLst>
                                        </p:cTn>
                                        <p:tgtEl>
                                          <p:spTgt spid="6"/>
                                        </p:tgtEl>
                                        <p:attrNameLst>
                                          <p:attrName>style.visibility</p:attrName>
                                        </p:attrNameLst>
                                      </p:cBhvr>
                                      <p:to>
                                        <p:strVal val="hidden"/>
                                      </p:to>
                                    </p:set>
                                  </p:childTnLst>
                                </p:cTn>
                              </p:par>
                            </p:childTnLst>
                          </p:cTn>
                        </p:par>
                        <p:par>
                          <p:cTn id="36" fill="hold">
                            <p:stCondLst>
                              <p:cond delay="6500"/>
                            </p:stCondLst>
                            <p:childTnLst>
                              <p:par>
                                <p:cTn id="37" presetID="26" presetClass="emph" presetSubtype="0" repeatCount="3000" fill="hold" nodeType="afterEffect">
                                  <p:stCondLst>
                                    <p:cond delay="750"/>
                                  </p:stCondLst>
                                  <p:childTnLst>
                                    <p:animEffect transition="out" filter="fade">
                                      <p:cBhvr>
                                        <p:cTn id="38" dur="500" tmFilter="0, 0; .2, .5; .8, .5; 1, 0"/>
                                        <p:tgtEl>
                                          <p:spTgt spid="6"/>
                                        </p:tgtEl>
                                      </p:cBhvr>
                                    </p:animEffect>
                                    <p:animScale>
                                      <p:cBhvr>
                                        <p:cTn id="39" dur="250" autoRev="1" fill="hold"/>
                                        <p:tgtEl>
                                          <p:spTgt spid="6"/>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Espace réservé du contenu 3"/>
          <p:cNvPicPr>
            <a:picLocks noChangeAspect="1"/>
          </p:cNvPicPr>
          <p:nvPr/>
        </p:nvPicPr>
        <p:blipFill>
          <a:blip r:embed="rId2" cstate="print"/>
          <a:srcRect/>
          <a:stretch>
            <a:fillRect/>
          </a:stretch>
        </p:blipFill>
        <p:spPr bwMode="auto">
          <a:xfrm>
            <a:off x="0" y="0"/>
            <a:ext cx="23774400" cy="14722475"/>
          </a:xfrm>
          <a:prstGeom prst="rect">
            <a:avLst/>
          </a:prstGeom>
          <a:noFill/>
          <a:ln w="9525">
            <a:noFill/>
            <a:miter lim="800000"/>
            <a:headEnd/>
            <a:tailEnd/>
          </a:ln>
          <a:effectLst/>
        </p:spPr>
      </p:pic>
      <p:sp>
        <p:nvSpPr>
          <p:cNvPr id="186371" name="Rectangle 3"/>
          <p:cNvSpPr>
            <a:spLocks noChangeArrowheads="1"/>
          </p:cNvSpPr>
          <p:nvPr/>
        </p:nvSpPr>
        <p:spPr bwMode="auto">
          <a:xfrm>
            <a:off x="1230016" y="1096541"/>
            <a:ext cx="21801512" cy="6870100"/>
          </a:xfrm>
          <a:prstGeom prst="rect">
            <a:avLst/>
          </a:prstGeom>
          <a:noFill/>
          <a:ln w="9525">
            <a:noFill/>
            <a:miter lim="800000"/>
            <a:headEnd/>
            <a:tailEnd/>
          </a:ln>
          <a:effectLst/>
        </p:spPr>
        <p:txBody>
          <a:bodyPr wrap="square" lIns="219977" tIns="109989" rIns="219977" bIns="109989">
            <a:spAutoFit/>
          </a:bodyPr>
          <a:lstStyle/>
          <a:p>
            <a:pPr defTabSz="2200275"/>
            <a:r>
              <a:rPr lang="es-ES" sz="7200" b="1" dirty="0" smtClean="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latin typeface="Arial Black" pitchFamily="34" charset="0"/>
              </a:rPr>
              <a:t>Feliz, feliz Navidad, la que hace que nos acordemos de las ilusiones de nuestra infancia, le recuerde al abuelo las alegrías de su juventud, y le transporte al viajero a su chimenea y a su dulce hogar! </a:t>
            </a:r>
            <a:r>
              <a:rPr lang="es-ES" sz="7200" b="1" i="1" dirty="0" smtClean="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latin typeface="Arial Black" pitchFamily="34" charset="0"/>
              </a:rPr>
              <a:t>(Charles </a:t>
            </a:r>
            <a:r>
              <a:rPr lang="es-ES" sz="7200" b="1" i="1" dirty="0" err="1" smtClean="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latin typeface="Arial Black" pitchFamily="34" charset="0"/>
              </a:rPr>
              <a:t>Dikens</a:t>
            </a:r>
            <a:r>
              <a:rPr lang="es-ES" sz="7200" b="1" i="1" dirty="0" smtClean="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latin typeface="Arial Black" pitchFamily="34" charset="0"/>
              </a:rPr>
              <a:t>)</a:t>
            </a:r>
            <a:endParaRPr lang="es-ES" sz="8000" b="1" dirty="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latin typeface="Arial Black" pitchFamily="34" charset="0"/>
            </a:endParaRPr>
          </a:p>
        </p:txBody>
      </p:sp>
    </p:spTree>
  </p:cSld>
  <p:clrMapOvr>
    <a:masterClrMapping/>
  </p:clrMapOvr>
  <p:transition spd="slow" advClick="0" advTm="15000">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32"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ircle(out)">
                                      <p:cBhvr>
                                        <p:cTn id="7" dur="5000"/>
                                        <p:tgtEl>
                                          <p:spTgt spid="3"/>
                                        </p:tgtEl>
                                      </p:cBhvr>
                                    </p:animEffect>
                                  </p:childTnLst>
                                </p:cTn>
                              </p:par>
                            </p:childTnLst>
                          </p:cTn>
                        </p:par>
                        <p:par>
                          <p:cTn id="8" fill="hold">
                            <p:stCondLst>
                              <p:cond delay="5000"/>
                            </p:stCondLst>
                            <p:childTnLst>
                              <p:par>
                                <p:cTn id="9" presetID="27" presetClass="entr" presetSubtype="0" fill="hold" nodeType="afterEffect">
                                  <p:stCondLst>
                                    <p:cond delay="0"/>
                                  </p:stCondLst>
                                  <p:iterate type="lt">
                                    <p:tmPct val="50000"/>
                                  </p:iterate>
                                  <p:childTnLst>
                                    <p:set>
                                      <p:cBhvr>
                                        <p:cTn id="10" dur="1" fill="hold">
                                          <p:stCondLst>
                                            <p:cond delay="0"/>
                                          </p:stCondLst>
                                        </p:cTn>
                                        <p:tgtEl>
                                          <p:spTgt spid="186371">
                                            <p:txEl>
                                              <p:pRg st="0" end="0"/>
                                            </p:txEl>
                                          </p:spTgt>
                                        </p:tgtEl>
                                        <p:attrNameLst>
                                          <p:attrName>style.visibility</p:attrName>
                                        </p:attrNameLst>
                                      </p:cBhvr>
                                      <p:to>
                                        <p:strVal val="visible"/>
                                      </p:to>
                                    </p:set>
                                    <p:anim calcmode="discrete" valueType="clr">
                                      <p:cBhvr override="childStyle">
                                        <p:cTn id="11" dur="80"/>
                                        <p:tgtEl>
                                          <p:spTgt spid="186371">
                                            <p:txEl>
                                              <p:pRg st="0" end="0"/>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12" dur="80"/>
                                        <p:tgtEl>
                                          <p:spTgt spid="186371">
                                            <p:txEl>
                                              <p:pRg st="0" end="0"/>
                                            </p:txEl>
                                          </p:spTgt>
                                        </p:tgtEl>
                                        <p:attrNameLst>
                                          <p:attrName>fillcolor</p:attrName>
                                        </p:attrNameLst>
                                      </p:cBhvr>
                                      <p:tavLst>
                                        <p:tav tm="0">
                                          <p:val>
                                            <p:clrVal>
                                              <a:schemeClr val="accent2"/>
                                            </p:clrVal>
                                          </p:val>
                                        </p:tav>
                                        <p:tav tm="50000">
                                          <p:val>
                                            <p:clrVal>
                                              <a:schemeClr val="hlink"/>
                                            </p:clrVal>
                                          </p:val>
                                        </p:tav>
                                      </p:tavLst>
                                    </p:anim>
                                    <p:set>
                                      <p:cBhvr>
                                        <p:cTn id="13" dur="80"/>
                                        <p:tgtEl>
                                          <p:spTgt spid="186371">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Espace réservé du contenu 3"/>
          <p:cNvPicPr>
            <a:picLocks noChangeAspect="1"/>
          </p:cNvPicPr>
          <p:nvPr/>
        </p:nvPicPr>
        <p:blipFill>
          <a:blip r:embed="rId2" cstate="print"/>
          <a:srcRect/>
          <a:stretch>
            <a:fillRect/>
          </a:stretch>
        </p:blipFill>
        <p:spPr bwMode="auto">
          <a:xfrm>
            <a:off x="0" y="0"/>
            <a:ext cx="23774400" cy="14722475"/>
          </a:xfrm>
          <a:prstGeom prst="rect">
            <a:avLst/>
          </a:prstGeom>
          <a:noFill/>
          <a:ln w="9525">
            <a:noFill/>
            <a:miter lim="800000"/>
            <a:headEnd/>
            <a:tailEnd/>
          </a:ln>
          <a:effectLst/>
        </p:spPr>
      </p:pic>
      <p:pic>
        <p:nvPicPr>
          <p:cNvPr id="4" name="Picture 11" descr="9636d1255614501-flores-nevadas-fotos"/>
          <p:cNvPicPr>
            <a:picLocks noChangeAspect="1" noChangeArrowheads="1"/>
          </p:cNvPicPr>
          <p:nvPr/>
        </p:nvPicPr>
        <p:blipFill>
          <a:blip r:embed="rId3" cstate="print"/>
          <a:srcRect/>
          <a:stretch>
            <a:fillRect/>
          </a:stretch>
        </p:blipFill>
        <p:spPr bwMode="auto">
          <a:xfrm>
            <a:off x="0" y="-139927"/>
            <a:ext cx="23774400" cy="14862402"/>
          </a:xfrm>
          <a:prstGeom prst="rect">
            <a:avLst/>
          </a:prstGeom>
          <a:noFill/>
          <a:ln w="9525">
            <a:solidFill>
              <a:srgbClr val="E31C07"/>
            </a:solidFill>
            <a:miter lim="800000"/>
            <a:headEnd/>
            <a:tailEnd/>
          </a:ln>
        </p:spPr>
      </p:pic>
      <p:sp>
        <p:nvSpPr>
          <p:cNvPr id="194563" name="Rectangle 3"/>
          <p:cNvSpPr>
            <a:spLocks noGrp="1" noChangeArrowheads="1"/>
          </p:cNvSpPr>
          <p:nvPr>
            <p:ph type="title"/>
          </p:nvPr>
        </p:nvSpPr>
        <p:spPr>
          <a:xfrm>
            <a:off x="2454152" y="664493"/>
            <a:ext cx="20378264" cy="8280920"/>
          </a:xfrm>
        </p:spPr>
        <p:txBody>
          <a:bodyPr/>
          <a:lstStyle/>
          <a:p>
            <a:pPr algn="l"/>
            <a:r>
              <a:rPr lang="es-ES" sz="6000" b="1" dirty="0" smtClean="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latin typeface="Arial Black" pitchFamily="34" charset="0"/>
              </a:rPr>
              <a:t>Viene cada año y vendrá para siempre. Y con la Navidad vienen los recuerdos y las costumbres. Esos recuerdos cotidianos humildes a los que todas las madres nos agarramos. Como la Virgen María, en los rincones secretos de su corazón. </a:t>
            </a:r>
            <a:r>
              <a:rPr lang="es-ES" sz="6000" b="1" i="1" dirty="0" smtClean="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latin typeface="Arial Black" pitchFamily="34" charset="0"/>
              </a:rPr>
              <a:t>(</a:t>
            </a:r>
            <a:r>
              <a:rPr lang="es-ES" sz="6000" b="1" i="1" dirty="0" err="1" smtClean="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latin typeface="Arial Black" pitchFamily="34" charset="0"/>
              </a:rPr>
              <a:t>Marjorie</a:t>
            </a:r>
            <a:r>
              <a:rPr lang="es-ES" sz="6000" b="1" i="1" dirty="0" smtClean="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latin typeface="Arial Black" pitchFamily="34" charset="0"/>
              </a:rPr>
              <a:t> Holmes)</a:t>
            </a:r>
            <a:r>
              <a:rPr lang="es-ES" sz="6000" b="1" dirty="0" smtClean="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latin typeface="Arial Black" pitchFamily="34" charset="0"/>
              </a:rPr>
              <a:t/>
            </a:r>
            <a:br>
              <a:rPr lang="es-ES" sz="6000" b="1" dirty="0" smtClean="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latin typeface="Arial Black" pitchFamily="34" charset="0"/>
              </a:rPr>
            </a:br>
            <a:r>
              <a:rPr lang="es-ES" sz="6000" b="1" dirty="0" smtClean="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latin typeface="Arial Black" pitchFamily="34" charset="0"/>
              </a:rPr>
              <a:t/>
            </a:r>
            <a:br>
              <a:rPr lang="es-ES" sz="6000" b="1" dirty="0" smtClean="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latin typeface="Arial Black" pitchFamily="34" charset="0"/>
              </a:rPr>
            </a:br>
            <a:r>
              <a:rPr lang="fr-FR" sz="6000" b="1" dirty="0" smtClean="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latin typeface="Arial Black" pitchFamily="34" charset="0"/>
              </a:rPr>
              <a:t> </a:t>
            </a:r>
            <a:r>
              <a:rPr lang="fr-FR" sz="6000" b="1" dirty="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latin typeface="Arial Black" pitchFamily="34" charset="0"/>
              </a:rPr>
              <a:t/>
            </a:r>
            <a:br>
              <a:rPr lang="fr-FR" sz="6000" b="1" dirty="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latin typeface="Arial Black" pitchFamily="34" charset="0"/>
              </a:rPr>
            </a:br>
            <a:endParaRPr lang="fr-FR" sz="6000" b="1" dirty="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latin typeface="Arial Black" pitchFamily="34" charset="0"/>
            </a:endParaRPr>
          </a:p>
        </p:txBody>
      </p:sp>
    </p:spTree>
  </p:cSld>
  <p:clrMapOvr>
    <a:masterClrMapping/>
  </p:clrMapOvr>
  <p:transition spd="slow" advClick="0" advTm="15000">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32"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ircle(out)">
                                      <p:cBhvr>
                                        <p:cTn id="7" dur="5000"/>
                                        <p:tgtEl>
                                          <p:spTgt spid="3"/>
                                        </p:tgtEl>
                                      </p:cBhvr>
                                    </p:animEffect>
                                  </p:childTnLst>
                                </p:cTn>
                              </p:par>
                            </p:childTnLst>
                          </p:cTn>
                        </p:par>
                        <p:par>
                          <p:cTn id="8" fill="hold">
                            <p:stCondLst>
                              <p:cond delay="5000"/>
                            </p:stCondLst>
                            <p:childTnLst>
                              <p:par>
                                <p:cTn id="9" presetID="27" presetClass="entr" presetSubtype="0" fill="hold" grpId="0" nodeType="afterEffect">
                                  <p:stCondLst>
                                    <p:cond delay="0"/>
                                  </p:stCondLst>
                                  <p:iterate type="lt">
                                    <p:tmPct val="50000"/>
                                  </p:iterate>
                                  <p:childTnLst>
                                    <p:set>
                                      <p:cBhvr>
                                        <p:cTn id="10" dur="1" fill="hold">
                                          <p:stCondLst>
                                            <p:cond delay="0"/>
                                          </p:stCondLst>
                                        </p:cTn>
                                        <p:tgtEl>
                                          <p:spTgt spid="194563"/>
                                        </p:tgtEl>
                                        <p:attrNameLst>
                                          <p:attrName>style.visibility</p:attrName>
                                        </p:attrNameLst>
                                      </p:cBhvr>
                                      <p:to>
                                        <p:strVal val="visible"/>
                                      </p:to>
                                    </p:set>
                                    <p:anim calcmode="discrete" valueType="clr">
                                      <p:cBhvr override="childStyle">
                                        <p:cTn id="11" dur="80"/>
                                        <p:tgtEl>
                                          <p:spTgt spid="194563"/>
                                        </p:tgtEl>
                                        <p:attrNameLst>
                                          <p:attrName>style.color</p:attrName>
                                        </p:attrNameLst>
                                      </p:cBhvr>
                                      <p:tavLst>
                                        <p:tav tm="0">
                                          <p:val>
                                            <p:clrVal>
                                              <a:schemeClr val="accent2"/>
                                            </p:clrVal>
                                          </p:val>
                                        </p:tav>
                                        <p:tav tm="50000">
                                          <p:val>
                                            <p:clrVal>
                                              <a:schemeClr val="hlink"/>
                                            </p:clrVal>
                                          </p:val>
                                        </p:tav>
                                      </p:tavLst>
                                    </p:anim>
                                    <p:anim calcmode="discrete" valueType="clr">
                                      <p:cBhvr>
                                        <p:cTn id="12" dur="80"/>
                                        <p:tgtEl>
                                          <p:spTgt spid="194563"/>
                                        </p:tgtEl>
                                        <p:attrNameLst>
                                          <p:attrName>fillcolor</p:attrName>
                                        </p:attrNameLst>
                                      </p:cBhvr>
                                      <p:tavLst>
                                        <p:tav tm="0">
                                          <p:val>
                                            <p:clrVal>
                                              <a:schemeClr val="accent2"/>
                                            </p:clrVal>
                                          </p:val>
                                        </p:tav>
                                        <p:tav tm="50000">
                                          <p:val>
                                            <p:clrVal>
                                              <a:schemeClr val="hlink"/>
                                            </p:clrVal>
                                          </p:val>
                                        </p:tav>
                                      </p:tavLst>
                                    </p:anim>
                                    <p:set>
                                      <p:cBhvr>
                                        <p:cTn id="13" dur="80"/>
                                        <p:tgtEl>
                                          <p:spTgt spid="194563"/>
                                        </p:tgtEl>
                                        <p:attrNameLst>
                                          <p:attrName>fill.type</p:attrName>
                                        </p:attrNameLst>
                                      </p:cBhvr>
                                      <p:to>
                                        <p:strVal val="solid"/>
                                      </p:to>
                                    </p:set>
                                  </p:childTnLst>
                                </p:cTn>
                              </p:par>
                            </p:childTnLst>
                          </p:cTn>
                        </p:par>
                        <p:par>
                          <p:cTn id="14" fill="hold">
                            <p:stCondLst>
                              <p:cond delay="13400"/>
                            </p:stCondLst>
                            <p:childTnLst>
                              <p:par>
                                <p:cTn id="15" presetID="21" presetClass="entr" presetSubtype="4" fill="hold" nodeType="after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wheel(4)">
                                      <p:cBhvr>
                                        <p:cTn id="17"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4563"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Espace réservé du contenu 3"/>
          <p:cNvPicPr>
            <a:picLocks noChangeAspect="1"/>
          </p:cNvPicPr>
          <p:nvPr/>
        </p:nvPicPr>
        <p:blipFill>
          <a:blip r:embed="rId2" cstate="print"/>
          <a:srcRect/>
          <a:stretch>
            <a:fillRect/>
          </a:stretch>
        </p:blipFill>
        <p:spPr bwMode="auto">
          <a:xfrm>
            <a:off x="0" y="0"/>
            <a:ext cx="23774400" cy="14722475"/>
          </a:xfrm>
          <a:prstGeom prst="rect">
            <a:avLst/>
          </a:prstGeom>
          <a:noFill/>
          <a:ln w="9525">
            <a:noFill/>
            <a:miter lim="800000"/>
            <a:headEnd/>
            <a:tailEnd/>
          </a:ln>
          <a:effectLst/>
        </p:spPr>
      </p:pic>
      <p:sp>
        <p:nvSpPr>
          <p:cNvPr id="195587" name="Rectangle 3"/>
          <p:cNvSpPr>
            <a:spLocks noChangeArrowheads="1"/>
          </p:cNvSpPr>
          <p:nvPr/>
        </p:nvSpPr>
        <p:spPr bwMode="auto">
          <a:xfrm>
            <a:off x="1028624" y="646065"/>
            <a:ext cx="21359962" cy="1938992"/>
          </a:xfrm>
          <a:prstGeom prst="rect">
            <a:avLst/>
          </a:prstGeom>
          <a:noFill/>
          <a:ln w="9525">
            <a:noFill/>
            <a:miter lim="800000"/>
            <a:headEnd/>
            <a:tailEnd/>
          </a:ln>
          <a:effectLst/>
        </p:spPr>
        <p:txBody>
          <a:bodyPr wrap="square">
            <a:spAutoFit/>
          </a:bodyPr>
          <a:lstStyle/>
          <a:p>
            <a:r>
              <a:rPr lang="es-ES" sz="6000" b="1" dirty="0" smtClean="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latin typeface="Arial Black" pitchFamily="34" charset="0"/>
              </a:rPr>
              <a:t>Mejor que todos los regalos debajo del árbol de navidad es la presencia de una familia feliz.</a:t>
            </a:r>
          </a:p>
        </p:txBody>
      </p:sp>
    </p:spTree>
  </p:cSld>
  <p:clrMapOvr>
    <a:masterClrMapping/>
  </p:clrMapOvr>
  <p:transition spd="slow" advClick="0" advTm="12000">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7" presetClass="entr" presetSubtype="0" fill="hold" nodeType="afterEffect">
                                  <p:stCondLst>
                                    <p:cond delay="0"/>
                                  </p:stCondLst>
                                  <p:iterate type="lt">
                                    <p:tmPct val="50000"/>
                                  </p:iterate>
                                  <p:childTnLst>
                                    <p:set>
                                      <p:cBhvr>
                                        <p:cTn id="6" dur="1" fill="hold">
                                          <p:stCondLst>
                                            <p:cond delay="0"/>
                                          </p:stCondLst>
                                        </p:cTn>
                                        <p:tgtEl>
                                          <p:spTgt spid="195587">
                                            <p:txEl>
                                              <p:pRg st="0" end="0"/>
                                            </p:txEl>
                                          </p:spTgt>
                                        </p:tgtEl>
                                        <p:attrNameLst>
                                          <p:attrName>style.visibility</p:attrName>
                                        </p:attrNameLst>
                                      </p:cBhvr>
                                      <p:to>
                                        <p:strVal val="visible"/>
                                      </p:to>
                                    </p:set>
                                    <p:anim calcmode="discrete" valueType="clr">
                                      <p:cBhvr override="childStyle">
                                        <p:cTn id="7" dur="80"/>
                                        <p:tgtEl>
                                          <p:spTgt spid="195587">
                                            <p:txEl>
                                              <p:pRg st="0" end="0"/>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195587">
                                            <p:txEl>
                                              <p:pRg st="0" end="0"/>
                                            </p:txEl>
                                          </p:spTgt>
                                        </p:tgtEl>
                                        <p:attrNameLst>
                                          <p:attrName>fillcolor</p:attrName>
                                        </p:attrNameLst>
                                      </p:cBhvr>
                                      <p:tavLst>
                                        <p:tav tm="0">
                                          <p:val>
                                            <p:clrVal>
                                              <a:schemeClr val="accent2"/>
                                            </p:clrVal>
                                          </p:val>
                                        </p:tav>
                                        <p:tav tm="50000">
                                          <p:val>
                                            <p:clrVal>
                                              <a:schemeClr val="hlink"/>
                                            </p:clrVal>
                                          </p:val>
                                        </p:tav>
                                      </p:tavLst>
                                    </p:anim>
                                    <p:set>
                                      <p:cBhvr>
                                        <p:cTn id="9" dur="80"/>
                                        <p:tgtEl>
                                          <p:spTgt spid="195587">
                                            <p:txEl>
                                              <p:pRg st="0" end="0"/>
                                            </p:txEl>
                                          </p:spTgt>
                                        </p:tgtEl>
                                        <p:attrNameLst>
                                          <p:attrName>fill.type</p:attrName>
                                        </p:attrNameLst>
                                      </p:cBhvr>
                                      <p:to>
                                        <p:strVal val="solid"/>
                                      </p:to>
                                    </p:set>
                                  </p:childTnLst>
                                </p:cTn>
                              </p:par>
                              <p:par>
                                <p:cTn id="10" presetID="17" presetClass="entr" presetSubtype="4" fill="hold" nodeType="with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p:cTn id="12" dur="5000" fill="hold"/>
                                        <p:tgtEl>
                                          <p:spTgt spid="3"/>
                                        </p:tgtEl>
                                        <p:attrNameLst>
                                          <p:attrName>ppt_x</p:attrName>
                                        </p:attrNameLst>
                                      </p:cBhvr>
                                      <p:tavLst>
                                        <p:tav tm="0">
                                          <p:val>
                                            <p:strVal val="#ppt_x"/>
                                          </p:val>
                                        </p:tav>
                                        <p:tav tm="100000">
                                          <p:val>
                                            <p:strVal val="#ppt_x"/>
                                          </p:val>
                                        </p:tav>
                                      </p:tavLst>
                                    </p:anim>
                                    <p:anim calcmode="lin" valueType="num">
                                      <p:cBhvr>
                                        <p:cTn id="13" dur="5000" fill="hold"/>
                                        <p:tgtEl>
                                          <p:spTgt spid="3"/>
                                        </p:tgtEl>
                                        <p:attrNameLst>
                                          <p:attrName>ppt_y</p:attrName>
                                        </p:attrNameLst>
                                      </p:cBhvr>
                                      <p:tavLst>
                                        <p:tav tm="0">
                                          <p:val>
                                            <p:strVal val="#ppt_y+#ppt_h/2"/>
                                          </p:val>
                                        </p:tav>
                                        <p:tav tm="100000">
                                          <p:val>
                                            <p:strVal val="#ppt_y"/>
                                          </p:val>
                                        </p:tav>
                                      </p:tavLst>
                                    </p:anim>
                                    <p:anim calcmode="lin" valueType="num">
                                      <p:cBhvr>
                                        <p:cTn id="14" dur="5000" fill="hold"/>
                                        <p:tgtEl>
                                          <p:spTgt spid="3"/>
                                        </p:tgtEl>
                                        <p:attrNameLst>
                                          <p:attrName>ppt_w</p:attrName>
                                        </p:attrNameLst>
                                      </p:cBhvr>
                                      <p:tavLst>
                                        <p:tav tm="0">
                                          <p:val>
                                            <p:strVal val="#ppt_w"/>
                                          </p:val>
                                        </p:tav>
                                        <p:tav tm="100000">
                                          <p:val>
                                            <p:strVal val="#ppt_w"/>
                                          </p:val>
                                        </p:tav>
                                      </p:tavLst>
                                    </p:anim>
                                    <p:anim calcmode="lin" valueType="num">
                                      <p:cBhvr>
                                        <p:cTn id="15" dur="50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Espace réservé du contenu 7"/>
          <p:cNvPicPr>
            <a:picLocks noChangeAspect="1"/>
          </p:cNvPicPr>
          <p:nvPr/>
        </p:nvPicPr>
        <p:blipFill>
          <a:blip r:embed="rId2" cstate="print"/>
          <a:srcRect/>
          <a:stretch>
            <a:fillRect/>
          </a:stretch>
        </p:blipFill>
        <p:spPr bwMode="auto">
          <a:xfrm>
            <a:off x="0" y="0"/>
            <a:ext cx="23774400" cy="14722475"/>
          </a:xfrm>
          <a:prstGeom prst="rect">
            <a:avLst/>
          </a:prstGeom>
          <a:noFill/>
          <a:ln w="9525">
            <a:noFill/>
            <a:miter lim="800000"/>
            <a:headEnd/>
            <a:tailEnd/>
          </a:ln>
          <a:effectLst/>
        </p:spPr>
      </p:pic>
      <p:sp>
        <p:nvSpPr>
          <p:cNvPr id="196613" name="Rectangle 5"/>
          <p:cNvSpPr>
            <a:spLocks noChangeArrowheads="1"/>
          </p:cNvSpPr>
          <p:nvPr/>
        </p:nvSpPr>
        <p:spPr bwMode="auto">
          <a:xfrm>
            <a:off x="1878088" y="1024533"/>
            <a:ext cx="19081738" cy="4154984"/>
          </a:xfrm>
          <a:prstGeom prst="rect">
            <a:avLst/>
          </a:prstGeom>
          <a:noFill/>
          <a:ln w="9525">
            <a:noFill/>
            <a:miter lim="800000"/>
            <a:headEnd/>
            <a:tailEnd/>
          </a:ln>
          <a:effectLst/>
        </p:spPr>
        <p:txBody>
          <a:bodyPr wrap="square">
            <a:spAutoFit/>
          </a:bodyPr>
          <a:lstStyle/>
          <a:p>
            <a:pPr defTabSz="2209800"/>
            <a:r>
              <a:rPr lang="es-ES" sz="6600" b="1" dirty="0" smtClean="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latin typeface="Arial Black" pitchFamily="34" charset="0"/>
              </a:rPr>
              <a:t>Aunque se pierdan otras cosas a lo largo de los años, mantengamos la Navidad como algo brillante.…. Regresemos a nuestra fe infantil. </a:t>
            </a:r>
            <a:r>
              <a:rPr lang="es-ES" sz="6600" b="1" i="1" dirty="0" smtClean="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latin typeface="Arial Black" pitchFamily="34" charset="0"/>
              </a:rPr>
              <a:t>(Grace </a:t>
            </a:r>
            <a:r>
              <a:rPr lang="es-ES" sz="6600" b="1" i="1" dirty="0" err="1" smtClean="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latin typeface="Arial Black" pitchFamily="34" charset="0"/>
              </a:rPr>
              <a:t>Noll</a:t>
            </a:r>
            <a:r>
              <a:rPr lang="es-ES" sz="6600" b="1" i="1" dirty="0" smtClean="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latin typeface="Arial Black" pitchFamily="34" charset="0"/>
              </a:rPr>
              <a:t> </a:t>
            </a:r>
            <a:r>
              <a:rPr lang="es-ES" sz="6600" b="1" i="1" dirty="0" err="1" smtClean="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latin typeface="Arial Black" pitchFamily="34" charset="0"/>
              </a:rPr>
              <a:t>Crowell</a:t>
            </a:r>
            <a:r>
              <a:rPr lang="es-ES" sz="6600" b="1" i="1" dirty="0" smtClean="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latin typeface="Arial Black" pitchFamily="34" charset="0"/>
              </a:rPr>
              <a:t>)</a:t>
            </a:r>
            <a:endParaRPr lang="es-ES" sz="6600" b="1" dirty="0" smtClean="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latin typeface="Arial Black" pitchFamily="34" charset="0"/>
            </a:endParaRPr>
          </a:p>
        </p:txBody>
      </p:sp>
    </p:spTree>
  </p:cSld>
  <p:clrMapOvr>
    <a:masterClrMapping/>
  </p:clrMapOvr>
  <p:transition spd="slow" advClick="0" advTm="15000">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7" presetClass="entr" presetSubtype="0" fill="hold" grpId="0" nodeType="afterEffect">
                                  <p:stCondLst>
                                    <p:cond delay="0"/>
                                  </p:stCondLst>
                                  <p:iterate type="lt">
                                    <p:tmPct val="50000"/>
                                  </p:iterate>
                                  <p:childTnLst>
                                    <p:set>
                                      <p:cBhvr>
                                        <p:cTn id="6" dur="1" fill="hold">
                                          <p:stCondLst>
                                            <p:cond delay="0"/>
                                          </p:stCondLst>
                                        </p:cTn>
                                        <p:tgtEl>
                                          <p:spTgt spid="196613"/>
                                        </p:tgtEl>
                                        <p:attrNameLst>
                                          <p:attrName>style.visibility</p:attrName>
                                        </p:attrNameLst>
                                      </p:cBhvr>
                                      <p:to>
                                        <p:strVal val="visible"/>
                                      </p:to>
                                    </p:set>
                                    <p:anim calcmode="discrete" valueType="clr">
                                      <p:cBhvr override="childStyle">
                                        <p:cTn id="7" dur="80"/>
                                        <p:tgtEl>
                                          <p:spTgt spid="196613"/>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196613"/>
                                        </p:tgtEl>
                                        <p:attrNameLst>
                                          <p:attrName>fillcolor</p:attrName>
                                        </p:attrNameLst>
                                      </p:cBhvr>
                                      <p:tavLst>
                                        <p:tav tm="0">
                                          <p:val>
                                            <p:clrVal>
                                              <a:schemeClr val="accent2"/>
                                            </p:clrVal>
                                          </p:val>
                                        </p:tav>
                                        <p:tav tm="50000">
                                          <p:val>
                                            <p:clrVal>
                                              <a:schemeClr val="hlink"/>
                                            </p:clrVal>
                                          </p:val>
                                        </p:tav>
                                      </p:tavLst>
                                    </p:anim>
                                    <p:set>
                                      <p:cBhvr>
                                        <p:cTn id="9" dur="80"/>
                                        <p:tgtEl>
                                          <p:spTgt spid="196613"/>
                                        </p:tgtEl>
                                        <p:attrNameLst>
                                          <p:attrName>fill.type</p:attrName>
                                        </p:attrNameLst>
                                      </p:cBhvr>
                                      <p:to>
                                        <p:strVal val="solid"/>
                                      </p:to>
                                    </p:set>
                                  </p:childTnLst>
                                </p:cTn>
                              </p:par>
                              <p:par>
                                <p:cTn id="10" presetID="3" presetClass="entr" presetSubtype="10" fill="hold" nodeType="with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blinds(horizontal)">
                                      <p:cBhvr>
                                        <p:cTn id="12" dur="5000"/>
                                        <p:tgtEl>
                                          <p:spTgt spid="3"/>
                                        </p:tgtEl>
                                      </p:cBhvr>
                                    </p:animEffect>
                                  </p:childTnLst>
                                </p:cTn>
                              </p:par>
                              <p:par>
                                <p:cTn id="13" presetID="20" presetClass="entr" presetSubtype="0" fill="hold" nodeType="with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wedge">
                                      <p:cBhvr>
                                        <p:cTn id="15"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6613"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Espace réservé du contenu 4"/>
          <p:cNvPicPr>
            <a:picLocks noChangeAspect="1"/>
          </p:cNvPicPr>
          <p:nvPr/>
        </p:nvPicPr>
        <p:blipFill>
          <a:blip r:embed="rId2" cstate="print"/>
          <a:srcRect/>
          <a:stretch>
            <a:fillRect/>
          </a:stretch>
        </p:blipFill>
        <p:spPr bwMode="auto">
          <a:xfrm>
            <a:off x="0" y="0"/>
            <a:ext cx="23774400" cy="14722475"/>
          </a:xfrm>
          <a:prstGeom prst="rect">
            <a:avLst/>
          </a:prstGeom>
          <a:noFill/>
          <a:ln w="9525">
            <a:noFill/>
            <a:miter lim="800000"/>
            <a:headEnd/>
            <a:tailEnd/>
          </a:ln>
          <a:effectLst/>
        </p:spPr>
      </p:pic>
      <p:sp>
        <p:nvSpPr>
          <p:cNvPr id="193539" name="Rectangle 3"/>
          <p:cNvSpPr>
            <a:spLocks noChangeArrowheads="1"/>
          </p:cNvSpPr>
          <p:nvPr/>
        </p:nvSpPr>
        <p:spPr bwMode="auto">
          <a:xfrm>
            <a:off x="6886540" y="860379"/>
            <a:ext cx="15373382" cy="6740307"/>
          </a:xfrm>
          <a:prstGeom prst="rect">
            <a:avLst/>
          </a:prstGeom>
          <a:noFill/>
          <a:ln w="9525">
            <a:noFill/>
            <a:miter lim="800000"/>
            <a:headEnd/>
            <a:tailEnd/>
          </a:ln>
          <a:effectLst/>
        </p:spPr>
        <p:txBody>
          <a:bodyPr wrap="square">
            <a:spAutoFit/>
          </a:bodyPr>
          <a:lstStyle/>
          <a:p>
            <a:pPr algn="ctr" defTabSz="2209800"/>
            <a:r>
              <a:rPr lang="es-ES" sz="7200" b="1" dirty="0" smtClean="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latin typeface="Arial Black" pitchFamily="34" charset="0"/>
              </a:rPr>
              <a:t> Coloca tu mano derecha sobre tu hombro izquierdo y tu mano izquierda sobre tu hombro derecho. Acabas de recibir un abrazo a distancia. ¡Feliz Navidad! </a:t>
            </a:r>
            <a:endParaRPr lang="es-ES" sz="7200" b="1" dirty="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latin typeface="Arial Black" pitchFamily="34" charset="0"/>
            </a:endParaRPr>
          </a:p>
        </p:txBody>
      </p:sp>
    </p:spTree>
  </p:cSld>
  <p:clrMapOvr>
    <a:masterClrMapping/>
  </p:clrMapOvr>
  <p:transition spd="slow" advClick="0" advTm="15000">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3"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strips(upRight)">
                                      <p:cBhvr>
                                        <p:cTn id="7" dur="5000"/>
                                        <p:tgtEl>
                                          <p:spTgt spid="3"/>
                                        </p:tgtEl>
                                      </p:cBhvr>
                                    </p:animEffect>
                                  </p:childTnLst>
                                </p:cTn>
                              </p:par>
                              <p:par>
                                <p:cTn id="8" presetID="27" presetClass="entr" presetSubtype="0" fill="hold" nodeType="withEffect">
                                  <p:stCondLst>
                                    <p:cond delay="0"/>
                                  </p:stCondLst>
                                  <p:iterate type="lt">
                                    <p:tmPct val="50000"/>
                                  </p:iterate>
                                  <p:childTnLst>
                                    <p:set>
                                      <p:cBhvr>
                                        <p:cTn id="9" dur="1" fill="hold">
                                          <p:stCondLst>
                                            <p:cond delay="0"/>
                                          </p:stCondLst>
                                        </p:cTn>
                                        <p:tgtEl>
                                          <p:spTgt spid="193539">
                                            <p:txEl>
                                              <p:pRg st="0" end="0"/>
                                            </p:txEl>
                                          </p:spTgt>
                                        </p:tgtEl>
                                        <p:attrNameLst>
                                          <p:attrName>style.visibility</p:attrName>
                                        </p:attrNameLst>
                                      </p:cBhvr>
                                      <p:to>
                                        <p:strVal val="visible"/>
                                      </p:to>
                                    </p:set>
                                    <p:anim calcmode="discrete" valueType="clr">
                                      <p:cBhvr override="childStyle">
                                        <p:cTn id="10" dur="80"/>
                                        <p:tgtEl>
                                          <p:spTgt spid="193539">
                                            <p:txEl>
                                              <p:pRg st="0" end="0"/>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11" dur="80"/>
                                        <p:tgtEl>
                                          <p:spTgt spid="193539">
                                            <p:txEl>
                                              <p:pRg st="0" end="0"/>
                                            </p:txEl>
                                          </p:spTgt>
                                        </p:tgtEl>
                                        <p:attrNameLst>
                                          <p:attrName>fillcolor</p:attrName>
                                        </p:attrNameLst>
                                      </p:cBhvr>
                                      <p:tavLst>
                                        <p:tav tm="0">
                                          <p:val>
                                            <p:clrVal>
                                              <a:schemeClr val="accent2"/>
                                            </p:clrVal>
                                          </p:val>
                                        </p:tav>
                                        <p:tav tm="50000">
                                          <p:val>
                                            <p:clrVal>
                                              <a:schemeClr val="hlink"/>
                                            </p:clrVal>
                                          </p:val>
                                        </p:tav>
                                      </p:tavLst>
                                    </p:anim>
                                    <p:set>
                                      <p:cBhvr>
                                        <p:cTn id="12" dur="80"/>
                                        <p:tgtEl>
                                          <p:spTgt spid="193539">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7" descr="DSC_0275 bis.jpg"/>
          <p:cNvPicPr>
            <a:picLocks/>
          </p:cNvPicPr>
          <p:nvPr/>
        </p:nvPicPr>
        <p:blipFill>
          <a:blip r:embed="rId2" cstate="print"/>
          <a:srcRect/>
          <a:stretch>
            <a:fillRect/>
          </a:stretch>
        </p:blipFill>
        <p:spPr bwMode="auto">
          <a:xfrm>
            <a:off x="0" y="0"/>
            <a:ext cx="23774400" cy="14722475"/>
          </a:xfrm>
          <a:prstGeom prst="rect">
            <a:avLst/>
          </a:prstGeom>
          <a:noFill/>
          <a:ln w="9525">
            <a:noFill/>
            <a:miter lim="800000"/>
            <a:headEnd/>
            <a:tailEnd/>
          </a:ln>
        </p:spPr>
      </p:pic>
      <p:sp>
        <p:nvSpPr>
          <p:cNvPr id="199683" name="Rectangle 3"/>
          <p:cNvSpPr>
            <a:spLocks noChangeArrowheads="1"/>
          </p:cNvSpPr>
          <p:nvPr/>
        </p:nvSpPr>
        <p:spPr bwMode="auto">
          <a:xfrm>
            <a:off x="742872" y="1146131"/>
            <a:ext cx="19958374" cy="9510296"/>
          </a:xfrm>
          <a:prstGeom prst="rect">
            <a:avLst/>
          </a:prstGeom>
          <a:noFill/>
          <a:ln w="9525">
            <a:noFill/>
            <a:miter lim="800000"/>
            <a:headEnd/>
            <a:tailEnd/>
          </a:ln>
          <a:effectLst/>
        </p:spPr>
        <p:txBody>
          <a:bodyPr wrap="square">
            <a:spAutoFit/>
          </a:bodyPr>
          <a:lstStyle/>
          <a:p>
            <a:r>
              <a:rPr lang="es-ES" sz="6000" b="1" dirty="0" smtClean="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latin typeface="Arial Black" pitchFamily="34" charset="0"/>
              </a:rPr>
              <a:t>¡La Navidad! La propia palabra llena nuestros corazones de alegría. No importa cuánto temamos las prisas, las listas de regalos navideños y las felicitaciones que nos queden por hacer. Cuando llegue el día de Navidad, nos viene el mismo calor que sentíamos cuando éramos niños, el mismo calor que envuelve nuestro corazón y nuestro hogar.</a:t>
            </a:r>
            <a:r>
              <a:rPr lang="es-ES" sz="6000" b="1" i="1" dirty="0" smtClean="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latin typeface="Arial Black" pitchFamily="34" charset="0"/>
              </a:rPr>
              <a:t> (Joan </a:t>
            </a:r>
            <a:r>
              <a:rPr lang="es-ES" sz="6000" b="1" i="1" dirty="0" err="1" smtClean="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latin typeface="Arial Black" pitchFamily="34" charset="0"/>
              </a:rPr>
              <a:t>Winmill</a:t>
            </a:r>
            <a:r>
              <a:rPr lang="es-ES" sz="6000" b="1" i="1" dirty="0" smtClean="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latin typeface="Arial Black" pitchFamily="34" charset="0"/>
              </a:rPr>
              <a:t> Brown</a:t>
            </a:r>
            <a:r>
              <a:rPr lang="es-ES" sz="6000" b="1" dirty="0" smtClean="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latin typeface="Arial Black" pitchFamily="34" charset="0"/>
              </a:rPr>
              <a:t>)</a:t>
            </a:r>
            <a:endParaRPr lang="es-ES" sz="6000" dirty="0" smtClean="0">
              <a:solidFill>
                <a:srgbClr val="FFFF00"/>
              </a:solidFill>
              <a:latin typeface="Arial Black" pitchFamily="34" charset="0"/>
            </a:endParaRPr>
          </a:p>
          <a:p>
            <a:r>
              <a:rPr lang="es-ES" sz="7200" dirty="0" smtClean="0">
                <a:solidFill>
                  <a:srgbClr val="FFFF00"/>
                </a:solidFill>
              </a:rPr>
              <a:t>************</a:t>
            </a:r>
          </a:p>
        </p:txBody>
      </p:sp>
    </p:spTree>
  </p:cSld>
  <p:clrMapOvr>
    <a:masterClrMapping/>
  </p:clrMapOvr>
  <p:transition spd="slow" advClick="0" advTm="20000">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7" presetClass="entr" presetSubtype="0" fill="hold" nodeType="clickEffect">
                                  <p:stCondLst>
                                    <p:cond delay="0"/>
                                  </p:stCondLst>
                                  <p:iterate type="lt">
                                    <p:tmPct val="50000"/>
                                  </p:iterate>
                                  <p:childTnLst>
                                    <p:set>
                                      <p:cBhvr>
                                        <p:cTn id="6" dur="1" fill="hold">
                                          <p:stCondLst>
                                            <p:cond delay="0"/>
                                          </p:stCondLst>
                                        </p:cTn>
                                        <p:tgtEl>
                                          <p:spTgt spid="199683">
                                            <p:txEl>
                                              <p:pRg st="0" end="0"/>
                                            </p:txEl>
                                          </p:spTgt>
                                        </p:tgtEl>
                                        <p:attrNameLst>
                                          <p:attrName>style.visibility</p:attrName>
                                        </p:attrNameLst>
                                      </p:cBhvr>
                                      <p:to>
                                        <p:strVal val="visible"/>
                                      </p:to>
                                    </p:set>
                                    <p:anim calcmode="discrete" valueType="clr">
                                      <p:cBhvr override="childStyle">
                                        <p:cTn id="7" dur="80"/>
                                        <p:tgtEl>
                                          <p:spTgt spid="199683">
                                            <p:txEl>
                                              <p:pRg st="0" end="0"/>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199683">
                                            <p:txEl>
                                              <p:pRg st="0" end="0"/>
                                            </p:txEl>
                                          </p:spTgt>
                                        </p:tgtEl>
                                        <p:attrNameLst>
                                          <p:attrName>fillcolor</p:attrName>
                                        </p:attrNameLst>
                                      </p:cBhvr>
                                      <p:tavLst>
                                        <p:tav tm="0">
                                          <p:val>
                                            <p:clrVal>
                                              <a:schemeClr val="accent2"/>
                                            </p:clrVal>
                                          </p:val>
                                        </p:tav>
                                        <p:tav tm="50000">
                                          <p:val>
                                            <p:clrVal>
                                              <a:schemeClr val="hlink"/>
                                            </p:clrVal>
                                          </p:val>
                                        </p:tav>
                                      </p:tavLst>
                                    </p:anim>
                                    <p:set>
                                      <p:cBhvr>
                                        <p:cTn id="9" dur="80"/>
                                        <p:tgtEl>
                                          <p:spTgt spid="199683">
                                            <p:txEl>
                                              <p:pRg st="0" end="0"/>
                                            </p:txEl>
                                          </p:spTgt>
                                        </p:tgtEl>
                                        <p:attrNameLst>
                                          <p:attrName>fill.type</p:attrName>
                                        </p:attrNameLst>
                                      </p:cBhvr>
                                      <p:to>
                                        <p:strVal val="solid"/>
                                      </p:to>
                                    </p:set>
                                  </p:childTnLst>
                                </p:cTn>
                              </p:par>
                            </p:childTnLst>
                          </p:cTn>
                        </p:par>
                      </p:childTnLst>
                    </p:cTn>
                  </p:par>
                  <p:par>
                    <p:cTn id="10" fill="hold">
                      <p:stCondLst>
                        <p:cond delay="indefinite"/>
                      </p:stCondLst>
                      <p:childTnLst>
                        <p:par>
                          <p:cTn id="11" fill="hold">
                            <p:stCondLst>
                              <p:cond delay="0"/>
                            </p:stCondLst>
                            <p:childTnLst>
                              <p:par>
                                <p:cTn id="12" presetID="27" presetClass="entr" presetSubtype="0" fill="hold" nodeType="clickEffect">
                                  <p:stCondLst>
                                    <p:cond delay="0"/>
                                  </p:stCondLst>
                                  <p:iterate type="lt">
                                    <p:tmPct val="50000"/>
                                  </p:iterate>
                                  <p:childTnLst>
                                    <p:set>
                                      <p:cBhvr>
                                        <p:cTn id="13" dur="1" fill="hold">
                                          <p:stCondLst>
                                            <p:cond delay="0"/>
                                          </p:stCondLst>
                                        </p:cTn>
                                        <p:tgtEl>
                                          <p:spTgt spid="199683">
                                            <p:txEl>
                                              <p:pRg st="1" end="1"/>
                                            </p:txEl>
                                          </p:spTgt>
                                        </p:tgtEl>
                                        <p:attrNameLst>
                                          <p:attrName>style.visibility</p:attrName>
                                        </p:attrNameLst>
                                      </p:cBhvr>
                                      <p:to>
                                        <p:strVal val="visible"/>
                                      </p:to>
                                    </p:set>
                                    <p:anim calcmode="discrete" valueType="clr">
                                      <p:cBhvr override="childStyle">
                                        <p:cTn id="14" dur="80"/>
                                        <p:tgtEl>
                                          <p:spTgt spid="199683">
                                            <p:txEl>
                                              <p:pRg st="1" end="1"/>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15" dur="80"/>
                                        <p:tgtEl>
                                          <p:spTgt spid="199683">
                                            <p:txEl>
                                              <p:pRg st="1" end="1"/>
                                            </p:txEl>
                                          </p:spTgt>
                                        </p:tgtEl>
                                        <p:attrNameLst>
                                          <p:attrName>fillcolor</p:attrName>
                                        </p:attrNameLst>
                                      </p:cBhvr>
                                      <p:tavLst>
                                        <p:tav tm="0">
                                          <p:val>
                                            <p:clrVal>
                                              <a:schemeClr val="accent2"/>
                                            </p:clrVal>
                                          </p:val>
                                        </p:tav>
                                        <p:tav tm="50000">
                                          <p:val>
                                            <p:clrVal>
                                              <a:schemeClr val="hlink"/>
                                            </p:clrVal>
                                          </p:val>
                                        </p:tav>
                                      </p:tavLst>
                                    </p:anim>
                                    <p:set>
                                      <p:cBhvr>
                                        <p:cTn id="16" dur="80"/>
                                        <p:tgtEl>
                                          <p:spTgt spid="199683">
                                            <p:txEl>
                                              <p:pRg st="1" end="1"/>
                                            </p:txEl>
                                          </p:spTgt>
                                        </p:tgtEl>
                                        <p:attrNameLst>
                                          <p:attrName>fill.type</p:attrName>
                                        </p:attrNameLst>
                                      </p:cBhvr>
                                      <p:to>
                                        <p:strVal val="solid"/>
                                      </p:to>
                                    </p:set>
                                  </p:childTnLst>
                                </p:cTn>
                              </p:par>
                              <p:par>
                                <p:cTn id="17" presetID="5" presetClass="entr" presetSubtype="10" fill="hold" nodeType="withEffect">
                                  <p:stCondLst>
                                    <p:cond delay="4000"/>
                                  </p:stCondLst>
                                  <p:childTnLst>
                                    <p:set>
                                      <p:cBhvr>
                                        <p:cTn id="18" dur="1" fill="hold">
                                          <p:stCondLst>
                                            <p:cond delay="0"/>
                                          </p:stCondLst>
                                        </p:cTn>
                                        <p:tgtEl>
                                          <p:spTgt spid="3"/>
                                        </p:tgtEl>
                                        <p:attrNameLst>
                                          <p:attrName>style.visibility</p:attrName>
                                        </p:attrNameLst>
                                      </p:cBhvr>
                                      <p:to>
                                        <p:strVal val="visible"/>
                                      </p:to>
                                    </p:set>
                                    <p:animEffect transition="in" filter="checkerboard(across)">
                                      <p:cBhvr>
                                        <p:cTn id="19" dur="5000"/>
                                        <p:tgtEl>
                                          <p:spTgt spid="3"/>
                                        </p:tgtEl>
                                      </p:cBhvr>
                                    </p:animEffect>
                                  </p:childTnLst>
                                </p:cTn>
                              </p:par>
                              <p:par>
                                <p:cTn id="20" presetID="2" presetClass="entr" presetSubtype="3" fill="hold" nodeType="withEffect">
                                  <p:stCondLst>
                                    <p:cond delay="4000"/>
                                  </p:stCondLst>
                                  <p:childTnLst>
                                    <p:set>
                                      <p:cBhvr>
                                        <p:cTn id="21" dur="1" fill="hold">
                                          <p:stCondLst>
                                            <p:cond delay="0"/>
                                          </p:stCondLst>
                                        </p:cTn>
                                        <p:tgtEl>
                                          <p:spTgt spid="3"/>
                                        </p:tgtEl>
                                        <p:attrNameLst>
                                          <p:attrName>style.visibility</p:attrName>
                                        </p:attrNameLst>
                                      </p:cBhvr>
                                      <p:to>
                                        <p:strVal val="visible"/>
                                      </p:to>
                                    </p:set>
                                    <p:anim calcmode="lin" valueType="num">
                                      <p:cBhvr additive="base">
                                        <p:cTn id="22" dur="5000" fill="hold"/>
                                        <p:tgtEl>
                                          <p:spTgt spid="3"/>
                                        </p:tgtEl>
                                        <p:attrNameLst>
                                          <p:attrName>ppt_x</p:attrName>
                                        </p:attrNameLst>
                                      </p:cBhvr>
                                      <p:tavLst>
                                        <p:tav tm="0">
                                          <p:val>
                                            <p:strVal val="1+#ppt_w/2"/>
                                          </p:val>
                                        </p:tav>
                                        <p:tav tm="100000">
                                          <p:val>
                                            <p:strVal val="#ppt_x"/>
                                          </p:val>
                                        </p:tav>
                                      </p:tavLst>
                                    </p:anim>
                                    <p:anim calcmode="lin" valueType="num">
                                      <p:cBhvr additive="base">
                                        <p:cTn id="23" dur="5000" fill="hold"/>
                                        <p:tgtEl>
                                          <p:spTgt spid="3"/>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Espace réservé du contenu 3"/>
          <p:cNvPicPr>
            <a:picLocks noChangeAspect="1"/>
          </p:cNvPicPr>
          <p:nvPr/>
        </p:nvPicPr>
        <p:blipFill>
          <a:blip r:embed="rId2" cstate="print"/>
          <a:srcRect/>
          <a:stretch>
            <a:fillRect/>
          </a:stretch>
        </p:blipFill>
        <p:spPr bwMode="auto">
          <a:xfrm>
            <a:off x="0" y="-1"/>
            <a:ext cx="23774400" cy="15362293"/>
          </a:xfrm>
          <a:prstGeom prst="rect">
            <a:avLst/>
          </a:prstGeom>
          <a:noFill/>
          <a:ln w="9525">
            <a:noFill/>
            <a:miter lim="800000"/>
            <a:headEnd/>
            <a:tailEnd/>
          </a:ln>
          <a:effectLst/>
        </p:spPr>
      </p:pic>
      <p:sp>
        <p:nvSpPr>
          <p:cNvPr id="204805" name="Rectangle 5"/>
          <p:cNvSpPr>
            <a:spLocks noChangeArrowheads="1"/>
          </p:cNvSpPr>
          <p:nvPr/>
        </p:nvSpPr>
        <p:spPr bwMode="auto">
          <a:xfrm>
            <a:off x="1734072" y="1312565"/>
            <a:ext cx="14722509" cy="5632311"/>
          </a:xfrm>
          <a:prstGeom prst="rect">
            <a:avLst/>
          </a:prstGeom>
          <a:noFill/>
          <a:ln w="9525">
            <a:noFill/>
            <a:miter lim="800000"/>
            <a:headEnd/>
            <a:tailEnd/>
          </a:ln>
          <a:effectLst/>
        </p:spPr>
        <p:txBody>
          <a:bodyPr wrap="square">
            <a:spAutoFit/>
          </a:bodyPr>
          <a:lstStyle/>
          <a:p>
            <a:pPr defTabSz="2209800"/>
            <a:r>
              <a:rPr lang="es-ES" sz="7200" b="1" dirty="0" smtClean="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latin typeface="Arial Black" pitchFamily="34" charset="0"/>
              </a:rPr>
              <a:t>La Navidad.....no es un acontecimiento, sino una parte de su hogar que uno lleva siempre en su corazón.</a:t>
            </a:r>
            <a:r>
              <a:rPr lang="es-ES" sz="7200" b="1" i="1" dirty="0" smtClean="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latin typeface="Arial Black" pitchFamily="34" charset="0"/>
              </a:rPr>
              <a:t> (</a:t>
            </a:r>
            <a:r>
              <a:rPr lang="es-ES" sz="7200" b="1" i="1" dirty="0" err="1" smtClean="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latin typeface="Arial Black" pitchFamily="34" charset="0"/>
              </a:rPr>
              <a:t>Freya</a:t>
            </a:r>
            <a:r>
              <a:rPr lang="es-ES" sz="7200" b="1" i="1" dirty="0" smtClean="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latin typeface="Arial Black" pitchFamily="34" charset="0"/>
              </a:rPr>
              <a:t> </a:t>
            </a:r>
            <a:r>
              <a:rPr lang="es-ES" sz="7200" b="1" i="1" dirty="0" err="1" smtClean="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latin typeface="Arial Black" pitchFamily="34" charset="0"/>
              </a:rPr>
              <a:t>Stark</a:t>
            </a:r>
            <a:r>
              <a:rPr lang="es-ES" sz="7200" b="1" i="1" dirty="0" smtClean="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latin typeface="Arial Black" pitchFamily="34" charset="0"/>
              </a:rPr>
              <a:t>)</a:t>
            </a:r>
            <a:endParaRPr lang="es-ES" sz="7200" dirty="0" smtClean="0">
              <a:solidFill>
                <a:srgbClr val="FFFF00"/>
              </a:solidFill>
              <a:latin typeface="Arial Black" pitchFamily="34" charset="0"/>
            </a:endParaRPr>
          </a:p>
        </p:txBody>
      </p:sp>
    </p:spTree>
  </p:cSld>
  <p:clrMapOvr>
    <a:masterClrMapping/>
  </p:clrMapOvr>
  <p:transition spd="slow" advClick="0" advTm="15000">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diamond(in)">
                                      <p:cBhvr>
                                        <p:cTn id="7" dur="2000"/>
                                        <p:tgtEl>
                                          <p:spTgt spid="3"/>
                                        </p:tgtEl>
                                      </p:cBhvr>
                                    </p:animEffect>
                                  </p:childTnLst>
                                </p:cTn>
                              </p:par>
                            </p:childTnLst>
                          </p:cTn>
                        </p:par>
                        <p:par>
                          <p:cTn id="8" fill="hold">
                            <p:stCondLst>
                              <p:cond delay="2000"/>
                            </p:stCondLst>
                            <p:childTnLst>
                              <p:par>
                                <p:cTn id="9" presetID="27" presetClass="entr" presetSubtype="0" fill="hold" nodeType="afterEffect">
                                  <p:stCondLst>
                                    <p:cond delay="0"/>
                                  </p:stCondLst>
                                  <p:iterate type="lt">
                                    <p:tmPct val="50000"/>
                                  </p:iterate>
                                  <p:childTnLst>
                                    <p:set>
                                      <p:cBhvr>
                                        <p:cTn id="10" dur="1" fill="hold">
                                          <p:stCondLst>
                                            <p:cond delay="0"/>
                                          </p:stCondLst>
                                        </p:cTn>
                                        <p:tgtEl>
                                          <p:spTgt spid="204805">
                                            <p:txEl>
                                              <p:pRg st="0" end="0"/>
                                            </p:txEl>
                                          </p:spTgt>
                                        </p:tgtEl>
                                        <p:attrNameLst>
                                          <p:attrName>style.visibility</p:attrName>
                                        </p:attrNameLst>
                                      </p:cBhvr>
                                      <p:to>
                                        <p:strVal val="visible"/>
                                      </p:to>
                                    </p:set>
                                    <p:anim calcmode="discrete" valueType="clr">
                                      <p:cBhvr override="childStyle">
                                        <p:cTn id="11" dur="80"/>
                                        <p:tgtEl>
                                          <p:spTgt spid="204805">
                                            <p:txEl>
                                              <p:pRg st="0" end="0"/>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12" dur="80"/>
                                        <p:tgtEl>
                                          <p:spTgt spid="204805">
                                            <p:txEl>
                                              <p:pRg st="0" end="0"/>
                                            </p:txEl>
                                          </p:spTgt>
                                        </p:tgtEl>
                                        <p:attrNameLst>
                                          <p:attrName>fillcolor</p:attrName>
                                        </p:attrNameLst>
                                      </p:cBhvr>
                                      <p:tavLst>
                                        <p:tav tm="0">
                                          <p:val>
                                            <p:clrVal>
                                              <a:schemeClr val="accent2"/>
                                            </p:clrVal>
                                          </p:val>
                                        </p:tav>
                                        <p:tav tm="50000">
                                          <p:val>
                                            <p:clrVal>
                                              <a:schemeClr val="hlink"/>
                                            </p:clrVal>
                                          </p:val>
                                        </p:tav>
                                      </p:tavLst>
                                    </p:anim>
                                    <p:set>
                                      <p:cBhvr>
                                        <p:cTn id="13" dur="80"/>
                                        <p:tgtEl>
                                          <p:spTgt spid="204805">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9" descr="rose-en-hiver-visoflora-21779.jpg"/>
          <p:cNvPicPr>
            <a:picLocks/>
          </p:cNvPicPr>
          <p:nvPr/>
        </p:nvPicPr>
        <p:blipFill>
          <a:blip r:embed="rId2" cstate="print"/>
          <a:srcRect/>
          <a:stretch>
            <a:fillRect/>
          </a:stretch>
        </p:blipFill>
        <p:spPr bwMode="auto">
          <a:xfrm>
            <a:off x="0" y="0"/>
            <a:ext cx="23774400" cy="14722475"/>
          </a:xfrm>
          <a:prstGeom prst="rect">
            <a:avLst/>
          </a:prstGeom>
          <a:noFill/>
          <a:ln w="9525">
            <a:noFill/>
            <a:miter lim="800000"/>
            <a:headEnd/>
            <a:tailEnd/>
          </a:ln>
        </p:spPr>
      </p:pic>
      <p:sp>
        <p:nvSpPr>
          <p:cNvPr id="202757" name="Rectangle 5"/>
          <p:cNvSpPr>
            <a:spLocks noChangeArrowheads="1"/>
          </p:cNvSpPr>
          <p:nvPr/>
        </p:nvSpPr>
        <p:spPr bwMode="auto">
          <a:xfrm>
            <a:off x="1662064" y="1168549"/>
            <a:ext cx="18650073" cy="7232749"/>
          </a:xfrm>
          <a:prstGeom prst="rect">
            <a:avLst/>
          </a:prstGeom>
          <a:noFill/>
          <a:ln w="9525">
            <a:noFill/>
            <a:miter lim="800000"/>
            <a:headEnd/>
            <a:tailEnd/>
          </a:ln>
          <a:effectLst/>
        </p:spPr>
        <p:txBody>
          <a:bodyPr wrap="square">
            <a:spAutoFit/>
          </a:bodyPr>
          <a:lstStyle/>
          <a:p>
            <a:pPr defTabSz="2209800"/>
            <a:r>
              <a:rPr lang="es-ES" sz="7200" b="1" dirty="0" smtClean="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latin typeface="Arial Black" pitchFamily="34" charset="0"/>
              </a:rPr>
              <a:t>La Navidad.....no es un acontecimiento, sino una parte de su hogar que uno lleva siempre en su corazón.</a:t>
            </a:r>
            <a:r>
              <a:rPr lang="es-ES" sz="7200" b="1" i="1" dirty="0" smtClean="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latin typeface="Arial Black" pitchFamily="34" charset="0"/>
              </a:rPr>
              <a:t> (</a:t>
            </a:r>
            <a:r>
              <a:rPr lang="es-ES" sz="7200" b="1" i="1" dirty="0" err="1" smtClean="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latin typeface="Arial Black" pitchFamily="34" charset="0"/>
              </a:rPr>
              <a:t>Freya</a:t>
            </a:r>
            <a:r>
              <a:rPr lang="es-ES" sz="7200" b="1" i="1" dirty="0" smtClean="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latin typeface="Arial Black" pitchFamily="34" charset="0"/>
              </a:rPr>
              <a:t> </a:t>
            </a:r>
            <a:r>
              <a:rPr lang="es-ES" sz="7200" b="1" i="1" dirty="0" err="1" smtClean="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latin typeface="Arial Black" pitchFamily="34" charset="0"/>
              </a:rPr>
              <a:t>Stark</a:t>
            </a:r>
            <a:r>
              <a:rPr lang="es-ES" sz="7200" b="1" i="1" dirty="0" smtClean="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latin typeface="Arial Black" pitchFamily="34" charset="0"/>
              </a:rPr>
              <a:t>)</a:t>
            </a:r>
            <a:endParaRPr lang="es-ES" sz="7200" b="1" dirty="0" smtClean="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latin typeface="Arial Black" pitchFamily="34" charset="0"/>
            </a:endParaRPr>
          </a:p>
          <a:p>
            <a:pPr defTabSz="2209800"/>
            <a:r>
              <a:rPr lang="fr-FR" sz="8800" dirty="0">
                <a:solidFill>
                  <a:schemeClr val="bg1"/>
                </a:solidFill>
              </a:rPr>
              <a:t/>
            </a:r>
            <a:br>
              <a:rPr lang="fr-FR" sz="8800" dirty="0">
                <a:solidFill>
                  <a:schemeClr val="bg1"/>
                </a:solidFill>
              </a:rPr>
            </a:br>
            <a:endParaRPr lang="es-ES" sz="8800" dirty="0">
              <a:solidFill>
                <a:schemeClr val="bg1"/>
              </a:solidFill>
            </a:endParaRPr>
          </a:p>
        </p:txBody>
      </p:sp>
    </p:spTree>
  </p:cSld>
  <p:clrMapOvr>
    <a:masterClrMapping/>
  </p:clrMapOvr>
  <p:transition spd="slow" advClick="0" advTm="15000">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32" fill="hold" nodeType="withEffect">
                                  <p:stCondLst>
                                    <p:cond delay="4000"/>
                                  </p:stCondLst>
                                  <p:childTnLst>
                                    <p:set>
                                      <p:cBhvr>
                                        <p:cTn id="6" dur="1" fill="hold">
                                          <p:stCondLst>
                                            <p:cond delay="0"/>
                                          </p:stCondLst>
                                        </p:cTn>
                                        <p:tgtEl>
                                          <p:spTgt spid="3"/>
                                        </p:tgtEl>
                                        <p:attrNameLst>
                                          <p:attrName>style.visibility</p:attrName>
                                        </p:attrNameLst>
                                      </p:cBhvr>
                                      <p:to>
                                        <p:strVal val="visible"/>
                                      </p:to>
                                    </p:set>
                                    <p:animEffect transition="in" filter="circle(out)">
                                      <p:cBhvr>
                                        <p:cTn id="7" dur="5000"/>
                                        <p:tgtEl>
                                          <p:spTgt spid="3"/>
                                        </p:tgtEl>
                                      </p:cBhvr>
                                    </p:animEffect>
                                  </p:childTnLst>
                                </p:cTn>
                              </p:par>
                              <p:par>
                                <p:cTn id="8" presetID="7" presetClass="entr" presetSubtype="2" fill="hold" nodeType="withEffect">
                                  <p:stCondLst>
                                    <p:cond delay="400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5000" fill="hold"/>
                                        <p:tgtEl>
                                          <p:spTgt spid="3"/>
                                        </p:tgtEl>
                                        <p:attrNameLst>
                                          <p:attrName>ppt_x</p:attrName>
                                        </p:attrNameLst>
                                      </p:cBhvr>
                                      <p:tavLst>
                                        <p:tav tm="0">
                                          <p:val>
                                            <p:strVal val="1+#ppt_w/2"/>
                                          </p:val>
                                        </p:tav>
                                        <p:tav tm="100000">
                                          <p:val>
                                            <p:strVal val="#ppt_x"/>
                                          </p:val>
                                        </p:tav>
                                      </p:tavLst>
                                    </p:anim>
                                    <p:anim calcmode="lin" valueType="num">
                                      <p:cBhvr additive="base">
                                        <p:cTn id="11" dur="5000" fill="hold"/>
                                        <p:tgtEl>
                                          <p:spTgt spid="3"/>
                                        </p:tgtEl>
                                        <p:attrNameLst>
                                          <p:attrName>ppt_y</p:attrName>
                                        </p:attrNameLst>
                                      </p:cBhvr>
                                      <p:tavLst>
                                        <p:tav tm="0">
                                          <p:val>
                                            <p:strVal val="#ppt_y"/>
                                          </p:val>
                                        </p:tav>
                                        <p:tav tm="100000">
                                          <p:val>
                                            <p:strVal val="#ppt_y"/>
                                          </p:val>
                                        </p:tav>
                                      </p:tavLst>
                                    </p:anim>
                                  </p:childTnLst>
                                </p:cTn>
                              </p:par>
                              <p:par>
                                <p:cTn id="12" presetID="27" presetClass="entr" presetSubtype="0" fill="hold" nodeType="withEffect">
                                  <p:stCondLst>
                                    <p:cond delay="4000"/>
                                  </p:stCondLst>
                                  <p:iterate type="lt">
                                    <p:tmPct val="50000"/>
                                  </p:iterate>
                                  <p:childTnLst>
                                    <p:set>
                                      <p:cBhvr>
                                        <p:cTn id="13" dur="1" fill="hold">
                                          <p:stCondLst>
                                            <p:cond delay="0"/>
                                          </p:stCondLst>
                                        </p:cTn>
                                        <p:tgtEl>
                                          <p:spTgt spid="202757">
                                            <p:txEl>
                                              <p:pRg st="0" end="0"/>
                                            </p:txEl>
                                          </p:spTgt>
                                        </p:tgtEl>
                                        <p:attrNameLst>
                                          <p:attrName>style.visibility</p:attrName>
                                        </p:attrNameLst>
                                      </p:cBhvr>
                                      <p:to>
                                        <p:strVal val="visible"/>
                                      </p:to>
                                    </p:set>
                                    <p:anim calcmode="discrete" valueType="clr">
                                      <p:cBhvr override="childStyle">
                                        <p:cTn id="14" dur="80"/>
                                        <p:tgtEl>
                                          <p:spTgt spid="202757">
                                            <p:txEl>
                                              <p:pRg st="0" end="0"/>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15" dur="80"/>
                                        <p:tgtEl>
                                          <p:spTgt spid="202757">
                                            <p:txEl>
                                              <p:pRg st="0" end="0"/>
                                            </p:txEl>
                                          </p:spTgt>
                                        </p:tgtEl>
                                        <p:attrNameLst>
                                          <p:attrName>fillcolor</p:attrName>
                                        </p:attrNameLst>
                                      </p:cBhvr>
                                      <p:tavLst>
                                        <p:tav tm="0">
                                          <p:val>
                                            <p:clrVal>
                                              <a:schemeClr val="accent2"/>
                                            </p:clrVal>
                                          </p:val>
                                        </p:tav>
                                        <p:tav tm="50000">
                                          <p:val>
                                            <p:clrVal>
                                              <a:schemeClr val="hlink"/>
                                            </p:clrVal>
                                          </p:val>
                                        </p:tav>
                                      </p:tavLst>
                                    </p:anim>
                                    <p:set>
                                      <p:cBhvr>
                                        <p:cTn id="16" dur="80"/>
                                        <p:tgtEl>
                                          <p:spTgt spid="202757">
                                            <p:txEl>
                                              <p:pRg st="0" end="0"/>
                                            </p:txEl>
                                          </p:spTgt>
                                        </p:tgtEl>
                                        <p:attrNameLst>
                                          <p:attrName>fill.type</p:attrName>
                                        </p:attrNameLst>
                                      </p:cBhvr>
                                      <p:to>
                                        <p:strVal val="solid"/>
                                      </p:to>
                                    </p:set>
                                  </p:childTnLst>
                                </p:cTn>
                              </p:par>
                              <p:par>
                                <p:cTn id="17" presetID="27" presetClass="entr" presetSubtype="0" fill="hold" nodeType="withEffect">
                                  <p:stCondLst>
                                    <p:cond delay="4000"/>
                                  </p:stCondLst>
                                  <p:iterate type="lt">
                                    <p:tmPct val="50000"/>
                                  </p:iterate>
                                  <p:childTnLst>
                                    <p:set>
                                      <p:cBhvr>
                                        <p:cTn id="18" dur="1" fill="hold">
                                          <p:stCondLst>
                                            <p:cond delay="0"/>
                                          </p:stCondLst>
                                        </p:cTn>
                                        <p:tgtEl>
                                          <p:spTgt spid="202757">
                                            <p:txEl>
                                              <p:pRg st="1" end="1"/>
                                            </p:txEl>
                                          </p:spTgt>
                                        </p:tgtEl>
                                        <p:attrNameLst>
                                          <p:attrName>style.visibility</p:attrName>
                                        </p:attrNameLst>
                                      </p:cBhvr>
                                      <p:to>
                                        <p:strVal val="visible"/>
                                      </p:to>
                                    </p:set>
                                    <p:anim calcmode="discrete" valueType="clr">
                                      <p:cBhvr override="childStyle">
                                        <p:cTn id="19" dur="80"/>
                                        <p:tgtEl>
                                          <p:spTgt spid="202757">
                                            <p:txEl>
                                              <p:pRg st="1" end="1"/>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20" dur="80"/>
                                        <p:tgtEl>
                                          <p:spTgt spid="202757">
                                            <p:txEl>
                                              <p:pRg st="1" end="1"/>
                                            </p:txEl>
                                          </p:spTgt>
                                        </p:tgtEl>
                                        <p:attrNameLst>
                                          <p:attrName>fillcolor</p:attrName>
                                        </p:attrNameLst>
                                      </p:cBhvr>
                                      <p:tavLst>
                                        <p:tav tm="0">
                                          <p:val>
                                            <p:clrVal>
                                              <a:schemeClr val="accent2"/>
                                            </p:clrVal>
                                          </p:val>
                                        </p:tav>
                                        <p:tav tm="50000">
                                          <p:val>
                                            <p:clrVal>
                                              <a:schemeClr val="hlink"/>
                                            </p:clrVal>
                                          </p:val>
                                        </p:tav>
                                      </p:tavLst>
                                    </p:anim>
                                    <p:set>
                                      <p:cBhvr>
                                        <p:cTn id="21" dur="80"/>
                                        <p:tgtEl>
                                          <p:spTgt spid="202757">
                                            <p:txEl>
                                              <p:pRg st="1" end="1"/>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nieve-1600-x-1200"/>
          <p:cNvPicPr>
            <a:picLocks noChangeAspect="1" noChangeArrowheads="1"/>
          </p:cNvPicPr>
          <p:nvPr/>
        </p:nvPicPr>
        <p:blipFill>
          <a:blip r:embed="rId2" cstate="print"/>
          <a:srcRect/>
          <a:stretch>
            <a:fillRect/>
          </a:stretch>
        </p:blipFill>
        <p:spPr bwMode="auto">
          <a:xfrm>
            <a:off x="0" y="0"/>
            <a:ext cx="23774400" cy="14722475"/>
          </a:xfrm>
          <a:prstGeom prst="rect">
            <a:avLst/>
          </a:prstGeom>
          <a:noFill/>
        </p:spPr>
      </p:pic>
      <p:sp>
        <p:nvSpPr>
          <p:cNvPr id="198663" name="Rectangle 7"/>
          <p:cNvSpPr>
            <a:spLocks noChangeArrowheads="1"/>
          </p:cNvSpPr>
          <p:nvPr/>
        </p:nvSpPr>
        <p:spPr bwMode="auto">
          <a:xfrm>
            <a:off x="1517650" y="664493"/>
            <a:ext cx="22256750" cy="3416320"/>
          </a:xfrm>
          <a:prstGeom prst="rect">
            <a:avLst/>
          </a:prstGeom>
          <a:noFill/>
          <a:ln w="9525">
            <a:noFill/>
            <a:miter lim="800000"/>
            <a:headEnd/>
            <a:tailEnd/>
          </a:ln>
          <a:effectLst/>
        </p:spPr>
        <p:txBody>
          <a:bodyPr>
            <a:spAutoFit/>
          </a:bodyPr>
          <a:lstStyle/>
          <a:p>
            <a:pPr defTabSz="2209800"/>
            <a:r>
              <a:rPr lang="es-ES" sz="7200" b="1" dirty="0" smtClean="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latin typeface="Arial Black" pitchFamily="34" charset="0"/>
              </a:rPr>
              <a:t>Que esta Navidad convierta, cada deseo en flor, cada dolor en estrella, cada lágrima en sonrisa, cada corazón en dulce morada.</a:t>
            </a:r>
            <a:endParaRPr lang="es-ES" sz="7200" dirty="0" smtClean="0">
              <a:solidFill>
                <a:srgbClr val="FFFF00"/>
              </a:solidFill>
              <a:latin typeface="Arial Black" pitchFamily="34" charset="0"/>
            </a:endParaRPr>
          </a:p>
        </p:txBody>
      </p:sp>
    </p:spTree>
  </p:cSld>
  <p:clrMapOvr>
    <a:masterClrMapping/>
  </p:clrMapOvr>
  <p:transition spd="slow" advClick="0" advTm="15000">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7" presetClass="entr" presetSubtype="0" fill="hold" nodeType="withEffect">
                                  <p:stCondLst>
                                    <p:cond delay="0"/>
                                  </p:stCondLst>
                                  <p:iterate type="lt">
                                    <p:tmPct val="50000"/>
                                  </p:iterate>
                                  <p:childTnLst>
                                    <p:set>
                                      <p:cBhvr>
                                        <p:cTn id="6" dur="1" fill="hold">
                                          <p:stCondLst>
                                            <p:cond delay="0"/>
                                          </p:stCondLst>
                                        </p:cTn>
                                        <p:tgtEl>
                                          <p:spTgt spid="198663">
                                            <p:txEl>
                                              <p:pRg st="0" end="0"/>
                                            </p:txEl>
                                          </p:spTgt>
                                        </p:tgtEl>
                                        <p:attrNameLst>
                                          <p:attrName>style.visibility</p:attrName>
                                        </p:attrNameLst>
                                      </p:cBhvr>
                                      <p:to>
                                        <p:strVal val="visible"/>
                                      </p:to>
                                    </p:set>
                                    <p:anim calcmode="discrete" valueType="clr">
                                      <p:cBhvr override="childStyle">
                                        <p:cTn id="7" dur="80"/>
                                        <p:tgtEl>
                                          <p:spTgt spid="198663">
                                            <p:txEl>
                                              <p:pRg st="0" end="0"/>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198663">
                                            <p:txEl>
                                              <p:pRg st="0" end="0"/>
                                            </p:txEl>
                                          </p:spTgt>
                                        </p:tgtEl>
                                        <p:attrNameLst>
                                          <p:attrName>fillcolor</p:attrName>
                                        </p:attrNameLst>
                                      </p:cBhvr>
                                      <p:tavLst>
                                        <p:tav tm="0">
                                          <p:val>
                                            <p:clrVal>
                                              <a:schemeClr val="accent2"/>
                                            </p:clrVal>
                                          </p:val>
                                        </p:tav>
                                        <p:tav tm="50000">
                                          <p:val>
                                            <p:clrVal>
                                              <a:schemeClr val="hlink"/>
                                            </p:clrVal>
                                          </p:val>
                                        </p:tav>
                                      </p:tavLst>
                                    </p:anim>
                                    <p:set>
                                      <p:cBhvr>
                                        <p:cTn id="9" dur="80"/>
                                        <p:tgtEl>
                                          <p:spTgt spid="198663">
                                            <p:txEl>
                                              <p:pRg st="0" end="0"/>
                                            </p:txEl>
                                          </p:spTgt>
                                        </p:tgtEl>
                                        <p:attrNameLst>
                                          <p:attrName>fill.type</p:attrName>
                                        </p:attrNameLst>
                                      </p:cBhvr>
                                      <p:to>
                                        <p:strVal val="solid"/>
                                      </p:to>
                                    </p:set>
                                  </p:childTnLst>
                                </p:cTn>
                              </p:par>
                              <p:par>
                                <p:cTn id="10" presetID="20" presetClass="entr" presetSubtype="0" fill="hold" nodeType="with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wedge">
                                      <p:cBhvr>
                                        <p:cTn id="12" dur="2000"/>
                                        <p:tgtEl>
                                          <p:spTgt spid="3"/>
                                        </p:tgtEl>
                                      </p:cBhvr>
                                    </p:animEffect>
                                  </p:childTnLst>
                                </p:cTn>
                              </p:par>
                              <p:par>
                                <p:cTn id="13" presetID="6" presetClass="entr" presetSubtype="32" fill="hold" nodeType="with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circle(out)">
                                      <p:cBhvr>
                                        <p:cTn id="15"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cstate="print"/>
          <a:srcRect/>
          <a:stretch>
            <a:fillRect/>
          </a:stretch>
        </p:blipFill>
        <p:spPr bwMode="auto">
          <a:xfrm>
            <a:off x="0" y="0"/>
            <a:ext cx="23774400" cy="14722475"/>
          </a:xfrm>
          <a:prstGeom prst="rect">
            <a:avLst/>
          </a:prstGeom>
          <a:noFill/>
          <a:ln w="9525">
            <a:noFill/>
            <a:miter lim="800000"/>
            <a:headEnd/>
            <a:tailEnd/>
          </a:ln>
        </p:spPr>
      </p:pic>
      <p:sp>
        <p:nvSpPr>
          <p:cNvPr id="200709" name="Rectangle 5"/>
          <p:cNvSpPr>
            <a:spLocks noChangeArrowheads="1"/>
          </p:cNvSpPr>
          <p:nvPr/>
        </p:nvSpPr>
        <p:spPr bwMode="auto">
          <a:xfrm>
            <a:off x="2166120" y="952525"/>
            <a:ext cx="19431136" cy="3416320"/>
          </a:xfrm>
          <a:prstGeom prst="rect">
            <a:avLst/>
          </a:prstGeom>
          <a:noFill/>
          <a:ln w="9525">
            <a:noFill/>
            <a:miter lim="800000"/>
            <a:headEnd/>
            <a:tailEnd/>
          </a:ln>
          <a:effectLst/>
        </p:spPr>
        <p:txBody>
          <a:bodyPr wrap="square">
            <a:spAutoFit/>
          </a:bodyPr>
          <a:lstStyle/>
          <a:p>
            <a:pPr defTabSz="2209800"/>
            <a:r>
              <a:rPr lang="es-ES" sz="7200" b="1" dirty="0" smtClean="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latin typeface="Arial Black" pitchFamily="34" charset="0"/>
              </a:rPr>
              <a:t>La Navidad siempre llena mi corazón de alegría, y me hace sentir como un niño de nuevo.</a:t>
            </a:r>
            <a:endParaRPr lang="es-ES" sz="7200" dirty="0" smtClean="0">
              <a:solidFill>
                <a:srgbClr val="FFFF00"/>
              </a:solidFill>
              <a:latin typeface="Arial Black" pitchFamily="34" charset="0"/>
            </a:endParaRPr>
          </a:p>
        </p:txBody>
      </p:sp>
    </p:spTree>
  </p:cSld>
  <p:clrMapOvr>
    <a:masterClrMapping/>
  </p:clrMapOvr>
  <p:transition spd="slow" advClick="0" advTm="15000">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8"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heel(8)">
                                      <p:cBhvr>
                                        <p:cTn id="7" dur="4000"/>
                                        <p:tgtEl>
                                          <p:spTgt spid="3"/>
                                        </p:tgtEl>
                                      </p:cBhvr>
                                    </p:animEffect>
                                  </p:childTnLst>
                                </p:cTn>
                              </p:par>
                              <p:par>
                                <p:cTn id="8" presetID="27" presetClass="entr" presetSubtype="0" fill="hold" nodeType="withEffect">
                                  <p:stCondLst>
                                    <p:cond delay="0"/>
                                  </p:stCondLst>
                                  <p:iterate type="lt">
                                    <p:tmPct val="50000"/>
                                  </p:iterate>
                                  <p:childTnLst>
                                    <p:set>
                                      <p:cBhvr>
                                        <p:cTn id="9" dur="1" fill="hold">
                                          <p:stCondLst>
                                            <p:cond delay="0"/>
                                          </p:stCondLst>
                                        </p:cTn>
                                        <p:tgtEl>
                                          <p:spTgt spid="200709">
                                            <p:txEl>
                                              <p:pRg st="0" end="0"/>
                                            </p:txEl>
                                          </p:spTgt>
                                        </p:tgtEl>
                                        <p:attrNameLst>
                                          <p:attrName>style.visibility</p:attrName>
                                        </p:attrNameLst>
                                      </p:cBhvr>
                                      <p:to>
                                        <p:strVal val="visible"/>
                                      </p:to>
                                    </p:set>
                                    <p:anim calcmode="discrete" valueType="clr">
                                      <p:cBhvr override="childStyle">
                                        <p:cTn id="10" dur="80"/>
                                        <p:tgtEl>
                                          <p:spTgt spid="200709">
                                            <p:txEl>
                                              <p:pRg st="0" end="0"/>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11" dur="80"/>
                                        <p:tgtEl>
                                          <p:spTgt spid="200709">
                                            <p:txEl>
                                              <p:pRg st="0" end="0"/>
                                            </p:txEl>
                                          </p:spTgt>
                                        </p:tgtEl>
                                        <p:attrNameLst>
                                          <p:attrName>fillcolor</p:attrName>
                                        </p:attrNameLst>
                                      </p:cBhvr>
                                      <p:tavLst>
                                        <p:tav tm="0">
                                          <p:val>
                                            <p:clrVal>
                                              <a:schemeClr val="accent2"/>
                                            </p:clrVal>
                                          </p:val>
                                        </p:tav>
                                        <p:tav tm="50000">
                                          <p:val>
                                            <p:clrVal>
                                              <a:schemeClr val="hlink"/>
                                            </p:clrVal>
                                          </p:val>
                                        </p:tav>
                                      </p:tavLst>
                                    </p:anim>
                                    <p:set>
                                      <p:cBhvr>
                                        <p:cTn id="12" dur="80"/>
                                        <p:tgtEl>
                                          <p:spTgt spid="200709">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7266" name="Titre 1"/>
          <p:cNvSpPr>
            <a:spLocks noGrp="1"/>
          </p:cNvSpPr>
          <p:nvPr>
            <p:ph type="title" idx="4294967295"/>
          </p:nvPr>
        </p:nvSpPr>
        <p:spPr>
          <a:xfrm>
            <a:off x="1189038" y="588963"/>
            <a:ext cx="21396325" cy="2454275"/>
          </a:xfrm>
        </p:spPr>
        <p:txBody>
          <a:bodyPr lIns="236903" tIns="118451" rIns="236903" bIns="118451"/>
          <a:lstStyle/>
          <a:p>
            <a:endParaRPr lang="fr-CA"/>
          </a:p>
        </p:txBody>
      </p:sp>
      <p:pic>
        <p:nvPicPr>
          <p:cNvPr id="267267" name="Espace réservé du contenu 3"/>
          <p:cNvPicPr>
            <a:picLocks noGrp="1" noChangeAspect="1"/>
          </p:cNvPicPr>
          <p:nvPr>
            <p:ph idx="4294967295"/>
          </p:nvPr>
        </p:nvPicPr>
        <p:blipFill>
          <a:blip r:embed="rId2" cstate="print"/>
          <a:srcRect/>
          <a:stretch>
            <a:fillRect/>
          </a:stretch>
        </p:blipFill>
        <p:spPr>
          <a:xfrm>
            <a:off x="0" y="0"/>
            <a:ext cx="23774400" cy="14722475"/>
          </a:xfrm>
        </p:spPr>
      </p:pic>
      <p:pic>
        <p:nvPicPr>
          <p:cNvPr id="267270" name="Espace réservé du contenu 3"/>
          <p:cNvPicPr>
            <a:picLocks noChangeAspect="1"/>
          </p:cNvPicPr>
          <p:nvPr/>
        </p:nvPicPr>
        <p:blipFill>
          <a:blip r:embed="rId3" cstate="print"/>
          <a:srcRect/>
          <a:stretch>
            <a:fillRect/>
          </a:stretch>
        </p:blipFill>
        <p:spPr bwMode="auto">
          <a:xfrm>
            <a:off x="0" y="0"/>
            <a:ext cx="23774400" cy="14722475"/>
          </a:xfrm>
          <a:prstGeom prst="rect">
            <a:avLst/>
          </a:prstGeom>
          <a:noFill/>
          <a:ln w="9525">
            <a:noFill/>
            <a:miter lim="800000"/>
            <a:headEnd/>
            <a:tailEnd/>
          </a:ln>
          <a:effectLst/>
        </p:spPr>
      </p:pic>
      <p:pic>
        <p:nvPicPr>
          <p:cNvPr id="267268" name="Espace réservé du contenu 3"/>
          <p:cNvPicPr>
            <a:picLocks noChangeAspect="1"/>
          </p:cNvPicPr>
          <p:nvPr/>
        </p:nvPicPr>
        <p:blipFill>
          <a:blip r:embed="rId4" cstate="print"/>
          <a:srcRect/>
          <a:stretch>
            <a:fillRect/>
          </a:stretch>
        </p:blipFill>
        <p:spPr bwMode="auto">
          <a:xfrm>
            <a:off x="0" y="0"/>
            <a:ext cx="23774400" cy="14722475"/>
          </a:xfrm>
          <a:prstGeom prst="rect">
            <a:avLst/>
          </a:prstGeom>
          <a:noFill/>
          <a:ln w="9525">
            <a:noFill/>
            <a:miter lim="800000"/>
            <a:headEnd/>
            <a:tailEnd/>
          </a:ln>
          <a:effectLst/>
        </p:spPr>
      </p:pic>
      <p:pic>
        <p:nvPicPr>
          <p:cNvPr id="267269" name="Espace réservé du contenu 3"/>
          <p:cNvPicPr>
            <a:picLocks noChangeAspect="1"/>
          </p:cNvPicPr>
          <p:nvPr/>
        </p:nvPicPr>
        <p:blipFill>
          <a:blip r:embed="rId4" cstate="print"/>
          <a:srcRect/>
          <a:stretch>
            <a:fillRect/>
          </a:stretch>
        </p:blipFill>
        <p:spPr bwMode="auto">
          <a:xfrm>
            <a:off x="93918" y="144379"/>
            <a:ext cx="23774400" cy="14722475"/>
          </a:xfrm>
          <a:prstGeom prst="rect">
            <a:avLst/>
          </a:prstGeom>
          <a:noFill/>
          <a:ln w="9525">
            <a:noFill/>
            <a:miter lim="800000"/>
            <a:headEnd/>
            <a:tailEnd/>
          </a:ln>
          <a:effectLst/>
        </p:spPr>
      </p:pic>
      <p:sp>
        <p:nvSpPr>
          <p:cNvPr id="7" name="6 Rectángulo"/>
          <p:cNvSpPr/>
          <p:nvPr/>
        </p:nvSpPr>
        <p:spPr>
          <a:xfrm>
            <a:off x="885748" y="788941"/>
            <a:ext cx="12858840" cy="7848302"/>
          </a:xfrm>
          <a:prstGeom prst="rect">
            <a:avLst/>
          </a:prstGeom>
        </p:spPr>
        <p:txBody>
          <a:bodyPr wrap="square">
            <a:spAutoFit/>
          </a:bodyPr>
          <a:lstStyle/>
          <a:p>
            <a:pPr defTabSz="2209800"/>
            <a:r>
              <a:rPr lang="es-ES" sz="7200" b="1" dirty="0" smtClean="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latin typeface="Arial Black" pitchFamily="34" charset="0"/>
              </a:rPr>
              <a:t>Espero que en tu vida hayan cambios positivos durante este año, no se trata de dejar de ser tú mismo sino de mejorar. Te deseo todo lo mejor querido ¡Feliz Navidad!</a:t>
            </a:r>
            <a:endParaRPr lang="es-ES" sz="7200" dirty="0" smtClean="0">
              <a:solidFill>
                <a:srgbClr val="FFFF00"/>
              </a:solidFill>
              <a:latin typeface="Arial Black" pitchFamily="34" charset="0"/>
            </a:endParaRPr>
          </a:p>
        </p:txBody>
      </p:sp>
    </p:spTree>
  </p:cSld>
  <p:clrMapOvr>
    <a:masterClrMapping/>
  </p:clrMapOvr>
  <p:transition spd="slow" advClick="0" advTm="17000">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7" presetClass="entr" presetSubtype="0" fill="hold" nodeType="afterEffect">
                                  <p:stCondLst>
                                    <p:cond delay="0"/>
                                  </p:stCondLst>
                                  <p:iterate type="lt">
                                    <p:tmPct val="50000"/>
                                  </p:iterate>
                                  <p:childTnLst>
                                    <p:set>
                                      <p:cBhvr>
                                        <p:cTn id="6" dur="1" fill="hold">
                                          <p:stCondLst>
                                            <p:cond delay="0"/>
                                          </p:stCondLst>
                                        </p:cTn>
                                        <p:tgtEl>
                                          <p:spTgt spid="7">
                                            <p:txEl>
                                              <p:pRg st="0" end="0"/>
                                            </p:txEl>
                                          </p:spTgt>
                                        </p:tgtEl>
                                        <p:attrNameLst>
                                          <p:attrName>style.visibility</p:attrName>
                                        </p:attrNameLst>
                                      </p:cBhvr>
                                      <p:to>
                                        <p:strVal val="visible"/>
                                      </p:to>
                                    </p:set>
                                    <p:anim calcmode="discrete" valueType="clr">
                                      <p:cBhvr override="childStyle">
                                        <p:cTn id="7" dur="80"/>
                                        <p:tgtEl>
                                          <p:spTgt spid="7">
                                            <p:txEl>
                                              <p:pRg st="0" end="0"/>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7">
                                            <p:txEl>
                                              <p:pRg st="0" end="0"/>
                                            </p:txEl>
                                          </p:spTgt>
                                        </p:tgtEl>
                                        <p:attrNameLst>
                                          <p:attrName>fillcolor</p:attrName>
                                        </p:attrNameLst>
                                      </p:cBhvr>
                                      <p:tavLst>
                                        <p:tav tm="0">
                                          <p:val>
                                            <p:clrVal>
                                              <a:schemeClr val="accent2"/>
                                            </p:clrVal>
                                          </p:val>
                                        </p:tav>
                                        <p:tav tm="50000">
                                          <p:val>
                                            <p:clrVal>
                                              <a:schemeClr val="hlink"/>
                                            </p:clrVal>
                                          </p:val>
                                        </p:tav>
                                      </p:tavLst>
                                    </p:anim>
                                    <p:set>
                                      <p:cBhvr>
                                        <p:cTn id="9" dur="80"/>
                                        <p:tgtEl>
                                          <p:spTgt spid="7">
                                            <p:txEl>
                                              <p:pRg st="0" end="0"/>
                                            </p:txEl>
                                          </p:spTgt>
                                        </p:tgtEl>
                                        <p:attrNameLst>
                                          <p:attrName>fill.type</p:attrName>
                                        </p:attrNameLst>
                                      </p:cBhvr>
                                      <p:to>
                                        <p:strVal val="solid"/>
                                      </p:to>
                                    </p:set>
                                  </p:childTnLst>
                                </p:cTn>
                              </p:par>
                              <p:par>
                                <p:cTn id="10" presetID="6" presetClass="entr" presetSubtype="32" fill="hold" nodeType="withEffect">
                                  <p:stCondLst>
                                    <p:cond delay="0"/>
                                  </p:stCondLst>
                                  <p:childTnLst>
                                    <p:set>
                                      <p:cBhvr>
                                        <p:cTn id="11" dur="1" fill="hold">
                                          <p:stCondLst>
                                            <p:cond delay="0"/>
                                          </p:stCondLst>
                                        </p:cTn>
                                        <p:tgtEl>
                                          <p:spTgt spid="267269"/>
                                        </p:tgtEl>
                                        <p:attrNameLst>
                                          <p:attrName>style.visibility</p:attrName>
                                        </p:attrNameLst>
                                      </p:cBhvr>
                                      <p:to>
                                        <p:strVal val="visible"/>
                                      </p:to>
                                    </p:set>
                                    <p:animEffect transition="in" filter="circle(out)">
                                      <p:cBhvr>
                                        <p:cTn id="12" dur="5000"/>
                                        <p:tgtEl>
                                          <p:spTgt spid="267269"/>
                                        </p:tgtEl>
                                      </p:cBhvr>
                                    </p:animEffect>
                                  </p:childTnLst>
                                </p:cTn>
                              </p:par>
                              <p:par>
                                <p:cTn id="13" presetID="20" presetClass="entr" presetSubtype="0" fill="hold" nodeType="withEffect">
                                  <p:stCondLst>
                                    <p:cond delay="0"/>
                                  </p:stCondLst>
                                  <p:childTnLst>
                                    <p:set>
                                      <p:cBhvr>
                                        <p:cTn id="14" dur="1" fill="hold">
                                          <p:stCondLst>
                                            <p:cond delay="0"/>
                                          </p:stCondLst>
                                        </p:cTn>
                                        <p:tgtEl>
                                          <p:spTgt spid="267268"/>
                                        </p:tgtEl>
                                        <p:attrNameLst>
                                          <p:attrName>style.visibility</p:attrName>
                                        </p:attrNameLst>
                                      </p:cBhvr>
                                      <p:to>
                                        <p:strVal val="visible"/>
                                      </p:to>
                                    </p:set>
                                    <p:animEffect transition="in" filter="wedge">
                                      <p:cBhvr>
                                        <p:cTn id="15" dur="5000"/>
                                        <p:tgtEl>
                                          <p:spTgt spid="26726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4434" name="Titre 1"/>
          <p:cNvSpPr>
            <a:spLocks noGrp="1"/>
          </p:cNvSpPr>
          <p:nvPr>
            <p:ph type="title" idx="4294967295"/>
          </p:nvPr>
        </p:nvSpPr>
        <p:spPr>
          <a:xfrm>
            <a:off x="1189038" y="588963"/>
            <a:ext cx="21396325" cy="2454275"/>
          </a:xfrm>
        </p:spPr>
        <p:txBody>
          <a:bodyPr lIns="236903" tIns="118451" rIns="236903" bIns="118451"/>
          <a:lstStyle/>
          <a:p>
            <a:endParaRPr lang="fr-CA"/>
          </a:p>
        </p:txBody>
      </p:sp>
      <p:pic>
        <p:nvPicPr>
          <p:cNvPr id="274435" name="Espace réservé du contenu 3"/>
          <p:cNvPicPr>
            <a:picLocks noGrp="1" noChangeAspect="1"/>
          </p:cNvPicPr>
          <p:nvPr>
            <p:ph idx="4294967295"/>
          </p:nvPr>
        </p:nvPicPr>
        <p:blipFill>
          <a:blip r:embed="rId2" cstate="print"/>
          <a:srcRect/>
          <a:stretch>
            <a:fillRect/>
          </a:stretch>
        </p:blipFill>
        <p:spPr>
          <a:xfrm>
            <a:off x="0" y="0"/>
            <a:ext cx="23774400" cy="14722475"/>
          </a:xfrm>
        </p:spPr>
      </p:pic>
      <p:pic>
        <p:nvPicPr>
          <p:cNvPr id="274437" name="Espace réservé du contenu 3"/>
          <p:cNvPicPr>
            <a:picLocks noChangeAspect="1"/>
          </p:cNvPicPr>
          <p:nvPr/>
        </p:nvPicPr>
        <p:blipFill>
          <a:blip r:embed="rId3" cstate="print"/>
          <a:srcRect/>
          <a:stretch>
            <a:fillRect/>
          </a:stretch>
        </p:blipFill>
        <p:spPr bwMode="auto">
          <a:xfrm>
            <a:off x="0" y="0"/>
            <a:ext cx="23774400" cy="15151100"/>
          </a:xfrm>
          <a:prstGeom prst="rect">
            <a:avLst/>
          </a:prstGeom>
          <a:noFill/>
          <a:ln w="9525">
            <a:noFill/>
            <a:miter lim="800000"/>
            <a:headEnd/>
            <a:tailEnd/>
          </a:ln>
          <a:effectLst/>
        </p:spPr>
      </p:pic>
      <p:pic>
        <p:nvPicPr>
          <p:cNvPr id="274436" name="Espace réservé du contenu 3"/>
          <p:cNvPicPr>
            <a:picLocks noChangeAspect="1"/>
          </p:cNvPicPr>
          <p:nvPr/>
        </p:nvPicPr>
        <p:blipFill>
          <a:blip r:embed="rId3" cstate="print"/>
          <a:srcRect/>
          <a:stretch>
            <a:fillRect/>
          </a:stretch>
        </p:blipFill>
        <p:spPr bwMode="auto">
          <a:xfrm>
            <a:off x="0" y="0"/>
            <a:ext cx="23774400" cy="15151100"/>
          </a:xfrm>
          <a:prstGeom prst="rect">
            <a:avLst/>
          </a:prstGeom>
          <a:noFill/>
          <a:ln w="9525">
            <a:noFill/>
            <a:miter lim="800000"/>
            <a:headEnd/>
            <a:tailEnd/>
          </a:ln>
          <a:effectLst/>
        </p:spPr>
      </p:pic>
      <p:sp>
        <p:nvSpPr>
          <p:cNvPr id="6" name="5 Rectángulo"/>
          <p:cNvSpPr/>
          <p:nvPr/>
        </p:nvSpPr>
        <p:spPr>
          <a:xfrm>
            <a:off x="8529614" y="931817"/>
            <a:ext cx="13940662" cy="3416320"/>
          </a:xfrm>
          <a:prstGeom prst="rect">
            <a:avLst/>
          </a:prstGeom>
        </p:spPr>
        <p:txBody>
          <a:bodyPr wrap="square">
            <a:spAutoFit/>
          </a:bodyPr>
          <a:lstStyle/>
          <a:p>
            <a:pPr algn="r" defTabSz="2209800"/>
            <a:r>
              <a:rPr lang="es-ES" sz="7200" b="1" dirty="0" smtClean="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latin typeface="Arial Black" pitchFamily="34" charset="0"/>
              </a:rPr>
              <a:t>El mejor adorno de navidad es una gran sonrisa, ¡aquí tienes la mía¡. </a:t>
            </a:r>
            <a:endParaRPr lang="es-ES" sz="7200" b="1" dirty="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latin typeface="Arial Black" pitchFamily="34" charset="0"/>
            </a:endParaRPr>
          </a:p>
        </p:txBody>
      </p:sp>
    </p:spTree>
  </p:cSld>
  <p:clrMapOvr>
    <a:masterClrMapping/>
  </p:clrMapOvr>
  <p:transition spd="slow" advClick="0" advTm="15000">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7" presetClass="entr" presetSubtype="0" fill="hold" nodeType="afterEffect">
                                  <p:stCondLst>
                                    <p:cond delay="0"/>
                                  </p:stCondLst>
                                  <p:iterate type="lt">
                                    <p:tmPct val="50000"/>
                                  </p:iterate>
                                  <p:childTnLst>
                                    <p:set>
                                      <p:cBhvr>
                                        <p:cTn id="6" dur="1" fill="hold">
                                          <p:stCondLst>
                                            <p:cond delay="0"/>
                                          </p:stCondLst>
                                        </p:cTn>
                                        <p:tgtEl>
                                          <p:spTgt spid="6">
                                            <p:txEl>
                                              <p:pRg st="0" end="0"/>
                                            </p:txEl>
                                          </p:spTgt>
                                        </p:tgtEl>
                                        <p:attrNameLst>
                                          <p:attrName>style.visibility</p:attrName>
                                        </p:attrNameLst>
                                      </p:cBhvr>
                                      <p:to>
                                        <p:strVal val="visible"/>
                                      </p:to>
                                    </p:set>
                                    <p:anim calcmode="discrete" valueType="clr">
                                      <p:cBhvr override="childStyle">
                                        <p:cTn id="7" dur="80"/>
                                        <p:tgtEl>
                                          <p:spTgt spid="6">
                                            <p:txEl>
                                              <p:pRg st="0" end="0"/>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6">
                                            <p:txEl>
                                              <p:pRg st="0" end="0"/>
                                            </p:txEl>
                                          </p:spTgt>
                                        </p:tgtEl>
                                        <p:attrNameLst>
                                          <p:attrName>fillcolor</p:attrName>
                                        </p:attrNameLst>
                                      </p:cBhvr>
                                      <p:tavLst>
                                        <p:tav tm="0">
                                          <p:val>
                                            <p:clrVal>
                                              <a:schemeClr val="accent2"/>
                                            </p:clrVal>
                                          </p:val>
                                        </p:tav>
                                        <p:tav tm="50000">
                                          <p:val>
                                            <p:clrVal>
                                              <a:schemeClr val="hlink"/>
                                            </p:clrVal>
                                          </p:val>
                                        </p:tav>
                                      </p:tavLst>
                                    </p:anim>
                                    <p:set>
                                      <p:cBhvr>
                                        <p:cTn id="9" dur="80"/>
                                        <p:tgtEl>
                                          <p:spTgt spid="6">
                                            <p:txEl>
                                              <p:pRg st="0" end="0"/>
                                            </p:txEl>
                                          </p:spTgt>
                                        </p:tgtEl>
                                        <p:attrNameLst>
                                          <p:attrName>fill.type</p:attrName>
                                        </p:attrNameLst>
                                      </p:cBhvr>
                                      <p:to>
                                        <p:strVal val="solid"/>
                                      </p:to>
                                    </p:set>
                                  </p:childTnLst>
                                </p:cTn>
                              </p:par>
                              <p:par>
                                <p:cTn id="10" presetID="48" presetClass="entr" presetSubtype="0" accel="50000" fill="hold" nodeType="withEffect">
                                  <p:stCondLst>
                                    <p:cond delay="0"/>
                                  </p:stCondLst>
                                  <p:childTnLst>
                                    <p:set>
                                      <p:cBhvr>
                                        <p:cTn id="11" dur="1" fill="hold">
                                          <p:stCondLst>
                                            <p:cond delay="0"/>
                                          </p:stCondLst>
                                        </p:cTn>
                                        <p:tgtEl>
                                          <p:spTgt spid="274436"/>
                                        </p:tgtEl>
                                        <p:attrNameLst>
                                          <p:attrName>style.visibility</p:attrName>
                                        </p:attrNameLst>
                                      </p:cBhvr>
                                      <p:to>
                                        <p:strVal val="visible"/>
                                      </p:to>
                                    </p:set>
                                    <p:anim calcmode="lin" valueType="num">
                                      <p:cBhvr>
                                        <p:cTn id="12" dur="5000" fill="hold"/>
                                        <p:tgtEl>
                                          <p:spTgt spid="274436"/>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13" dur="5000" fill="hold"/>
                                        <p:tgtEl>
                                          <p:spTgt spid="274436"/>
                                        </p:tgtEl>
                                        <p:attrNameLst>
                                          <p:attrName>ppt_x</p:attrName>
                                        </p:attrNameLst>
                                      </p:cBhvr>
                                      <p:tavLst>
                                        <p:tav tm="0">
                                          <p:val>
                                            <p:fltVal val="-1"/>
                                          </p:val>
                                        </p:tav>
                                        <p:tav tm="50000">
                                          <p:val>
                                            <p:fltVal val="0.95"/>
                                          </p:val>
                                        </p:tav>
                                        <p:tav tm="100000">
                                          <p:val>
                                            <p:strVal val="#ppt_x"/>
                                          </p:val>
                                        </p:tav>
                                      </p:tavLst>
                                    </p:anim>
                                    <p:anim calcmode="lin" valueType="num">
                                      <p:cBhvr>
                                        <p:cTn id="14" dur="5000" fill="hold"/>
                                        <p:tgtEl>
                                          <p:spTgt spid="274436"/>
                                        </p:tgtEl>
                                        <p:attrNameLst>
                                          <p:attrName>ppt_y</p:attrName>
                                        </p:attrNameLst>
                                      </p:cBhvr>
                                      <p:tavLst>
                                        <p:tav tm="0">
                                          <p:val>
                                            <p:strVal val="#ppt_y"/>
                                          </p:val>
                                        </p:tav>
                                        <p:tav tm="100000">
                                          <p:val>
                                            <p:strVal val="#ppt_y"/>
                                          </p:val>
                                        </p:tav>
                                      </p:tavLst>
                                    </p:anim>
                                    <p:animEffect transition="in" filter="fade">
                                      <p:cBhvr>
                                        <p:cTn id="15" dur="5000"/>
                                        <p:tgtEl>
                                          <p:spTgt spid="274436"/>
                                        </p:tgtEl>
                                      </p:cBhvr>
                                    </p:animEffect>
                                  </p:childTnLst>
                                </p:cTn>
                              </p:par>
                              <p:par>
                                <p:cTn id="16" presetID="21" presetClass="entr" presetSubtype="8" fill="hold" nodeType="withEffect">
                                  <p:stCondLst>
                                    <p:cond delay="0"/>
                                  </p:stCondLst>
                                  <p:childTnLst>
                                    <p:set>
                                      <p:cBhvr>
                                        <p:cTn id="17" dur="1" fill="hold">
                                          <p:stCondLst>
                                            <p:cond delay="0"/>
                                          </p:stCondLst>
                                        </p:cTn>
                                        <p:tgtEl>
                                          <p:spTgt spid="274437"/>
                                        </p:tgtEl>
                                        <p:attrNameLst>
                                          <p:attrName>style.visibility</p:attrName>
                                        </p:attrNameLst>
                                      </p:cBhvr>
                                      <p:to>
                                        <p:strVal val="visible"/>
                                      </p:to>
                                    </p:set>
                                    <p:animEffect transition="in" filter="wheel(8)">
                                      <p:cBhvr>
                                        <p:cTn id="18" dur="2000"/>
                                        <p:tgtEl>
                                          <p:spTgt spid="2744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9074" name="Titre 1"/>
          <p:cNvSpPr>
            <a:spLocks noGrp="1"/>
          </p:cNvSpPr>
          <p:nvPr>
            <p:ph type="title" idx="4294967295"/>
          </p:nvPr>
        </p:nvSpPr>
        <p:spPr>
          <a:xfrm>
            <a:off x="1189038" y="588963"/>
            <a:ext cx="21396325" cy="2454275"/>
          </a:xfrm>
        </p:spPr>
        <p:txBody>
          <a:bodyPr lIns="236903" tIns="118451" rIns="236903" bIns="118451"/>
          <a:lstStyle/>
          <a:p>
            <a:endParaRPr lang="fr-CA"/>
          </a:p>
        </p:txBody>
      </p:sp>
      <p:pic>
        <p:nvPicPr>
          <p:cNvPr id="259075" name="Espace réservé du contenu 3"/>
          <p:cNvPicPr>
            <a:picLocks noGrp="1" noChangeAspect="1"/>
          </p:cNvPicPr>
          <p:nvPr>
            <p:ph idx="4294967295"/>
          </p:nvPr>
        </p:nvPicPr>
        <p:blipFill>
          <a:blip r:embed="rId2" cstate="print"/>
          <a:srcRect/>
          <a:stretch>
            <a:fillRect/>
          </a:stretch>
        </p:blipFill>
        <p:spPr>
          <a:xfrm>
            <a:off x="0" y="0"/>
            <a:ext cx="23774400" cy="14722475"/>
          </a:xfrm>
        </p:spPr>
      </p:pic>
      <p:sp>
        <p:nvSpPr>
          <p:cNvPr id="5" name="4 Rectángulo"/>
          <p:cNvSpPr/>
          <p:nvPr/>
        </p:nvSpPr>
        <p:spPr>
          <a:xfrm>
            <a:off x="957186" y="931817"/>
            <a:ext cx="17287996" cy="5816977"/>
          </a:xfrm>
          <a:prstGeom prst="rect">
            <a:avLst/>
          </a:prstGeom>
        </p:spPr>
        <p:txBody>
          <a:bodyPr wrap="square">
            <a:spAutoFit/>
          </a:bodyPr>
          <a:lstStyle/>
          <a:p>
            <a:pPr defTabSz="2209800"/>
            <a:r>
              <a:rPr lang="es-ES" sz="6000" b="1" dirty="0" smtClean="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latin typeface="Arial Black" pitchFamily="34" charset="0"/>
              </a:rPr>
              <a:t> No se si guardarte en un banco, porque vales mucho, en la nevera porque eres la leche, o en una isla porque eres un tesoro…., solo quería desearte ¡Felices fiestas y feliz Navidad!</a:t>
            </a:r>
            <a:endParaRPr lang="es-ES" sz="6000" dirty="0" smtClean="0">
              <a:solidFill>
                <a:srgbClr val="FFFF00"/>
              </a:solidFill>
              <a:latin typeface="Arial Black" pitchFamily="34" charset="0"/>
            </a:endParaRPr>
          </a:p>
          <a:p>
            <a:pPr defTabSz="2209800"/>
            <a:endParaRPr lang="es-ES" sz="7200" b="1" dirty="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latin typeface="Arial Black" pitchFamily="34" charset="0"/>
            </a:endParaRPr>
          </a:p>
        </p:txBody>
      </p:sp>
    </p:spTree>
  </p:cSld>
  <p:clrMapOvr>
    <a:masterClrMapping/>
  </p:clrMapOvr>
  <p:transition spd="slow" advClick="0" advTm="15000">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7" presetClass="entr" presetSubtype="0" fill="hold" grpId="0" nodeType="clickEffect">
                                  <p:stCondLst>
                                    <p:cond delay="0"/>
                                  </p:stCondLst>
                                  <p:iterate type="lt">
                                    <p:tmPct val="50000"/>
                                  </p:iterate>
                                  <p:childTnLst>
                                    <p:set>
                                      <p:cBhvr>
                                        <p:cTn id="6" dur="1" fill="hold">
                                          <p:stCondLst>
                                            <p:cond delay="0"/>
                                          </p:stCondLst>
                                        </p:cTn>
                                        <p:tgtEl>
                                          <p:spTgt spid="5"/>
                                        </p:tgtEl>
                                        <p:attrNameLst>
                                          <p:attrName>style.visibility</p:attrName>
                                        </p:attrNameLst>
                                      </p:cBhvr>
                                      <p:to>
                                        <p:strVal val="visible"/>
                                      </p:to>
                                    </p:set>
                                    <p:anim calcmode="discrete" valueType="clr">
                                      <p:cBhvr override="childStyle">
                                        <p:cTn id="7" dur="80"/>
                                        <p:tgtEl>
                                          <p:spTgt spid="5"/>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5"/>
                                        </p:tgtEl>
                                        <p:attrNameLst>
                                          <p:attrName>fillcolor</p:attrName>
                                        </p:attrNameLst>
                                      </p:cBhvr>
                                      <p:tavLst>
                                        <p:tav tm="0">
                                          <p:val>
                                            <p:clrVal>
                                              <a:schemeClr val="accent2"/>
                                            </p:clrVal>
                                          </p:val>
                                        </p:tav>
                                        <p:tav tm="50000">
                                          <p:val>
                                            <p:clrVal>
                                              <a:schemeClr val="hlink"/>
                                            </p:clrVal>
                                          </p:val>
                                        </p:tav>
                                      </p:tavLst>
                                    </p:anim>
                                    <p:set>
                                      <p:cBhvr>
                                        <p:cTn id="9" dur="80"/>
                                        <p:tgtEl>
                                          <p:spTgt spid="5"/>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3410" name="Titre 1"/>
          <p:cNvSpPr>
            <a:spLocks noGrp="1"/>
          </p:cNvSpPr>
          <p:nvPr>
            <p:ph type="title" idx="4294967295"/>
          </p:nvPr>
        </p:nvSpPr>
        <p:spPr>
          <a:xfrm>
            <a:off x="1189038" y="588963"/>
            <a:ext cx="21396325" cy="2454275"/>
          </a:xfrm>
        </p:spPr>
        <p:txBody>
          <a:bodyPr lIns="236903" tIns="118451" rIns="236903" bIns="118451"/>
          <a:lstStyle/>
          <a:p>
            <a:endParaRPr lang="fr-CA"/>
          </a:p>
        </p:txBody>
      </p:sp>
      <p:pic>
        <p:nvPicPr>
          <p:cNvPr id="273411" name="Espace réservé du contenu 3"/>
          <p:cNvPicPr>
            <a:picLocks noGrp="1" noChangeAspect="1"/>
          </p:cNvPicPr>
          <p:nvPr>
            <p:ph idx="4294967295"/>
          </p:nvPr>
        </p:nvPicPr>
        <p:blipFill>
          <a:blip r:embed="rId2" cstate="print"/>
          <a:srcRect/>
          <a:stretch>
            <a:fillRect/>
          </a:stretch>
        </p:blipFill>
        <p:spPr>
          <a:xfrm>
            <a:off x="0" y="0"/>
            <a:ext cx="23774400" cy="14722475"/>
          </a:xfrm>
        </p:spPr>
      </p:pic>
      <p:pic>
        <p:nvPicPr>
          <p:cNvPr id="273415" name="Picture 7" descr="lunanieve"/>
          <p:cNvPicPr>
            <a:picLocks noChangeAspect="1" noChangeArrowheads="1"/>
          </p:cNvPicPr>
          <p:nvPr/>
        </p:nvPicPr>
        <p:blipFill>
          <a:blip r:embed="rId3" cstate="print"/>
          <a:srcRect l="6296" t="7542" r="6296" b="9447"/>
          <a:stretch>
            <a:fillRect/>
          </a:stretch>
        </p:blipFill>
        <p:spPr bwMode="auto">
          <a:xfrm>
            <a:off x="0" y="0"/>
            <a:ext cx="12031663" cy="7543800"/>
          </a:xfrm>
          <a:prstGeom prst="rect">
            <a:avLst/>
          </a:prstGeom>
          <a:noFill/>
        </p:spPr>
      </p:pic>
      <p:pic>
        <p:nvPicPr>
          <p:cNvPr id="273416" name="Picture 8" descr="lunanieve"/>
          <p:cNvPicPr>
            <a:picLocks noChangeAspect="1" noChangeArrowheads="1"/>
          </p:cNvPicPr>
          <p:nvPr/>
        </p:nvPicPr>
        <p:blipFill>
          <a:blip r:embed="rId3" cstate="print"/>
          <a:srcRect l="6296" t="7542" r="6296" b="9447"/>
          <a:stretch>
            <a:fillRect/>
          </a:stretch>
        </p:blipFill>
        <p:spPr bwMode="auto">
          <a:xfrm>
            <a:off x="11958638" y="0"/>
            <a:ext cx="11815762" cy="7577138"/>
          </a:xfrm>
          <a:prstGeom prst="rect">
            <a:avLst/>
          </a:prstGeom>
          <a:noFill/>
        </p:spPr>
      </p:pic>
      <p:pic>
        <p:nvPicPr>
          <p:cNvPr id="273417" name="Picture 9" descr="lunanieve"/>
          <p:cNvPicPr>
            <a:picLocks noChangeAspect="1" noChangeArrowheads="1"/>
          </p:cNvPicPr>
          <p:nvPr/>
        </p:nvPicPr>
        <p:blipFill>
          <a:blip r:embed="rId3" cstate="print"/>
          <a:srcRect l="6296" t="7542" r="6296" b="9447"/>
          <a:stretch>
            <a:fillRect/>
          </a:stretch>
        </p:blipFill>
        <p:spPr bwMode="auto">
          <a:xfrm>
            <a:off x="0" y="7334250"/>
            <a:ext cx="11958638" cy="7388225"/>
          </a:xfrm>
          <a:prstGeom prst="rect">
            <a:avLst/>
          </a:prstGeom>
          <a:noFill/>
        </p:spPr>
      </p:pic>
      <p:pic>
        <p:nvPicPr>
          <p:cNvPr id="273418" name="Picture 10" descr="lunanieve"/>
          <p:cNvPicPr>
            <a:picLocks noChangeAspect="1" noChangeArrowheads="1"/>
          </p:cNvPicPr>
          <p:nvPr/>
        </p:nvPicPr>
        <p:blipFill>
          <a:blip r:embed="rId3" cstate="print"/>
          <a:srcRect l="6296" t="7542" r="6296" b="9447"/>
          <a:stretch>
            <a:fillRect/>
          </a:stretch>
        </p:blipFill>
        <p:spPr bwMode="auto">
          <a:xfrm>
            <a:off x="11887200" y="7539038"/>
            <a:ext cx="11887200" cy="7183437"/>
          </a:xfrm>
          <a:prstGeom prst="rect">
            <a:avLst/>
          </a:prstGeom>
          <a:noFill/>
        </p:spPr>
      </p:pic>
      <p:pic>
        <p:nvPicPr>
          <p:cNvPr id="273419" name="Picture 11" descr="lunanieve"/>
          <p:cNvPicPr>
            <a:picLocks noChangeAspect="1" noChangeArrowheads="1"/>
          </p:cNvPicPr>
          <p:nvPr/>
        </p:nvPicPr>
        <p:blipFill>
          <a:blip r:embed="rId3" cstate="print"/>
          <a:srcRect l="6296" t="7542" r="6296" b="9447"/>
          <a:stretch>
            <a:fillRect/>
          </a:stretch>
        </p:blipFill>
        <p:spPr bwMode="auto">
          <a:xfrm>
            <a:off x="0" y="0"/>
            <a:ext cx="23774400" cy="14687550"/>
          </a:xfrm>
          <a:prstGeom prst="rect">
            <a:avLst/>
          </a:prstGeom>
          <a:noFill/>
        </p:spPr>
      </p:pic>
      <p:sp>
        <p:nvSpPr>
          <p:cNvPr id="9" name="8 Rectángulo"/>
          <p:cNvSpPr/>
          <p:nvPr/>
        </p:nvSpPr>
        <p:spPr>
          <a:xfrm>
            <a:off x="1950096" y="952525"/>
            <a:ext cx="14930542" cy="5632311"/>
          </a:xfrm>
          <a:prstGeom prst="rect">
            <a:avLst/>
          </a:prstGeom>
        </p:spPr>
        <p:txBody>
          <a:bodyPr wrap="square">
            <a:spAutoFit/>
          </a:bodyPr>
          <a:lstStyle/>
          <a:p>
            <a:pPr defTabSz="2209800"/>
            <a:r>
              <a:rPr lang="es-ES" sz="6000" b="1" dirty="0" smtClean="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latin typeface="Arial Black" pitchFamily="34" charset="0"/>
              </a:rPr>
              <a:t>No hay nada más difícil que pasar la Navidad lejos de la familia, por eso si estáis celebrando en este momento con ellos no te olvides de dar las gracias por ese enorme regalo.</a:t>
            </a:r>
            <a:endParaRPr lang="es-ES" sz="6000" dirty="0" smtClean="0">
              <a:solidFill>
                <a:srgbClr val="FFFF00"/>
              </a:solidFill>
              <a:latin typeface="Arial Black" pitchFamily="34" charset="0"/>
            </a:endParaRPr>
          </a:p>
        </p:txBody>
      </p:sp>
    </p:spTree>
  </p:cSld>
  <p:clrMapOvr>
    <a:masterClrMapping/>
  </p:clrMapOvr>
  <p:transition spd="slow" advClick="0" advTm="15000">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7" presetClass="entr" presetSubtype="0" fill="hold" grpId="0" nodeType="clickEffect">
                                  <p:stCondLst>
                                    <p:cond delay="0"/>
                                  </p:stCondLst>
                                  <p:iterate type="lt">
                                    <p:tmPct val="50000"/>
                                  </p:iterate>
                                  <p:childTnLst>
                                    <p:set>
                                      <p:cBhvr>
                                        <p:cTn id="6" dur="1" fill="hold">
                                          <p:stCondLst>
                                            <p:cond delay="0"/>
                                          </p:stCondLst>
                                        </p:cTn>
                                        <p:tgtEl>
                                          <p:spTgt spid="9"/>
                                        </p:tgtEl>
                                        <p:attrNameLst>
                                          <p:attrName>style.visibility</p:attrName>
                                        </p:attrNameLst>
                                      </p:cBhvr>
                                      <p:to>
                                        <p:strVal val="visible"/>
                                      </p:to>
                                    </p:set>
                                    <p:anim calcmode="discrete" valueType="clr">
                                      <p:cBhvr override="childStyle">
                                        <p:cTn id="7" dur="80"/>
                                        <p:tgtEl>
                                          <p:spTgt spid="9"/>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9"/>
                                        </p:tgtEl>
                                        <p:attrNameLst>
                                          <p:attrName>fillcolor</p:attrName>
                                        </p:attrNameLst>
                                      </p:cBhvr>
                                      <p:tavLst>
                                        <p:tav tm="0">
                                          <p:val>
                                            <p:clrVal>
                                              <a:schemeClr val="accent2"/>
                                            </p:clrVal>
                                          </p:val>
                                        </p:tav>
                                        <p:tav tm="50000">
                                          <p:val>
                                            <p:clrVal>
                                              <a:schemeClr val="hlink"/>
                                            </p:clrVal>
                                          </p:val>
                                        </p:tav>
                                      </p:tavLst>
                                    </p:anim>
                                    <p:set>
                                      <p:cBhvr>
                                        <p:cTn id="9" dur="80"/>
                                        <p:tgtEl>
                                          <p:spTgt spid="9"/>
                                        </p:tgtEl>
                                        <p:attrNameLst>
                                          <p:attrName>fill.type</p:attrName>
                                        </p:attrNameLst>
                                      </p:cBhvr>
                                      <p:to>
                                        <p:strVal val="solid"/>
                                      </p:to>
                                    </p:set>
                                  </p:childTnLst>
                                </p:cTn>
                              </p:par>
                            </p:childTnLst>
                          </p:cTn>
                        </p:par>
                      </p:childTnLst>
                    </p:cTn>
                  </p:par>
                  <p:par>
                    <p:cTn id="10" fill="hold">
                      <p:stCondLst>
                        <p:cond delay="indefinite"/>
                      </p:stCondLst>
                      <p:childTnLst>
                        <p:par>
                          <p:cTn id="11" fill="hold">
                            <p:stCondLst>
                              <p:cond delay="0"/>
                            </p:stCondLst>
                            <p:childTnLst>
                              <p:par>
                                <p:cTn id="12" presetID="35" presetClass="entr" presetSubtype="0" fill="hold" nodeType="clickEffect">
                                  <p:stCondLst>
                                    <p:cond delay="0"/>
                                  </p:stCondLst>
                                  <p:childTnLst>
                                    <p:set>
                                      <p:cBhvr>
                                        <p:cTn id="13" dur="1" fill="hold">
                                          <p:stCondLst>
                                            <p:cond delay="0"/>
                                          </p:stCondLst>
                                        </p:cTn>
                                        <p:tgtEl>
                                          <p:spTgt spid="273411"/>
                                        </p:tgtEl>
                                        <p:attrNameLst>
                                          <p:attrName>style.visibility</p:attrName>
                                        </p:attrNameLst>
                                      </p:cBhvr>
                                      <p:to>
                                        <p:strVal val="visible"/>
                                      </p:to>
                                    </p:set>
                                    <p:animEffect transition="in" filter="fade">
                                      <p:cBhvr>
                                        <p:cTn id="14" dur="5000"/>
                                        <p:tgtEl>
                                          <p:spTgt spid="273411"/>
                                        </p:tgtEl>
                                      </p:cBhvr>
                                    </p:animEffect>
                                    <p:anim calcmode="lin" valueType="num">
                                      <p:cBhvr>
                                        <p:cTn id="15" dur="5000" fill="hold"/>
                                        <p:tgtEl>
                                          <p:spTgt spid="273411"/>
                                        </p:tgtEl>
                                        <p:attrNameLst>
                                          <p:attrName>style.rotation</p:attrName>
                                        </p:attrNameLst>
                                      </p:cBhvr>
                                      <p:tavLst>
                                        <p:tav tm="0">
                                          <p:val>
                                            <p:fltVal val="720"/>
                                          </p:val>
                                        </p:tav>
                                        <p:tav tm="100000">
                                          <p:val>
                                            <p:fltVal val="0"/>
                                          </p:val>
                                        </p:tav>
                                      </p:tavLst>
                                    </p:anim>
                                    <p:anim calcmode="lin" valueType="num">
                                      <p:cBhvr>
                                        <p:cTn id="16" dur="5000" fill="hold"/>
                                        <p:tgtEl>
                                          <p:spTgt spid="273411"/>
                                        </p:tgtEl>
                                        <p:attrNameLst>
                                          <p:attrName>ppt_h</p:attrName>
                                        </p:attrNameLst>
                                      </p:cBhvr>
                                      <p:tavLst>
                                        <p:tav tm="0">
                                          <p:val>
                                            <p:fltVal val="0"/>
                                          </p:val>
                                        </p:tav>
                                        <p:tav tm="100000">
                                          <p:val>
                                            <p:strVal val="#ppt_h"/>
                                          </p:val>
                                        </p:tav>
                                      </p:tavLst>
                                    </p:anim>
                                    <p:anim calcmode="lin" valueType="num">
                                      <p:cBhvr>
                                        <p:cTn id="17" dur="5000" fill="hold"/>
                                        <p:tgtEl>
                                          <p:spTgt spid="273411"/>
                                        </p:tgtEl>
                                        <p:attrNameLst>
                                          <p:attrName>ppt_w</p:attrName>
                                        </p:attrNameLst>
                                      </p:cBhvr>
                                      <p:tavLst>
                                        <p:tav tm="0">
                                          <p:val>
                                            <p:fltVal val="0"/>
                                          </p:val>
                                        </p:tav>
                                        <p:tav tm="100000">
                                          <p:val>
                                            <p:strVal val="#ppt_w"/>
                                          </p:val>
                                        </p:tav>
                                      </p:tavLst>
                                    </p:anim>
                                  </p:childTnLst>
                                </p:cTn>
                              </p:par>
                              <p:par>
                                <p:cTn id="18" presetID="21" presetClass="entr" presetSubtype="8" fill="hold" nodeType="withEffect">
                                  <p:stCondLst>
                                    <p:cond delay="0"/>
                                  </p:stCondLst>
                                  <p:childTnLst>
                                    <p:set>
                                      <p:cBhvr>
                                        <p:cTn id="19" dur="1" fill="hold">
                                          <p:stCondLst>
                                            <p:cond delay="0"/>
                                          </p:stCondLst>
                                        </p:cTn>
                                        <p:tgtEl>
                                          <p:spTgt spid="273415"/>
                                        </p:tgtEl>
                                        <p:attrNameLst>
                                          <p:attrName>style.visibility</p:attrName>
                                        </p:attrNameLst>
                                      </p:cBhvr>
                                      <p:to>
                                        <p:strVal val="visible"/>
                                      </p:to>
                                    </p:set>
                                    <p:animEffect transition="in" filter="wheel(8)">
                                      <p:cBhvr>
                                        <p:cTn id="20" dur="5000"/>
                                        <p:tgtEl>
                                          <p:spTgt spid="273415"/>
                                        </p:tgtEl>
                                      </p:cBhvr>
                                    </p:animEffect>
                                  </p:childTnLst>
                                </p:cTn>
                              </p:par>
                              <p:par>
                                <p:cTn id="21" presetID="30" presetClass="entr" presetSubtype="0" fill="hold" nodeType="withEffect">
                                  <p:stCondLst>
                                    <p:cond delay="0"/>
                                  </p:stCondLst>
                                  <p:childTnLst>
                                    <p:set>
                                      <p:cBhvr>
                                        <p:cTn id="22" dur="1" fill="hold">
                                          <p:stCondLst>
                                            <p:cond delay="0"/>
                                          </p:stCondLst>
                                        </p:cTn>
                                        <p:tgtEl>
                                          <p:spTgt spid="273415"/>
                                        </p:tgtEl>
                                        <p:attrNameLst>
                                          <p:attrName>style.visibility</p:attrName>
                                        </p:attrNameLst>
                                      </p:cBhvr>
                                      <p:to>
                                        <p:strVal val="visible"/>
                                      </p:to>
                                    </p:set>
                                    <p:animEffect transition="in" filter="fade">
                                      <p:cBhvr>
                                        <p:cTn id="23" dur="4000" decel="100000"/>
                                        <p:tgtEl>
                                          <p:spTgt spid="273415"/>
                                        </p:tgtEl>
                                      </p:cBhvr>
                                    </p:animEffect>
                                    <p:anim calcmode="lin" valueType="num">
                                      <p:cBhvr>
                                        <p:cTn id="24" dur="4000" decel="100000" fill="hold"/>
                                        <p:tgtEl>
                                          <p:spTgt spid="273415"/>
                                        </p:tgtEl>
                                        <p:attrNameLst>
                                          <p:attrName>style.rotation</p:attrName>
                                        </p:attrNameLst>
                                      </p:cBhvr>
                                      <p:tavLst>
                                        <p:tav tm="0">
                                          <p:val>
                                            <p:fltVal val="-90"/>
                                          </p:val>
                                        </p:tav>
                                        <p:tav tm="100000">
                                          <p:val>
                                            <p:fltVal val="0"/>
                                          </p:val>
                                        </p:tav>
                                      </p:tavLst>
                                    </p:anim>
                                    <p:anim calcmode="lin" valueType="num">
                                      <p:cBhvr>
                                        <p:cTn id="25" dur="4000" decel="100000" fill="hold"/>
                                        <p:tgtEl>
                                          <p:spTgt spid="273415"/>
                                        </p:tgtEl>
                                        <p:attrNameLst>
                                          <p:attrName>ppt_x</p:attrName>
                                        </p:attrNameLst>
                                      </p:cBhvr>
                                      <p:tavLst>
                                        <p:tav tm="0">
                                          <p:val>
                                            <p:strVal val="#ppt_x+0.4"/>
                                          </p:val>
                                        </p:tav>
                                        <p:tav tm="100000">
                                          <p:val>
                                            <p:strVal val="#ppt_x-0.05"/>
                                          </p:val>
                                        </p:tav>
                                      </p:tavLst>
                                    </p:anim>
                                    <p:anim calcmode="lin" valueType="num">
                                      <p:cBhvr>
                                        <p:cTn id="26" dur="4000" decel="100000" fill="hold"/>
                                        <p:tgtEl>
                                          <p:spTgt spid="273415"/>
                                        </p:tgtEl>
                                        <p:attrNameLst>
                                          <p:attrName>ppt_y</p:attrName>
                                        </p:attrNameLst>
                                      </p:cBhvr>
                                      <p:tavLst>
                                        <p:tav tm="0">
                                          <p:val>
                                            <p:strVal val="#ppt_y-0.4"/>
                                          </p:val>
                                        </p:tav>
                                        <p:tav tm="100000">
                                          <p:val>
                                            <p:strVal val="#ppt_y+0.1"/>
                                          </p:val>
                                        </p:tav>
                                      </p:tavLst>
                                    </p:anim>
                                    <p:anim calcmode="lin" valueType="num">
                                      <p:cBhvr>
                                        <p:cTn id="27" dur="1000" accel="100000" fill="hold">
                                          <p:stCondLst>
                                            <p:cond delay="4000"/>
                                          </p:stCondLst>
                                        </p:cTn>
                                        <p:tgtEl>
                                          <p:spTgt spid="273415"/>
                                        </p:tgtEl>
                                        <p:attrNameLst>
                                          <p:attrName>ppt_x</p:attrName>
                                        </p:attrNameLst>
                                      </p:cBhvr>
                                      <p:tavLst>
                                        <p:tav tm="0">
                                          <p:val>
                                            <p:strVal val="#ppt_x-0.05"/>
                                          </p:val>
                                        </p:tav>
                                        <p:tav tm="100000">
                                          <p:val>
                                            <p:strVal val="#ppt_x"/>
                                          </p:val>
                                        </p:tav>
                                      </p:tavLst>
                                    </p:anim>
                                    <p:anim calcmode="lin" valueType="num">
                                      <p:cBhvr>
                                        <p:cTn id="28" dur="1000" accel="100000" fill="hold">
                                          <p:stCondLst>
                                            <p:cond delay="4000"/>
                                          </p:stCondLst>
                                        </p:cTn>
                                        <p:tgtEl>
                                          <p:spTgt spid="273415"/>
                                        </p:tgtEl>
                                        <p:attrNameLst>
                                          <p:attrName>ppt_y</p:attrName>
                                        </p:attrNameLst>
                                      </p:cBhvr>
                                      <p:tavLst>
                                        <p:tav tm="0">
                                          <p:val>
                                            <p:strVal val="#ppt_y+0.1"/>
                                          </p:val>
                                        </p:tav>
                                        <p:tav tm="100000">
                                          <p:val>
                                            <p:strVal val="#ppt_y"/>
                                          </p:val>
                                        </p:tav>
                                      </p:tavLst>
                                    </p:anim>
                                  </p:childTnLst>
                                </p:cTn>
                              </p:par>
                              <p:par>
                                <p:cTn id="29" presetID="21" presetClass="entr" presetSubtype="8" fill="hold" nodeType="withEffect">
                                  <p:stCondLst>
                                    <p:cond delay="0"/>
                                  </p:stCondLst>
                                  <p:childTnLst>
                                    <p:set>
                                      <p:cBhvr>
                                        <p:cTn id="30" dur="1" fill="hold">
                                          <p:stCondLst>
                                            <p:cond delay="0"/>
                                          </p:stCondLst>
                                        </p:cTn>
                                        <p:tgtEl>
                                          <p:spTgt spid="273416"/>
                                        </p:tgtEl>
                                        <p:attrNameLst>
                                          <p:attrName>style.visibility</p:attrName>
                                        </p:attrNameLst>
                                      </p:cBhvr>
                                      <p:to>
                                        <p:strVal val="visible"/>
                                      </p:to>
                                    </p:set>
                                    <p:animEffect transition="in" filter="wheel(8)">
                                      <p:cBhvr>
                                        <p:cTn id="31" dur="5000"/>
                                        <p:tgtEl>
                                          <p:spTgt spid="273416"/>
                                        </p:tgtEl>
                                      </p:cBhvr>
                                    </p:animEffect>
                                  </p:childTnLst>
                                </p:cTn>
                              </p:par>
                              <p:par>
                                <p:cTn id="32" presetID="30" presetClass="entr" presetSubtype="0" fill="hold" nodeType="withEffect">
                                  <p:stCondLst>
                                    <p:cond delay="0"/>
                                  </p:stCondLst>
                                  <p:childTnLst>
                                    <p:set>
                                      <p:cBhvr>
                                        <p:cTn id="33" dur="1" fill="hold">
                                          <p:stCondLst>
                                            <p:cond delay="0"/>
                                          </p:stCondLst>
                                        </p:cTn>
                                        <p:tgtEl>
                                          <p:spTgt spid="273416"/>
                                        </p:tgtEl>
                                        <p:attrNameLst>
                                          <p:attrName>style.visibility</p:attrName>
                                        </p:attrNameLst>
                                      </p:cBhvr>
                                      <p:to>
                                        <p:strVal val="visible"/>
                                      </p:to>
                                    </p:set>
                                    <p:animEffect transition="in" filter="fade">
                                      <p:cBhvr>
                                        <p:cTn id="34" dur="4000" decel="100000"/>
                                        <p:tgtEl>
                                          <p:spTgt spid="273416"/>
                                        </p:tgtEl>
                                      </p:cBhvr>
                                    </p:animEffect>
                                    <p:anim calcmode="lin" valueType="num">
                                      <p:cBhvr>
                                        <p:cTn id="35" dur="4000" decel="100000" fill="hold"/>
                                        <p:tgtEl>
                                          <p:spTgt spid="273416"/>
                                        </p:tgtEl>
                                        <p:attrNameLst>
                                          <p:attrName>style.rotation</p:attrName>
                                        </p:attrNameLst>
                                      </p:cBhvr>
                                      <p:tavLst>
                                        <p:tav tm="0">
                                          <p:val>
                                            <p:fltVal val="-90"/>
                                          </p:val>
                                        </p:tav>
                                        <p:tav tm="100000">
                                          <p:val>
                                            <p:fltVal val="0"/>
                                          </p:val>
                                        </p:tav>
                                      </p:tavLst>
                                    </p:anim>
                                    <p:anim calcmode="lin" valueType="num">
                                      <p:cBhvr>
                                        <p:cTn id="36" dur="4000" decel="100000" fill="hold"/>
                                        <p:tgtEl>
                                          <p:spTgt spid="273416"/>
                                        </p:tgtEl>
                                        <p:attrNameLst>
                                          <p:attrName>ppt_x</p:attrName>
                                        </p:attrNameLst>
                                      </p:cBhvr>
                                      <p:tavLst>
                                        <p:tav tm="0">
                                          <p:val>
                                            <p:strVal val="#ppt_x+0.4"/>
                                          </p:val>
                                        </p:tav>
                                        <p:tav tm="100000">
                                          <p:val>
                                            <p:strVal val="#ppt_x-0.05"/>
                                          </p:val>
                                        </p:tav>
                                      </p:tavLst>
                                    </p:anim>
                                    <p:anim calcmode="lin" valueType="num">
                                      <p:cBhvr>
                                        <p:cTn id="37" dur="4000" decel="100000" fill="hold"/>
                                        <p:tgtEl>
                                          <p:spTgt spid="273416"/>
                                        </p:tgtEl>
                                        <p:attrNameLst>
                                          <p:attrName>ppt_y</p:attrName>
                                        </p:attrNameLst>
                                      </p:cBhvr>
                                      <p:tavLst>
                                        <p:tav tm="0">
                                          <p:val>
                                            <p:strVal val="#ppt_y-0.4"/>
                                          </p:val>
                                        </p:tav>
                                        <p:tav tm="100000">
                                          <p:val>
                                            <p:strVal val="#ppt_y+0.1"/>
                                          </p:val>
                                        </p:tav>
                                      </p:tavLst>
                                    </p:anim>
                                    <p:anim calcmode="lin" valueType="num">
                                      <p:cBhvr>
                                        <p:cTn id="38" dur="1000" accel="100000" fill="hold">
                                          <p:stCondLst>
                                            <p:cond delay="4000"/>
                                          </p:stCondLst>
                                        </p:cTn>
                                        <p:tgtEl>
                                          <p:spTgt spid="273416"/>
                                        </p:tgtEl>
                                        <p:attrNameLst>
                                          <p:attrName>ppt_x</p:attrName>
                                        </p:attrNameLst>
                                      </p:cBhvr>
                                      <p:tavLst>
                                        <p:tav tm="0">
                                          <p:val>
                                            <p:strVal val="#ppt_x-0.05"/>
                                          </p:val>
                                        </p:tav>
                                        <p:tav tm="100000">
                                          <p:val>
                                            <p:strVal val="#ppt_x"/>
                                          </p:val>
                                        </p:tav>
                                      </p:tavLst>
                                    </p:anim>
                                    <p:anim calcmode="lin" valueType="num">
                                      <p:cBhvr>
                                        <p:cTn id="39" dur="1000" accel="100000" fill="hold">
                                          <p:stCondLst>
                                            <p:cond delay="4000"/>
                                          </p:stCondLst>
                                        </p:cTn>
                                        <p:tgtEl>
                                          <p:spTgt spid="273416"/>
                                        </p:tgtEl>
                                        <p:attrNameLst>
                                          <p:attrName>ppt_y</p:attrName>
                                        </p:attrNameLst>
                                      </p:cBhvr>
                                      <p:tavLst>
                                        <p:tav tm="0">
                                          <p:val>
                                            <p:strVal val="#ppt_y+0.1"/>
                                          </p:val>
                                        </p:tav>
                                        <p:tav tm="100000">
                                          <p:val>
                                            <p:strVal val="#ppt_y"/>
                                          </p:val>
                                        </p:tav>
                                      </p:tavLst>
                                    </p:anim>
                                  </p:childTnLst>
                                </p:cTn>
                              </p:par>
                              <p:par>
                                <p:cTn id="40" presetID="21" presetClass="entr" presetSubtype="8" fill="hold" nodeType="withEffect">
                                  <p:stCondLst>
                                    <p:cond delay="0"/>
                                  </p:stCondLst>
                                  <p:childTnLst>
                                    <p:set>
                                      <p:cBhvr>
                                        <p:cTn id="41" dur="1" fill="hold">
                                          <p:stCondLst>
                                            <p:cond delay="0"/>
                                          </p:stCondLst>
                                        </p:cTn>
                                        <p:tgtEl>
                                          <p:spTgt spid="273417"/>
                                        </p:tgtEl>
                                        <p:attrNameLst>
                                          <p:attrName>style.visibility</p:attrName>
                                        </p:attrNameLst>
                                      </p:cBhvr>
                                      <p:to>
                                        <p:strVal val="visible"/>
                                      </p:to>
                                    </p:set>
                                    <p:animEffect transition="in" filter="wheel(8)">
                                      <p:cBhvr>
                                        <p:cTn id="42" dur="5000"/>
                                        <p:tgtEl>
                                          <p:spTgt spid="273417"/>
                                        </p:tgtEl>
                                      </p:cBhvr>
                                    </p:animEffect>
                                  </p:childTnLst>
                                </p:cTn>
                              </p:par>
                              <p:par>
                                <p:cTn id="43" presetID="30" presetClass="entr" presetSubtype="0" fill="hold" nodeType="withEffect">
                                  <p:stCondLst>
                                    <p:cond delay="0"/>
                                  </p:stCondLst>
                                  <p:childTnLst>
                                    <p:set>
                                      <p:cBhvr>
                                        <p:cTn id="44" dur="1" fill="hold">
                                          <p:stCondLst>
                                            <p:cond delay="0"/>
                                          </p:stCondLst>
                                        </p:cTn>
                                        <p:tgtEl>
                                          <p:spTgt spid="273417"/>
                                        </p:tgtEl>
                                        <p:attrNameLst>
                                          <p:attrName>style.visibility</p:attrName>
                                        </p:attrNameLst>
                                      </p:cBhvr>
                                      <p:to>
                                        <p:strVal val="visible"/>
                                      </p:to>
                                    </p:set>
                                    <p:animEffect transition="in" filter="fade">
                                      <p:cBhvr>
                                        <p:cTn id="45" dur="4000" decel="100000"/>
                                        <p:tgtEl>
                                          <p:spTgt spid="273417"/>
                                        </p:tgtEl>
                                      </p:cBhvr>
                                    </p:animEffect>
                                    <p:anim calcmode="lin" valueType="num">
                                      <p:cBhvr>
                                        <p:cTn id="46" dur="4000" decel="100000" fill="hold"/>
                                        <p:tgtEl>
                                          <p:spTgt spid="273417"/>
                                        </p:tgtEl>
                                        <p:attrNameLst>
                                          <p:attrName>style.rotation</p:attrName>
                                        </p:attrNameLst>
                                      </p:cBhvr>
                                      <p:tavLst>
                                        <p:tav tm="0">
                                          <p:val>
                                            <p:fltVal val="-90"/>
                                          </p:val>
                                        </p:tav>
                                        <p:tav tm="100000">
                                          <p:val>
                                            <p:fltVal val="0"/>
                                          </p:val>
                                        </p:tav>
                                      </p:tavLst>
                                    </p:anim>
                                    <p:anim calcmode="lin" valueType="num">
                                      <p:cBhvr>
                                        <p:cTn id="47" dur="4000" decel="100000" fill="hold"/>
                                        <p:tgtEl>
                                          <p:spTgt spid="273417"/>
                                        </p:tgtEl>
                                        <p:attrNameLst>
                                          <p:attrName>ppt_x</p:attrName>
                                        </p:attrNameLst>
                                      </p:cBhvr>
                                      <p:tavLst>
                                        <p:tav tm="0">
                                          <p:val>
                                            <p:strVal val="#ppt_x+0.4"/>
                                          </p:val>
                                        </p:tav>
                                        <p:tav tm="100000">
                                          <p:val>
                                            <p:strVal val="#ppt_x-0.05"/>
                                          </p:val>
                                        </p:tav>
                                      </p:tavLst>
                                    </p:anim>
                                    <p:anim calcmode="lin" valueType="num">
                                      <p:cBhvr>
                                        <p:cTn id="48" dur="4000" decel="100000" fill="hold"/>
                                        <p:tgtEl>
                                          <p:spTgt spid="273417"/>
                                        </p:tgtEl>
                                        <p:attrNameLst>
                                          <p:attrName>ppt_y</p:attrName>
                                        </p:attrNameLst>
                                      </p:cBhvr>
                                      <p:tavLst>
                                        <p:tav tm="0">
                                          <p:val>
                                            <p:strVal val="#ppt_y-0.4"/>
                                          </p:val>
                                        </p:tav>
                                        <p:tav tm="100000">
                                          <p:val>
                                            <p:strVal val="#ppt_y+0.1"/>
                                          </p:val>
                                        </p:tav>
                                      </p:tavLst>
                                    </p:anim>
                                    <p:anim calcmode="lin" valueType="num">
                                      <p:cBhvr>
                                        <p:cTn id="49" dur="1000" accel="100000" fill="hold">
                                          <p:stCondLst>
                                            <p:cond delay="4000"/>
                                          </p:stCondLst>
                                        </p:cTn>
                                        <p:tgtEl>
                                          <p:spTgt spid="273417"/>
                                        </p:tgtEl>
                                        <p:attrNameLst>
                                          <p:attrName>ppt_x</p:attrName>
                                        </p:attrNameLst>
                                      </p:cBhvr>
                                      <p:tavLst>
                                        <p:tav tm="0">
                                          <p:val>
                                            <p:strVal val="#ppt_x-0.05"/>
                                          </p:val>
                                        </p:tav>
                                        <p:tav tm="100000">
                                          <p:val>
                                            <p:strVal val="#ppt_x"/>
                                          </p:val>
                                        </p:tav>
                                      </p:tavLst>
                                    </p:anim>
                                    <p:anim calcmode="lin" valueType="num">
                                      <p:cBhvr>
                                        <p:cTn id="50" dur="1000" accel="100000" fill="hold">
                                          <p:stCondLst>
                                            <p:cond delay="4000"/>
                                          </p:stCondLst>
                                        </p:cTn>
                                        <p:tgtEl>
                                          <p:spTgt spid="273417"/>
                                        </p:tgtEl>
                                        <p:attrNameLst>
                                          <p:attrName>ppt_y</p:attrName>
                                        </p:attrNameLst>
                                      </p:cBhvr>
                                      <p:tavLst>
                                        <p:tav tm="0">
                                          <p:val>
                                            <p:strVal val="#ppt_y+0.1"/>
                                          </p:val>
                                        </p:tav>
                                        <p:tav tm="100000">
                                          <p:val>
                                            <p:strVal val="#ppt_y"/>
                                          </p:val>
                                        </p:tav>
                                      </p:tavLst>
                                    </p:anim>
                                  </p:childTnLst>
                                </p:cTn>
                              </p:par>
                              <p:par>
                                <p:cTn id="51" presetID="21" presetClass="entr" presetSubtype="8" fill="hold" nodeType="withEffect">
                                  <p:stCondLst>
                                    <p:cond delay="0"/>
                                  </p:stCondLst>
                                  <p:childTnLst>
                                    <p:set>
                                      <p:cBhvr>
                                        <p:cTn id="52" dur="1" fill="hold">
                                          <p:stCondLst>
                                            <p:cond delay="0"/>
                                          </p:stCondLst>
                                        </p:cTn>
                                        <p:tgtEl>
                                          <p:spTgt spid="273418"/>
                                        </p:tgtEl>
                                        <p:attrNameLst>
                                          <p:attrName>style.visibility</p:attrName>
                                        </p:attrNameLst>
                                      </p:cBhvr>
                                      <p:to>
                                        <p:strVal val="visible"/>
                                      </p:to>
                                    </p:set>
                                    <p:animEffect transition="in" filter="wheel(8)">
                                      <p:cBhvr>
                                        <p:cTn id="53" dur="5000"/>
                                        <p:tgtEl>
                                          <p:spTgt spid="273418"/>
                                        </p:tgtEl>
                                      </p:cBhvr>
                                    </p:animEffect>
                                  </p:childTnLst>
                                </p:cTn>
                              </p:par>
                              <p:par>
                                <p:cTn id="54" presetID="30" presetClass="entr" presetSubtype="0" fill="hold" nodeType="withEffect">
                                  <p:stCondLst>
                                    <p:cond delay="0"/>
                                  </p:stCondLst>
                                  <p:childTnLst>
                                    <p:set>
                                      <p:cBhvr>
                                        <p:cTn id="55" dur="1" fill="hold">
                                          <p:stCondLst>
                                            <p:cond delay="0"/>
                                          </p:stCondLst>
                                        </p:cTn>
                                        <p:tgtEl>
                                          <p:spTgt spid="273418"/>
                                        </p:tgtEl>
                                        <p:attrNameLst>
                                          <p:attrName>style.visibility</p:attrName>
                                        </p:attrNameLst>
                                      </p:cBhvr>
                                      <p:to>
                                        <p:strVal val="visible"/>
                                      </p:to>
                                    </p:set>
                                    <p:animEffect transition="in" filter="fade">
                                      <p:cBhvr>
                                        <p:cTn id="56" dur="4000" decel="100000"/>
                                        <p:tgtEl>
                                          <p:spTgt spid="273418"/>
                                        </p:tgtEl>
                                      </p:cBhvr>
                                    </p:animEffect>
                                    <p:anim calcmode="lin" valueType="num">
                                      <p:cBhvr>
                                        <p:cTn id="57" dur="4000" decel="100000" fill="hold"/>
                                        <p:tgtEl>
                                          <p:spTgt spid="273418"/>
                                        </p:tgtEl>
                                        <p:attrNameLst>
                                          <p:attrName>style.rotation</p:attrName>
                                        </p:attrNameLst>
                                      </p:cBhvr>
                                      <p:tavLst>
                                        <p:tav tm="0">
                                          <p:val>
                                            <p:fltVal val="-90"/>
                                          </p:val>
                                        </p:tav>
                                        <p:tav tm="100000">
                                          <p:val>
                                            <p:fltVal val="0"/>
                                          </p:val>
                                        </p:tav>
                                      </p:tavLst>
                                    </p:anim>
                                    <p:anim calcmode="lin" valueType="num">
                                      <p:cBhvr>
                                        <p:cTn id="58" dur="4000" decel="100000" fill="hold"/>
                                        <p:tgtEl>
                                          <p:spTgt spid="273418"/>
                                        </p:tgtEl>
                                        <p:attrNameLst>
                                          <p:attrName>ppt_x</p:attrName>
                                        </p:attrNameLst>
                                      </p:cBhvr>
                                      <p:tavLst>
                                        <p:tav tm="0">
                                          <p:val>
                                            <p:strVal val="#ppt_x+0.4"/>
                                          </p:val>
                                        </p:tav>
                                        <p:tav tm="100000">
                                          <p:val>
                                            <p:strVal val="#ppt_x-0.05"/>
                                          </p:val>
                                        </p:tav>
                                      </p:tavLst>
                                    </p:anim>
                                    <p:anim calcmode="lin" valueType="num">
                                      <p:cBhvr>
                                        <p:cTn id="59" dur="4000" decel="100000" fill="hold"/>
                                        <p:tgtEl>
                                          <p:spTgt spid="273418"/>
                                        </p:tgtEl>
                                        <p:attrNameLst>
                                          <p:attrName>ppt_y</p:attrName>
                                        </p:attrNameLst>
                                      </p:cBhvr>
                                      <p:tavLst>
                                        <p:tav tm="0">
                                          <p:val>
                                            <p:strVal val="#ppt_y-0.4"/>
                                          </p:val>
                                        </p:tav>
                                        <p:tav tm="100000">
                                          <p:val>
                                            <p:strVal val="#ppt_y+0.1"/>
                                          </p:val>
                                        </p:tav>
                                      </p:tavLst>
                                    </p:anim>
                                    <p:anim calcmode="lin" valueType="num">
                                      <p:cBhvr>
                                        <p:cTn id="60" dur="1000" accel="100000" fill="hold">
                                          <p:stCondLst>
                                            <p:cond delay="4000"/>
                                          </p:stCondLst>
                                        </p:cTn>
                                        <p:tgtEl>
                                          <p:spTgt spid="273418"/>
                                        </p:tgtEl>
                                        <p:attrNameLst>
                                          <p:attrName>ppt_x</p:attrName>
                                        </p:attrNameLst>
                                      </p:cBhvr>
                                      <p:tavLst>
                                        <p:tav tm="0">
                                          <p:val>
                                            <p:strVal val="#ppt_x-0.05"/>
                                          </p:val>
                                        </p:tav>
                                        <p:tav tm="100000">
                                          <p:val>
                                            <p:strVal val="#ppt_x"/>
                                          </p:val>
                                        </p:tav>
                                      </p:tavLst>
                                    </p:anim>
                                    <p:anim calcmode="lin" valueType="num">
                                      <p:cBhvr>
                                        <p:cTn id="61" dur="1000" accel="100000" fill="hold">
                                          <p:stCondLst>
                                            <p:cond delay="4000"/>
                                          </p:stCondLst>
                                        </p:cTn>
                                        <p:tgtEl>
                                          <p:spTgt spid="273418"/>
                                        </p:tgtEl>
                                        <p:attrNameLst>
                                          <p:attrName>ppt_y</p:attrName>
                                        </p:attrNameLst>
                                      </p:cBhvr>
                                      <p:tavLst>
                                        <p:tav tm="0">
                                          <p:val>
                                            <p:strVal val="#ppt_y+0.1"/>
                                          </p:val>
                                        </p:tav>
                                        <p:tav tm="100000">
                                          <p:val>
                                            <p:strVal val="#ppt_y"/>
                                          </p:val>
                                        </p:tav>
                                      </p:tavLst>
                                    </p:anim>
                                  </p:childTnLst>
                                </p:cTn>
                              </p:par>
                            </p:childTnLst>
                          </p:cTn>
                        </p:par>
                        <p:par>
                          <p:cTn id="62" fill="hold">
                            <p:stCondLst>
                              <p:cond delay="5000"/>
                            </p:stCondLst>
                            <p:childTnLst>
                              <p:par>
                                <p:cTn id="63" presetID="21" presetClass="entr" presetSubtype="8" fill="hold" nodeType="afterEffect">
                                  <p:stCondLst>
                                    <p:cond delay="0"/>
                                  </p:stCondLst>
                                  <p:childTnLst>
                                    <p:set>
                                      <p:cBhvr>
                                        <p:cTn id="64" dur="1" fill="hold">
                                          <p:stCondLst>
                                            <p:cond delay="0"/>
                                          </p:stCondLst>
                                        </p:cTn>
                                        <p:tgtEl>
                                          <p:spTgt spid="273419"/>
                                        </p:tgtEl>
                                        <p:attrNameLst>
                                          <p:attrName>style.visibility</p:attrName>
                                        </p:attrNameLst>
                                      </p:cBhvr>
                                      <p:to>
                                        <p:strVal val="visible"/>
                                      </p:to>
                                    </p:set>
                                    <p:animEffect transition="in" filter="wheel(8)">
                                      <p:cBhvr>
                                        <p:cTn id="65" dur="5000"/>
                                        <p:tgtEl>
                                          <p:spTgt spid="273419"/>
                                        </p:tgtEl>
                                      </p:cBhvr>
                                    </p:animEffect>
                                  </p:childTnLst>
                                </p:cTn>
                              </p:par>
                            </p:childTnLst>
                          </p:cTn>
                        </p:par>
                        <p:par>
                          <p:cTn id="66" fill="hold">
                            <p:stCondLst>
                              <p:cond delay="10000"/>
                            </p:stCondLst>
                            <p:childTnLst>
                              <p:par>
                                <p:cTn id="67" presetID="30" presetClass="entr" presetSubtype="0" fill="hold" nodeType="afterEffect">
                                  <p:stCondLst>
                                    <p:cond delay="0"/>
                                  </p:stCondLst>
                                  <p:childTnLst>
                                    <p:set>
                                      <p:cBhvr>
                                        <p:cTn id="68" dur="1" fill="hold">
                                          <p:stCondLst>
                                            <p:cond delay="0"/>
                                          </p:stCondLst>
                                        </p:cTn>
                                        <p:tgtEl>
                                          <p:spTgt spid="273419"/>
                                        </p:tgtEl>
                                        <p:attrNameLst>
                                          <p:attrName>style.visibility</p:attrName>
                                        </p:attrNameLst>
                                      </p:cBhvr>
                                      <p:to>
                                        <p:strVal val="visible"/>
                                      </p:to>
                                    </p:set>
                                    <p:animEffect transition="in" filter="fade">
                                      <p:cBhvr>
                                        <p:cTn id="69" dur="4000" decel="100000"/>
                                        <p:tgtEl>
                                          <p:spTgt spid="273419"/>
                                        </p:tgtEl>
                                      </p:cBhvr>
                                    </p:animEffect>
                                    <p:anim calcmode="lin" valueType="num">
                                      <p:cBhvr>
                                        <p:cTn id="70" dur="4000" decel="100000" fill="hold"/>
                                        <p:tgtEl>
                                          <p:spTgt spid="273419"/>
                                        </p:tgtEl>
                                        <p:attrNameLst>
                                          <p:attrName>style.rotation</p:attrName>
                                        </p:attrNameLst>
                                      </p:cBhvr>
                                      <p:tavLst>
                                        <p:tav tm="0">
                                          <p:val>
                                            <p:fltVal val="-90"/>
                                          </p:val>
                                        </p:tav>
                                        <p:tav tm="100000">
                                          <p:val>
                                            <p:fltVal val="0"/>
                                          </p:val>
                                        </p:tav>
                                      </p:tavLst>
                                    </p:anim>
                                    <p:anim calcmode="lin" valueType="num">
                                      <p:cBhvr>
                                        <p:cTn id="71" dur="4000" decel="100000" fill="hold"/>
                                        <p:tgtEl>
                                          <p:spTgt spid="273419"/>
                                        </p:tgtEl>
                                        <p:attrNameLst>
                                          <p:attrName>ppt_x</p:attrName>
                                        </p:attrNameLst>
                                      </p:cBhvr>
                                      <p:tavLst>
                                        <p:tav tm="0">
                                          <p:val>
                                            <p:strVal val="#ppt_x+0.4"/>
                                          </p:val>
                                        </p:tav>
                                        <p:tav tm="100000">
                                          <p:val>
                                            <p:strVal val="#ppt_x-0.05"/>
                                          </p:val>
                                        </p:tav>
                                      </p:tavLst>
                                    </p:anim>
                                    <p:anim calcmode="lin" valueType="num">
                                      <p:cBhvr>
                                        <p:cTn id="72" dur="4000" decel="100000" fill="hold"/>
                                        <p:tgtEl>
                                          <p:spTgt spid="273419"/>
                                        </p:tgtEl>
                                        <p:attrNameLst>
                                          <p:attrName>ppt_y</p:attrName>
                                        </p:attrNameLst>
                                      </p:cBhvr>
                                      <p:tavLst>
                                        <p:tav tm="0">
                                          <p:val>
                                            <p:strVal val="#ppt_y-0.4"/>
                                          </p:val>
                                        </p:tav>
                                        <p:tav tm="100000">
                                          <p:val>
                                            <p:strVal val="#ppt_y+0.1"/>
                                          </p:val>
                                        </p:tav>
                                      </p:tavLst>
                                    </p:anim>
                                    <p:anim calcmode="lin" valueType="num">
                                      <p:cBhvr>
                                        <p:cTn id="73" dur="1000" accel="100000" fill="hold">
                                          <p:stCondLst>
                                            <p:cond delay="4000"/>
                                          </p:stCondLst>
                                        </p:cTn>
                                        <p:tgtEl>
                                          <p:spTgt spid="273419"/>
                                        </p:tgtEl>
                                        <p:attrNameLst>
                                          <p:attrName>ppt_x</p:attrName>
                                        </p:attrNameLst>
                                      </p:cBhvr>
                                      <p:tavLst>
                                        <p:tav tm="0">
                                          <p:val>
                                            <p:strVal val="#ppt_x-0.05"/>
                                          </p:val>
                                        </p:tav>
                                        <p:tav tm="100000">
                                          <p:val>
                                            <p:strVal val="#ppt_x"/>
                                          </p:val>
                                        </p:tav>
                                      </p:tavLst>
                                    </p:anim>
                                    <p:anim calcmode="lin" valueType="num">
                                      <p:cBhvr>
                                        <p:cTn id="74" dur="1000" accel="100000" fill="hold">
                                          <p:stCondLst>
                                            <p:cond delay="4000"/>
                                          </p:stCondLst>
                                        </p:cTn>
                                        <p:tgtEl>
                                          <p:spTgt spid="273419"/>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8290" name="Titre 1"/>
          <p:cNvSpPr>
            <a:spLocks noGrp="1"/>
          </p:cNvSpPr>
          <p:nvPr>
            <p:ph type="title" idx="4294967295"/>
          </p:nvPr>
        </p:nvSpPr>
        <p:spPr>
          <a:xfrm>
            <a:off x="1189038" y="588963"/>
            <a:ext cx="21396325" cy="2454275"/>
          </a:xfrm>
        </p:spPr>
        <p:txBody>
          <a:bodyPr lIns="236903" tIns="118451" rIns="236903" bIns="118451"/>
          <a:lstStyle/>
          <a:p>
            <a:endParaRPr lang="fr-CA"/>
          </a:p>
        </p:txBody>
      </p:sp>
      <p:pic>
        <p:nvPicPr>
          <p:cNvPr id="268291" name="Espace réservé du contenu 3"/>
          <p:cNvPicPr>
            <a:picLocks noGrp="1" noChangeAspect="1"/>
          </p:cNvPicPr>
          <p:nvPr>
            <p:ph idx="4294967295"/>
          </p:nvPr>
        </p:nvPicPr>
        <p:blipFill>
          <a:blip r:embed="rId2" cstate="print"/>
          <a:srcRect/>
          <a:stretch>
            <a:fillRect/>
          </a:stretch>
        </p:blipFill>
        <p:spPr>
          <a:xfrm>
            <a:off x="0" y="0"/>
            <a:ext cx="23774400" cy="15151100"/>
          </a:xfrm>
        </p:spPr>
      </p:pic>
      <p:sp>
        <p:nvSpPr>
          <p:cNvPr id="268295" name="AutoShape 7" descr="2Q=="/>
          <p:cNvSpPr>
            <a:spLocks noChangeAspect="1" noChangeArrowheads="1"/>
          </p:cNvSpPr>
          <p:nvPr/>
        </p:nvSpPr>
        <p:spPr bwMode="auto">
          <a:xfrm>
            <a:off x="10744200" y="6503988"/>
            <a:ext cx="2286000" cy="1714500"/>
          </a:xfrm>
          <a:prstGeom prst="rect">
            <a:avLst/>
          </a:prstGeom>
          <a:noFill/>
        </p:spPr>
        <p:txBody>
          <a:bodyPr/>
          <a:lstStyle/>
          <a:p>
            <a:endParaRPr lang="es-ES"/>
          </a:p>
        </p:txBody>
      </p:sp>
      <p:pic>
        <p:nvPicPr>
          <p:cNvPr id="268297" name="Picture 9" descr="23748d1314060746-flores-nevadas-flores-nieve-rojas"/>
          <p:cNvPicPr>
            <a:picLocks noChangeAspect="1" noChangeArrowheads="1"/>
          </p:cNvPicPr>
          <p:nvPr/>
        </p:nvPicPr>
        <p:blipFill>
          <a:blip r:embed="rId3" cstate="print"/>
          <a:srcRect/>
          <a:stretch>
            <a:fillRect/>
          </a:stretch>
        </p:blipFill>
        <p:spPr bwMode="auto">
          <a:xfrm rot="666044">
            <a:off x="12058169" y="-151823"/>
            <a:ext cx="11023600" cy="8266113"/>
          </a:xfrm>
          <a:prstGeom prst="rect">
            <a:avLst/>
          </a:prstGeom>
          <a:noFill/>
          <a:ln w="9525">
            <a:solidFill>
              <a:srgbClr val="E31C07"/>
            </a:solidFill>
            <a:miter lim="800000"/>
            <a:headEnd/>
            <a:tailEnd/>
          </a:ln>
        </p:spPr>
      </p:pic>
      <p:pic>
        <p:nvPicPr>
          <p:cNvPr id="268299" name="Picture 11" descr="9636d1255614501-flores-nevadas-fotos"/>
          <p:cNvPicPr>
            <a:picLocks noChangeAspect="1" noChangeArrowheads="1"/>
          </p:cNvPicPr>
          <p:nvPr/>
        </p:nvPicPr>
        <p:blipFill>
          <a:blip r:embed="rId4" cstate="print"/>
          <a:srcRect/>
          <a:stretch>
            <a:fillRect/>
          </a:stretch>
        </p:blipFill>
        <p:spPr bwMode="auto">
          <a:xfrm rot="-815078">
            <a:off x="1085850" y="6702425"/>
            <a:ext cx="11737975" cy="8020050"/>
          </a:xfrm>
          <a:prstGeom prst="rect">
            <a:avLst/>
          </a:prstGeom>
          <a:noFill/>
          <a:ln w="9525">
            <a:solidFill>
              <a:srgbClr val="E31C07"/>
            </a:solidFill>
            <a:miter lim="800000"/>
            <a:headEnd/>
            <a:tailEnd/>
          </a:ln>
        </p:spPr>
      </p:pic>
      <p:pic>
        <p:nvPicPr>
          <p:cNvPr id="268293" name="Picture 5" descr="nieve-2009-078-640x640x80"/>
          <p:cNvPicPr>
            <a:picLocks noChangeAspect="1" noChangeArrowheads="1"/>
          </p:cNvPicPr>
          <p:nvPr/>
        </p:nvPicPr>
        <p:blipFill>
          <a:blip r:embed="rId5" cstate="print"/>
          <a:srcRect/>
          <a:stretch>
            <a:fillRect/>
          </a:stretch>
        </p:blipFill>
        <p:spPr bwMode="auto">
          <a:xfrm rot="-284020">
            <a:off x="14027152" y="8456630"/>
            <a:ext cx="7559675" cy="5056187"/>
          </a:xfrm>
          <a:prstGeom prst="rect">
            <a:avLst/>
          </a:prstGeom>
          <a:noFill/>
          <a:ln w="9525">
            <a:solidFill>
              <a:srgbClr val="E31C07"/>
            </a:solidFill>
            <a:miter lim="800000"/>
            <a:headEnd/>
            <a:tailEnd/>
          </a:ln>
        </p:spPr>
      </p:pic>
      <p:sp>
        <p:nvSpPr>
          <p:cNvPr id="8" name="7 Rectángulo"/>
          <p:cNvSpPr/>
          <p:nvPr/>
        </p:nvSpPr>
        <p:spPr>
          <a:xfrm>
            <a:off x="671434" y="503189"/>
            <a:ext cx="11815762" cy="5632311"/>
          </a:xfrm>
          <a:prstGeom prst="rect">
            <a:avLst/>
          </a:prstGeom>
        </p:spPr>
        <p:txBody>
          <a:bodyPr wrap="square">
            <a:spAutoFit/>
          </a:bodyPr>
          <a:lstStyle/>
          <a:p>
            <a:r>
              <a:rPr lang="es-ES" sz="6000" b="1" dirty="0" smtClean="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latin typeface="Arial Black" pitchFamily="34" charset="0"/>
              </a:rPr>
              <a:t>No hay riqueza en el mundo que </a:t>
            </a:r>
            <a:r>
              <a:rPr lang="es-ES" sz="6000" b="1" dirty="0" err="1" smtClean="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latin typeface="Arial Black" pitchFamily="34" charset="0"/>
              </a:rPr>
              <a:t>que</a:t>
            </a:r>
            <a:r>
              <a:rPr lang="es-ES" sz="6000" b="1" dirty="0" smtClean="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latin typeface="Arial Black" pitchFamily="34" charset="0"/>
              </a:rPr>
              <a:t> pueda ofrecer el regalo más grande en esta Navidad, que es compartirla al lado de las personas que amo.</a:t>
            </a:r>
            <a:endParaRPr lang="es-ES" sz="6000" dirty="0" smtClean="0">
              <a:solidFill>
                <a:srgbClr val="FFFF00"/>
              </a:solidFill>
              <a:latin typeface="Arial Black" pitchFamily="34" charset="0"/>
            </a:endParaRPr>
          </a:p>
        </p:txBody>
      </p:sp>
    </p:spTree>
  </p:cSld>
  <p:clrMapOvr>
    <a:masterClrMapping/>
  </p:clrMapOvr>
  <p:transition spd="slow" advClick="0" advTm="15000">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7" presetClass="entr" presetSubtype="0" fill="hold" nodeType="afterEffect">
                                  <p:stCondLst>
                                    <p:cond delay="0"/>
                                  </p:stCondLst>
                                  <p:iterate type="lt">
                                    <p:tmPct val="50000"/>
                                  </p:iterate>
                                  <p:childTnLst>
                                    <p:set>
                                      <p:cBhvr>
                                        <p:cTn id="6" dur="1" fill="hold">
                                          <p:stCondLst>
                                            <p:cond delay="0"/>
                                          </p:stCondLst>
                                        </p:cTn>
                                        <p:tgtEl>
                                          <p:spTgt spid="8">
                                            <p:txEl>
                                              <p:pRg st="0" end="0"/>
                                            </p:txEl>
                                          </p:spTgt>
                                        </p:tgtEl>
                                        <p:attrNameLst>
                                          <p:attrName>style.visibility</p:attrName>
                                        </p:attrNameLst>
                                      </p:cBhvr>
                                      <p:to>
                                        <p:strVal val="visible"/>
                                      </p:to>
                                    </p:set>
                                    <p:anim calcmode="discrete" valueType="clr">
                                      <p:cBhvr override="childStyle">
                                        <p:cTn id="7" dur="80"/>
                                        <p:tgtEl>
                                          <p:spTgt spid="8">
                                            <p:txEl>
                                              <p:pRg st="0" end="0"/>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8">
                                            <p:txEl>
                                              <p:pRg st="0" end="0"/>
                                            </p:txEl>
                                          </p:spTgt>
                                        </p:tgtEl>
                                        <p:attrNameLst>
                                          <p:attrName>fillcolor</p:attrName>
                                        </p:attrNameLst>
                                      </p:cBhvr>
                                      <p:tavLst>
                                        <p:tav tm="0">
                                          <p:val>
                                            <p:clrVal>
                                              <a:schemeClr val="accent2"/>
                                            </p:clrVal>
                                          </p:val>
                                        </p:tav>
                                        <p:tav tm="50000">
                                          <p:val>
                                            <p:clrVal>
                                              <a:schemeClr val="hlink"/>
                                            </p:clrVal>
                                          </p:val>
                                        </p:tav>
                                      </p:tavLst>
                                    </p:anim>
                                    <p:set>
                                      <p:cBhvr>
                                        <p:cTn id="9" dur="80"/>
                                        <p:tgtEl>
                                          <p:spTgt spid="8">
                                            <p:txEl>
                                              <p:pRg st="0" end="0"/>
                                            </p:txEl>
                                          </p:spTgt>
                                        </p:tgtEl>
                                        <p:attrNameLst>
                                          <p:attrName>fill.type</p:attrName>
                                        </p:attrNameLst>
                                      </p:cBhvr>
                                      <p:to>
                                        <p:strVal val="solid"/>
                                      </p:to>
                                    </p:set>
                                  </p:childTnLst>
                                </p:cTn>
                              </p:par>
                            </p:childTnLst>
                          </p:cTn>
                        </p:par>
                      </p:childTnLst>
                    </p:cTn>
                  </p:par>
                  <p:par>
                    <p:cTn id="10" fill="hold">
                      <p:stCondLst>
                        <p:cond delay="indefinite"/>
                      </p:stCondLst>
                      <p:childTnLst>
                        <p:par>
                          <p:cTn id="11" fill="hold">
                            <p:stCondLst>
                              <p:cond delay="0"/>
                            </p:stCondLst>
                            <p:childTnLst>
                              <p:par>
                                <p:cTn id="12" presetID="17" presetClass="entr" presetSubtype="10" fill="hold" nodeType="clickEffect">
                                  <p:stCondLst>
                                    <p:cond delay="0"/>
                                  </p:stCondLst>
                                  <p:childTnLst>
                                    <p:set>
                                      <p:cBhvr>
                                        <p:cTn id="13" dur="1" fill="hold">
                                          <p:stCondLst>
                                            <p:cond delay="0"/>
                                          </p:stCondLst>
                                        </p:cTn>
                                        <p:tgtEl>
                                          <p:spTgt spid="268293"/>
                                        </p:tgtEl>
                                        <p:attrNameLst>
                                          <p:attrName>style.visibility</p:attrName>
                                        </p:attrNameLst>
                                      </p:cBhvr>
                                      <p:to>
                                        <p:strVal val="visible"/>
                                      </p:to>
                                    </p:set>
                                    <p:anim calcmode="lin" valueType="num">
                                      <p:cBhvr>
                                        <p:cTn id="14" dur="500" fill="hold"/>
                                        <p:tgtEl>
                                          <p:spTgt spid="268293"/>
                                        </p:tgtEl>
                                        <p:attrNameLst>
                                          <p:attrName>ppt_w</p:attrName>
                                        </p:attrNameLst>
                                      </p:cBhvr>
                                      <p:tavLst>
                                        <p:tav tm="0">
                                          <p:val>
                                            <p:fltVal val="0"/>
                                          </p:val>
                                        </p:tav>
                                        <p:tav tm="100000">
                                          <p:val>
                                            <p:strVal val="#ppt_w"/>
                                          </p:val>
                                        </p:tav>
                                      </p:tavLst>
                                    </p:anim>
                                    <p:anim calcmode="lin" valueType="num">
                                      <p:cBhvr>
                                        <p:cTn id="15" dur="500" fill="hold"/>
                                        <p:tgtEl>
                                          <p:spTgt spid="268293"/>
                                        </p:tgtEl>
                                        <p:attrNameLst>
                                          <p:attrName>ppt_h</p:attrName>
                                        </p:attrNameLst>
                                      </p:cBhvr>
                                      <p:tavLst>
                                        <p:tav tm="0">
                                          <p:val>
                                            <p:strVal val="#ppt_h"/>
                                          </p:val>
                                        </p:tav>
                                        <p:tav tm="100000">
                                          <p:val>
                                            <p:strVal val="#ppt_h"/>
                                          </p:val>
                                        </p:tav>
                                      </p:tavLst>
                                    </p:anim>
                                  </p:childTnLst>
                                </p:cTn>
                              </p:par>
                            </p:childTnLst>
                          </p:cTn>
                        </p:par>
                      </p:childTnLst>
                    </p:cTn>
                  </p:par>
                  <p:par>
                    <p:cTn id="16" fill="hold">
                      <p:stCondLst>
                        <p:cond delay="indefinite"/>
                      </p:stCondLst>
                      <p:childTnLst>
                        <p:par>
                          <p:cTn id="17" fill="hold">
                            <p:stCondLst>
                              <p:cond delay="0"/>
                            </p:stCondLst>
                            <p:childTnLst>
                              <p:par>
                                <p:cTn id="18" presetID="35" presetClass="entr" presetSubtype="0" fill="hold" nodeType="clickEffect">
                                  <p:stCondLst>
                                    <p:cond delay="0"/>
                                  </p:stCondLst>
                                  <p:childTnLst>
                                    <p:set>
                                      <p:cBhvr>
                                        <p:cTn id="19" dur="1" fill="hold">
                                          <p:stCondLst>
                                            <p:cond delay="0"/>
                                          </p:stCondLst>
                                        </p:cTn>
                                        <p:tgtEl>
                                          <p:spTgt spid="268297"/>
                                        </p:tgtEl>
                                        <p:attrNameLst>
                                          <p:attrName>style.visibility</p:attrName>
                                        </p:attrNameLst>
                                      </p:cBhvr>
                                      <p:to>
                                        <p:strVal val="visible"/>
                                      </p:to>
                                    </p:set>
                                    <p:animEffect transition="in" filter="fade">
                                      <p:cBhvr>
                                        <p:cTn id="20" dur="500"/>
                                        <p:tgtEl>
                                          <p:spTgt spid="268297"/>
                                        </p:tgtEl>
                                      </p:cBhvr>
                                    </p:animEffect>
                                    <p:anim calcmode="lin" valueType="num">
                                      <p:cBhvr>
                                        <p:cTn id="21" dur="500" fill="hold"/>
                                        <p:tgtEl>
                                          <p:spTgt spid="268297"/>
                                        </p:tgtEl>
                                        <p:attrNameLst>
                                          <p:attrName>style.rotation</p:attrName>
                                        </p:attrNameLst>
                                      </p:cBhvr>
                                      <p:tavLst>
                                        <p:tav tm="0">
                                          <p:val>
                                            <p:fltVal val="720"/>
                                          </p:val>
                                        </p:tav>
                                        <p:tav tm="100000">
                                          <p:val>
                                            <p:fltVal val="0"/>
                                          </p:val>
                                        </p:tav>
                                      </p:tavLst>
                                    </p:anim>
                                    <p:anim calcmode="lin" valueType="num">
                                      <p:cBhvr>
                                        <p:cTn id="22" dur="500" fill="hold"/>
                                        <p:tgtEl>
                                          <p:spTgt spid="268297"/>
                                        </p:tgtEl>
                                        <p:attrNameLst>
                                          <p:attrName>ppt_h</p:attrName>
                                        </p:attrNameLst>
                                      </p:cBhvr>
                                      <p:tavLst>
                                        <p:tav tm="0">
                                          <p:val>
                                            <p:fltVal val="0"/>
                                          </p:val>
                                        </p:tav>
                                        <p:tav tm="100000">
                                          <p:val>
                                            <p:strVal val="#ppt_h"/>
                                          </p:val>
                                        </p:tav>
                                      </p:tavLst>
                                    </p:anim>
                                    <p:anim calcmode="lin" valueType="num">
                                      <p:cBhvr>
                                        <p:cTn id="23" dur="500" fill="hold"/>
                                        <p:tgtEl>
                                          <p:spTgt spid="268297"/>
                                        </p:tgtEl>
                                        <p:attrNameLst>
                                          <p:attrName>ppt_w</p:attrName>
                                        </p:attrNameLst>
                                      </p:cBhvr>
                                      <p:tavLst>
                                        <p:tav tm="0">
                                          <p:val>
                                            <p:fltVal val="0"/>
                                          </p:val>
                                        </p:tav>
                                        <p:tav tm="100000">
                                          <p:val>
                                            <p:strVal val="#ppt_w"/>
                                          </p:val>
                                        </p:tav>
                                      </p:tavLst>
                                    </p:anim>
                                  </p:childTnLst>
                                </p:cTn>
                              </p:par>
                            </p:childTnLst>
                          </p:cTn>
                        </p:par>
                      </p:childTnLst>
                    </p:cTn>
                  </p:par>
                  <p:par>
                    <p:cTn id="24" fill="hold">
                      <p:stCondLst>
                        <p:cond delay="indefinite"/>
                      </p:stCondLst>
                      <p:childTnLst>
                        <p:par>
                          <p:cTn id="25" fill="hold">
                            <p:stCondLst>
                              <p:cond delay="0"/>
                            </p:stCondLst>
                            <p:childTnLst>
                              <p:par>
                                <p:cTn id="26" presetID="21" presetClass="entr" presetSubtype="4" fill="hold" nodeType="clickEffect">
                                  <p:stCondLst>
                                    <p:cond delay="0"/>
                                  </p:stCondLst>
                                  <p:childTnLst>
                                    <p:set>
                                      <p:cBhvr>
                                        <p:cTn id="27" dur="1" fill="hold">
                                          <p:stCondLst>
                                            <p:cond delay="0"/>
                                          </p:stCondLst>
                                        </p:cTn>
                                        <p:tgtEl>
                                          <p:spTgt spid="268299"/>
                                        </p:tgtEl>
                                        <p:attrNameLst>
                                          <p:attrName>style.visibility</p:attrName>
                                        </p:attrNameLst>
                                      </p:cBhvr>
                                      <p:to>
                                        <p:strVal val="visible"/>
                                      </p:to>
                                    </p:set>
                                    <p:animEffect transition="in" filter="wheel(4)">
                                      <p:cBhvr>
                                        <p:cTn id="28" dur="500"/>
                                        <p:tgtEl>
                                          <p:spTgt spid="26829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4686" name="Picture 14" descr="35474-0-nieve"/>
          <p:cNvPicPr>
            <a:picLocks noChangeAspect="1" noChangeArrowheads="1"/>
          </p:cNvPicPr>
          <p:nvPr/>
        </p:nvPicPr>
        <p:blipFill>
          <a:blip r:embed="rId2" cstate="print"/>
          <a:srcRect/>
          <a:stretch>
            <a:fillRect/>
          </a:stretch>
        </p:blipFill>
        <p:spPr bwMode="auto">
          <a:xfrm>
            <a:off x="0" y="0"/>
            <a:ext cx="23774400" cy="14909800"/>
          </a:xfrm>
          <a:prstGeom prst="rect">
            <a:avLst/>
          </a:prstGeom>
          <a:noFill/>
        </p:spPr>
      </p:pic>
      <p:pic>
        <p:nvPicPr>
          <p:cNvPr id="284687" name="Image 3"/>
          <p:cNvPicPr>
            <a:picLocks noChangeAspect="1"/>
          </p:cNvPicPr>
          <p:nvPr/>
        </p:nvPicPr>
        <p:blipFill>
          <a:blip r:embed="rId3" cstate="print"/>
          <a:srcRect/>
          <a:stretch>
            <a:fillRect/>
          </a:stretch>
        </p:blipFill>
        <p:spPr bwMode="auto">
          <a:xfrm>
            <a:off x="0" y="0"/>
            <a:ext cx="23774400" cy="14722475"/>
          </a:xfrm>
          <a:prstGeom prst="rect">
            <a:avLst/>
          </a:prstGeom>
          <a:noFill/>
          <a:ln w="9525">
            <a:noFill/>
            <a:miter lim="800000"/>
            <a:headEnd/>
            <a:tailEnd/>
          </a:ln>
        </p:spPr>
      </p:pic>
      <p:sp>
        <p:nvSpPr>
          <p:cNvPr id="7" name="6 Rectángulo"/>
          <p:cNvSpPr/>
          <p:nvPr/>
        </p:nvSpPr>
        <p:spPr>
          <a:xfrm>
            <a:off x="1743004" y="1289007"/>
            <a:ext cx="16144988" cy="11172289"/>
          </a:xfrm>
          <a:prstGeom prst="rect">
            <a:avLst/>
          </a:prstGeom>
        </p:spPr>
        <p:txBody>
          <a:bodyPr wrap="square">
            <a:spAutoFit/>
          </a:bodyPr>
          <a:lstStyle/>
          <a:p>
            <a:r>
              <a:rPr lang="es-ES" sz="7200" b="1" dirty="0" smtClean="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latin typeface="Arial Black" pitchFamily="34" charset="0"/>
              </a:rPr>
              <a:t>La Navidad es quizá la única vez en el año en que la gente puede obedecer a sus impulsos naturales y expresar sus verdaderos sentimientos sin sentirse cohibido, y tal vez, tonto. Navidad en definitiva, se trata de la única oportunidad que el hombre tiene de ser él mismo.</a:t>
            </a:r>
            <a:endParaRPr lang="es-ES" sz="7200" dirty="0" smtClean="0">
              <a:solidFill>
                <a:srgbClr val="FFFF00"/>
              </a:solidFill>
              <a:latin typeface="Arial Black" pitchFamily="34" charset="0"/>
            </a:endParaRPr>
          </a:p>
        </p:txBody>
      </p:sp>
    </p:spTree>
  </p:cSld>
  <p:clrMapOvr>
    <a:masterClrMapping/>
  </p:clrMapOvr>
  <p:transition spd="slow" advClick="0" advTm="18000">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7" presetClass="entr" presetSubtype="0" fill="hold" nodeType="clickEffect">
                                  <p:stCondLst>
                                    <p:cond delay="0"/>
                                  </p:stCondLst>
                                  <p:iterate type="lt">
                                    <p:tmPct val="50000"/>
                                  </p:iterate>
                                  <p:childTnLst>
                                    <p:set>
                                      <p:cBhvr>
                                        <p:cTn id="6" dur="1" fill="hold">
                                          <p:stCondLst>
                                            <p:cond delay="0"/>
                                          </p:stCondLst>
                                        </p:cTn>
                                        <p:tgtEl>
                                          <p:spTgt spid="7">
                                            <p:txEl>
                                              <p:pRg st="0" end="0"/>
                                            </p:txEl>
                                          </p:spTgt>
                                        </p:tgtEl>
                                        <p:attrNameLst>
                                          <p:attrName>style.visibility</p:attrName>
                                        </p:attrNameLst>
                                      </p:cBhvr>
                                      <p:to>
                                        <p:strVal val="visible"/>
                                      </p:to>
                                    </p:set>
                                    <p:anim calcmode="discrete" valueType="clr">
                                      <p:cBhvr override="childStyle">
                                        <p:cTn id="7" dur="80"/>
                                        <p:tgtEl>
                                          <p:spTgt spid="7">
                                            <p:txEl>
                                              <p:pRg st="0" end="0"/>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7">
                                            <p:txEl>
                                              <p:pRg st="0" end="0"/>
                                            </p:txEl>
                                          </p:spTgt>
                                        </p:tgtEl>
                                        <p:attrNameLst>
                                          <p:attrName>fillcolor</p:attrName>
                                        </p:attrNameLst>
                                      </p:cBhvr>
                                      <p:tavLst>
                                        <p:tav tm="0">
                                          <p:val>
                                            <p:clrVal>
                                              <a:schemeClr val="accent2"/>
                                            </p:clrVal>
                                          </p:val>
                                        </p:tav>
                                        <p:tav tm="50000">
                                          <p:val>
                                            <p:clrVal>
                                              <a:schemeClr val="hlink"/>
                                            </p:clrVal>
                                          </p:val>
                                        </p:tav>
                                      </p:tavLst>
                                    </p:anim>
                                    <p:set>
                                      <p:cBhvr>
                                        <p:cTn id="9" dur="80"/>
                                        <p:tgtEl>
                                          <p:spTgt spid="7">
                                            <p:txEl>
                                              <p:pRg st="0" end="0"/>
                                            </p:txEl>
                                          </p:spTgt>
                                        </p:tgtEl>
                                        <p:attrNameLst>
                                          <p:attrName>fill.type</p:attrName>
                                        </p:attrNameLst>
                                      </p:cBhvr>
                                      <p:to>
                                        <p:strVal val="solid"/>
                                      </p:to>
                                    </p:set>
                                  </p:childTnLst>
                                </p:cTn>
                              </p:par>
                            </p:childTnLst>
                          </p:cTn>
                        </p:par>
                      </p:childTnLst>
                    </p:cTn>
                  </p:par>
                  <p:par>
                    <p:cTn id="10" fill="hold">
                      <p:stCondLst>
                        <p:cond delay="indefinite"/>
                      </p:stCondLst>
                      <p:childTnLst>
                        <p:par>
                          <p:cTn id="11" fill="hold">
                            <p:stCondLst>
                              <p:cond delay="0"/>
                            </p:stCondLst>
                            <p:childTnLst>
                              <p:par>
                                <p:cTn id="12" presetID="20" presetClass="entr" presetSubtype="0" fill="hold" nodeType="clickEffect">
                                  <p:stCondLst>
                                    <p:cond delay="0"/>
                                  </p:stCondLst>
                                  <p:childTnLst>
                                    <p:set>
                                      <p:cBhvr>
                                        <p:cTn id="13" dur="1" fill="hold">
                                          <p:stCondLst>
                                            <p:cond delay="0"/>
                                          </p:stCondLst>
                                        </p:cTn>
                                        <p:tgtEl>
                                          <p:spTgt spid="284687"/>
                                        </p:tgtEl>
                                        <p:attrNameLst>
                                          <p:attrName>style.visibility</p:attrName>
                                        </p:attrNameLst>
                                      </p:cBhvr>
                                      <p:to>
                                        <p:strVal val="visible"/>
                                      </p:to>
                                    </p:set>
                                    <p:animEffect transition="in" filter="wedge">
                                      <p:cBhvr>
                                        <p:cTn id="14" dur="5000"/>
                                        <p:tgtEl>
                                          <p:spTgt spid="28468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Espace réservé du contenu 3"/>
          <p:cNvPicPr>
            <a:picLocks noChangeAspect="1"/>
          </p:cNvPicPr>
          <p:nvPr/>
        </p:nvPicPr>
        <p:blipFill>
          <a:blip r:embed="rId2" cstate="print"/>
          <a:srcRect/>
          <a:stretch>
            <a:fillRect/>
          </a:stretch>
        </p:blipFill>
        <p:spPr bwMode="auto">
          <a:xfrm>
            <a:off x="0" y="0"/>
            <a:ext cx="23774400" cy="14722475"/>
          </a:xfrm>
          <a:prstGeom prst="rect">
            <a:avLst/>
          </a:prstGeom>
          <a:noFill/>
          <a:ln w="9525">
            <a:noFill/>
            <a:miter lim="800000"/>
            <a:headEnd/>
            <a:tailEnd/>
          </a:ln>
          <a:effectLst/>
        </p:spPr>
      </p:pic>
      <p:sp>
        <p:nvSpPr>
          <p:cNvPr id="203779" name="Rectangle 3"/>
          <p:cNvSpPr>
            <a:spLocks noChangeArrowheads="1"/>
          </p:cNvSpPr>
          <p:nvPr/>
        </p:nvSpPr>
        <p:spPr bwMode="auto">
          <a:xfrm>
            <a:off x="1743004" y="1003255"/>
            <a:ext cx="19362802" cy="6063198"/>
          </a:xfrm>
          <a:prstGeom prst="rect">
            <a:avLst/>
          </a:prstGeom>
          <a:noFill/>
          <a:ln w="9525">
            <a:noFill/>
            <a:miter lim="800000"/>
            <a:headEnd/>
            <a:tailEnd/>
          </a:ln>
          <a:effectLst/>
        </p:spPr>
        <p:txBody>
          <a:bodyPr wrap="square">
            <a:spAutoFit/>
          </a:bodyPr>
          <a:lstStyle/>
          <a:p>
            <a:pPr defTabSz="2209800"/>
            <a:r>
              <a:rPr lang="es-ES" sz="6000" b="1" dirty="0" smtClean="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latin typeface="Arial Black" pitchFamily="34" charset="0"/>
              </a:rPr>
              <a:t>Para los buenos momentos, gratitud. </a:t>
            </a:r>
            <a:br>
              <a:rPr lang="es-ES" sz="6000" b="1" dirty="0" smtClean="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latin typeface="Arial Black" pitchFamily="34" charset="0"/>
              </a:rPr>
            </a:br>
            <a:r>
              <a:rPr lang="es-ES" sz="6000" b="1" dirty="0" smtClean="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latin typeface="Arial Black" pitchFamily="34" charset="0"/>
              </a:rPr>
              <a:t>Para los malos, mucha esperanza. </a:t>
            </a:r>
            <a:br>
              <a:rPr lang="es-ES" sz="6000" b="1" dirty="0" smtClean="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latin typeface="Arial Black" pitchFamily="34" charset="0"/>
              </a:rPr>
            </a:br>
            <a:r>
              <a:rPr lang="es-ES" sz="6000" b="1" dirty="0" smtClean="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latin typeface="Arial Black" pitchFamily="34" charset="0"/>
              </a:rPr>
              <a:t>Para cada día, una ilusión.</a:t>
            </a:r>
            <a:br>
              <a:rPr lang="es-ES" sz="6000" b="1" dirty="0" smtClean="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latin typeface="Arial Black" pitchFamily="34" charset="0"/>
              </a:rPr>
            </a:br>
            <a:r>
              <a:rPr lang="es-ES" sz="6000" b="1" dirty="0" smtClean="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latin typeface="Arial Black" pitchFamily="34" charset="0"/>
              </a:rPr>
              <a:t>Y siempre, siempre, felicidad. </a:t>
            </a:r>
            <a:br>
              <a:rPr lang="es-ES" sz="6000" b="1" dirty="0" smtClean="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latin typeface="Arial Black" pitchFamily="34" charset="0"/>
              </a:rPr>
            </a:br>
            <a:r>
              <a:rPr lang="es-ES" sz="6000" b="1" dirty="0" smtClean="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latin typeface="Arial Black" pitchFamily="34" charset="0"/>
              </a:rPr>
              <a:t>Esto es lo que te deseo para el 2.019</a:t>
            </a:r>
          </a:p>
          <a:p>
            <a:pPr defTabSz="2209800"/>
            <a:r>
              <a:rPr lang="es-ES" sz="8800" b="1" dirty="0" smtClean="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latin typeface="Arial Black" pitchFamily="34" charset="0"/>
              </a:rPr>
              <a:t> </a:t>
            </a:r>
            <a:endParaRPr lang="es-ES" dirty="0">
              <a:latin typeface="Arial Black" pitchFamily="34" charset="0"/>
            </a:endParaRPr>
          </a:p>
        </p:txBody>
      </p:sp>
    </p:spTree>
  </p:cSld>
  <p:clrMapOvr>
    <a:masterClrMapping/>
  </p:clrMapOvr>
  <p:transition spd="slow" advClick="0" advTm="15000">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7" presetClass="entr" presetSubtype="0" fill="hold" nodeType="withEffect">
                                  <p:stCondLst>
                                    <p:cond delay="0"/>
                                  </p:stCondLst>
                                  <p:iterate type="lt">
                                    <p:tmPct val="50000"/>
                                  </p:iterate>
                                  <p:childTnLst>
                                    <p:set>
                                      <p:cBhvr>
                                        <p:cTn id="6" dur="1" fill="hold">
                                          <p:stCondLst>
                                            <p:cond delay="0"/>
                                          </p:stCondLst>
                                        </p:cTn>
                                        <p:tgtEl>
                                          <p:spTgt spid="203779">
                                            <p:txEl>
                                              <p:pRg st="0" end="0"/>
                                            </p:txEl>
                                          </p:spTgt>
                                        </p:tgtEl>
                                        <p:attrNameLst>
                                          <p:attrName>style.visibility</p:attrName>
                                        </p:attrNameLst>
                                      </p:cBhvr>
                                      <p:to>
                                        <p:strVal val="visible"/>
                                      </p:to>
                                    </p:set>
                                    <p:anim calcmode="discrete" valueType="clr">
                                      <p:cBhvr override="childStyle">
                                        <p:cTn id="7" dur="80"/>
                                        <p:tgtEl>
                                          <p:spTgt spid="203779">
                                            <p:txEl>
                                              <p:pRg st="0" end="0"/>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203779">
                                            <p:txEl>
                                              <p:pRg st="0" end="0"/>
                                            </p:txEl>
                                          </p:spTgt>
                                        </p:tgtEl>
                                        <p:attrNameLst>
                                          <p:attrName>fillcolor</p:attrName>
                                        </p:attrNameLst>
                                      </p:cBhvr>
                                      <p:tavLst>
                                        <p:tav tm="0">
                                          <p:val>
                                            <p:clrVal>
                                              <a:schemeClr val="accent2"/>
                                            </p:clrVal>
                                          </p:val>
                                        </p:tav>
                                        <p:tav tm="50000">
                                          <p:val>
                                            <p:clrVal>
                                              <a:schemeClr val="hlink"/>
                                            </p:clrVal>
                                          </p:val>
                                        </p:tav>
                                      </p:tavLst>
                                    </p:anim>
                                    <p:set>
                                      <p:cBhvr>
                                        <p:cTn id="9" dur="80"/>
                                        <p:tgtEl>
                                          <p:spTgt spid="203779">
                                            <p:txEl>
                                              <p:pRg st="0" end="0"/>
                                            </p:txEl>
                                          </p:spTgt>
                                        </p:tgtEl>
                                        <p:attrNameLst>
                                          <p:attrName>fill.type</p:attrName>
                                        </p:attrNameLst>
                                      </p:cBhvr>
                                      <p:to>
                                        <p:strVal val="solid"/>
                                      </p:to>
                                    </p:set>
                                  </p:childTnLst>
                                </p:cTn>
                              </p:par>
                              <p:par>
                                <p:cTn id="10" presetID="27" presetClass="entr" presetSubtype="0" fill="hold" nodeType="withEffect">
                                  <p:stCondLst>
                                    <p:cond delay="0"/>
                                  </p:stCondLst>
                                  <p:iterate type="lt">
                                    <p:tmPct val="50000"/>
                                  </p:iterate>
                                  <p:childTnLst>
                                    <p:set>
                                      <p:cBhvr>
                                        <p:cTn id="11" dur="1" fill="hold">
                                          <p:stCondLst>
                                            <p:cond delay="0"/>
                                          </p:stCondLst>
                                        </p:cTn>
                                        <p:tgtEl>
                                          <p:spTgt spid="203779">
                                            <p:txEl>
                                              <p:pRg st="1" end="1"/>
                                            </p:txEl>
                                          </p:spTgt>
                                        </p:tgtEl>
                                        <p:attrNameLst>
                                          <p:attrName>style.visibility</p:attrName>
                                        </p:attrNameLst>
                                      </p:cBhvr>
                                      <p:to>
                                        <p:strVal val="visible"/>
                                      </p:to>
                                    </p:set>
                                    <p:anim calcmode="discrete" valueType="clr">
                                      <p:cBhvr override="childStyle">
                                        <p:cTn id="12" dur="80"/>
                                        <p:tgtEl>
                                          <p:spTgt spid="203779">
                                            <p:txEl>
                                              <p:pRg st="1" end="1"/>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13" dur="80"/>
                                        <p:tgtEl>
                                          <p:spTgt spid="203779">
                                            <p:txEl>
                                              <p:pRg st="1" end="1"/>
                                            </p:txEl>
                                          </p:spTgt>
                                        </p:tgtEl>
                                        <p:attrNameLst>
                                          <p:attrName>fillcolor</p:attrName>
                                        </p:attrNameLst>
                                      </p:cBhvr>
                                      <p:tavLst>
                                        <p:tav tm="0">
                                          <p:val>
                                            <p:clrVal>
                                              <a:schemeClr val="accent2"/>
                                            </p:clrVal>
                                          </p:val>
                                        </p:tav>
                                        <p:tav tm="50000">
                                          <p:val>
                                            <p:clrVal>
                                              <a:schemeClr val="hlink"/>
                                            </p:clrVal>
                                          </p:val>
                                        </p:tav>
                                      </p:tavLst>
                                    </p:anim>
                                    <p:set>
                                      <p:cBhvr>
                                        <p:cTn id="14" dur="80"/>
                                        <p:tgtEl>
                                          <p:spTgt spid="203779">
                                            <p:txEl>
                                              <p:pRg st="1" end="1"/>
                                            </p:txEl>
                                          </p:spTgt>
                                        </p:tgtEl>
                                        <p:attrNameLst>
                                          <p:attrName>fill.type</p:attrName>
                                        </p:attrNameLst>
                                      </p:cBhvr>
                                      <p:to>
                                        <p:strVal val="solid"/>
                                      </p:to>
                                    </p:set>
                                  </p:childTnLst>
                                </p:cTn>
                              </p:par>
                              <p:par>
                                <p:cTn id="15" presetID="21" presetClass="entr" presetSubtype="4" fill="hold" nodeType="with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wheel(4)">
                                      <p:cBhvr>
                                        <p:cTn id="17" dur="2000"/>
                                        <p:tgtEl>
                                          <p:spTgt spid="3"/>
                                        </p:tgtEl>
                                      </p:cBhvr>
                                    </p:animEffect>
                                  </p:childTnLst>
                                </p:cTn>
                              </p:par>
                              <p:par>
                                <p:cTn id="18" presetID="30" presetClass="entr" presetSubtype="0" fill="hold" nodeType="withEffect">
                                  <p:stCondLst>
                                    <p:cond delay="0"/>
                                  </p:stCondLst>
                                  <p:childTnLst>
                                    <p:set>
                                      <p:cBhvr>
                                        <p:cTn id="19" dur="1" fill="hold">
                                          <p:stCondLst>
                                            <p:cond delay="0"/>
                                          </p:stCondLst>
                                        </p:cTn>
                                        <p:tgtEl>
                                          <p:spTgt spid="3"/>
                                        </p:tgtEl>
                                        <p:attrNameLst>
                                          <p:attrName>style.visibility</p:attrName>
                                        </p:attrNameLst>
                                      </p:cBhvr>
                                      <p:to>
                                        <p:strVal val="visible"/>
                                      </p:to>
                                    </p:set>
                                    <p:animEffect transition="in" filter="fade">
                                      <p:cBhvr>
                                        <p:cTn id="20" dur="1600" decel="100000"/>
                                        <p:tgtEl>
                                          <p:spTgt spid="3"/>
                                        </p:tgtEl>
                                      </p:cBhvr>
                                    </p:animEffect>
                                    <p:anim calcmode="lin" valueType="num">
                                      <p:cBhvr>
                                        <p:cTn id="21" dur="1600" decel="100000" fill="hold"/>
                                        <p:tgtEl>
                                          <p:spTgt spid="3"/>
                                        </p:tgtEl>
                                        <p:attrNameLst>
                                          <p:attrName>style.rotation</p:attrName>
                                        </p:attrNameLst>
                                      </p:cBhvr>
                                      <p:tavLst>
                                        <p:tav tm="0">
                                          <p:val>
                                            <p:fltVal val="-90"/>
                                          </p:val>
                                        </p:tav>
                                        <p:tav tm="100000">
                                          <p:val>
                                            <p:fltVal val="0"/>
                                          </p:val>
                                        </p:tav>
                                      </p:tavLst>
                                    </p:anim>
                                    <p:anim calcmode="lin" valueType="num">
                                      <p:cBhvr>
                                        <p:cTn id="22" dur="1600" decel="100000" fill="hold"/>
                                        <p:tgtEl>
                                          <p:spTgt spid="3"/>
                                        </p:tgtEl>
                                        <p:attrNameLst>
                                          <p:attrName>ppt_x</p:attrName>
                                        </p:attrNameLst>
                                      </p:cBhvr>
                                      <p:tavLst>
                                        <p:tav tm="0">
                                          <p:val>
                                            <p:strVal val="#ppt_x+0.4"/>
                                          </p:val>
                                        </p:tav>
                                        <p:tav tm="100000">
                                          <p:val>
                                            <p:strVal val="#ppt_x-0.05"/>
                                          </p:val>
                                        </p:tav>
                                      </p:tavLst>
                                    </p:anim>
                                    <p:anim calcmode="lin" valueType="num">
                                      <p:cBhvr>
                                        <p:cTn id="23" dur="1600" decel="100000" fill="hold"/>
                                        <p:tgtEl>
                                          <p:spTgt spid="3"/>
                                        </p:tgtEl>
                                        <p:attrNameLst>
                                          <p:attrName>ppt_y</p:attrName>
                                        </p:attrNameLst>
                                      </p:cBhvr>
                                      <p:tavLst>
                                        <p:tav tm="0">
                                          <p:val>
                                            <p:strVal val="#ppt_y-0.4"/>
                                          </p:val>
                                        </p:tav>
                                        <p:tav tm="100000">
                                          <p:val>
                                            <p:strVal val="#ppt_y+0.1"/>
                                          </p:val>
                                        </p:tav>
                                      </p:tavLst>
                                    </p:anim>
                                    <p:anim calcmode="lin" valueType="num">
                                      <p:cBhvr>
                                        <p:cTn id="24" dur="400" accel="100000" fill="hold">
                                          <p:stCondLst>
                                            <p:cond delay="1600"/>
                                          </p:stCondLst>
                                        </p:cTn>
                                        <p:tgtEl>
                                          <p:spTgt spid="3"/>
                                        </p:tgtEl>
                                        <p:attrNameLst>
                                          <p:attrName>ppt_x</p:attrName>
                                        </p:attrNameLst>
                                      </p:cBhvr>
                                      <p:tavLst>
                                        <p:tav tm="0">
                                          <p:val>
                                            <p:strVal val="#ppt_x-0.05"/>
                                          </p:val>
                                        </p:tav>
                                        <p:tav tm="100000">
                                          <p:val>
                                            <p:strVal val="#ppt_x"/>
                                          </p:val>
                                        </p:tav>
                                      </p:tavLst>
                                    </p:anim>
                                    <p:anim calcmode="lin" valueType="num">
                                      <p:cBhvr>
                                        <p:cTn id="25" dur="400" accel="100000" fill="hold">
                                          <p:stCondLst>
                                            <p:cond delay="1600"/>
                                          </p:stCondLst>
                                        </p:cTn>
                                        <p:tgtEl>
                                          <p:spTgt spid="3"/>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Espace réservé du contenu 3"/>
          <p:cNvPicPr>
            <a:picLocks noChangeAspect="1"/>
          </p:cNvPicPr>
          <p:nvPr/>
        </p:nvPicPr>
        <p:blipFill>
          <a:blip r:embed="rId2" cstate="print"/>
          <a:srcRect/>
          <a:stretch>
            <a:fillRect/>
          </a:stretch>
        </p:blipFill>
        <p:spPr bwMode="auto">
          <a:xfrm>
            <a:off x="0" y="0"/>
            <a:ext cx="23774400" cy="14722475"/>
          </a:xfrm>
          <a:prstGeom prst="rect">
            <a:avLst/>
          </a:prstGeom>
          <a:noFill/>
          <a:ln w="9525">
            <a:noFill/>
            <a:miter lim="800000"/>
            <a:headEnd/>
            <a:tailEnd/>
          </a:ln>
          <a:effectLst/>
        </p:spPr>
      </p:pic>
      <p:pic>
        <p:nvPicPr>
          <p:cNvPr id="17" name="Picture 13" descr="Foto+de+Sylvia+Rosetti"/>
          <p:cNvPicPr>
            <a:picLocks noChangeAspect="1" noChangeArrowheads="1"/>
          </p:cNvPicPr>
          <p:nvPr/>
        </p:nvPicPr>
        <p:blipFill>
          <a:blip r:embed="rId3" cstate="print"/>
          <a:srcRect/>
          <a:stretch>
            <a:fillRect/>
          </a:stretch>
        </p:blipFill>
        <p:spPr bwMode="auto">
          <a:xfrm rot="-701027">
            <a:off x="207700" y="-962790"/>
            <a:ext cx="22305798" cy="14734948"/>
          </a:xfrm>
          <a:prstGeom prst="rect">
            <a:avLst/>
          </a:prstGeom>
          <a:noFill/>
          <a:ln w="9525">
            <a:solidFill>
              <a:srgbClr val="E31C07"/>
            </a:solidFill>
            <a:miter lim="800000"/>
            <a:headEnd/>
            <a:tailEnd/>
          </a:ln>
        </p:spPr>
      </p:pic>
      <p:pic>
        <p:nvPicPr>
          <p:cNvPr id="155652" name="Image 2" descr="swirlrainbw3.gif"/>
          <p:cNvPicPr>
            <a:picLocks noChangeAspect="1"/>
          </p:cNvPicPr>
          <p:nvPr/>
        </p:nvPicPr>
        <p:blipFill>
          <a:blip r:embed="rId4" cstate="print"/>
          <a:srcRect/>
          <a:stretch>
            <a:fillRect/>
          </a:stretch>
        </p:blipFill>
        <p:spPr bwMode="auto">
          <a:xfrm rot="5400000">
            <a:off x="-7270751" y="7270772"/>
            <a:ext cx="14722475" cy="180974"/>
          </a:xfrm>
          <a:prstGeom prst="rect">
            <a:avLst/>
          </a:prstGeom>
          <a:noFill/>
          <a:ln w="9525">
            <a:noFill/>
            <a:miter lim="800000"/>
            <a:headEnd/>
            <a:tailEnd/>
          </a:ln>
        </p:spPr>
      </p:pic>
      <p:pic>
        <p:nvPicPr>
          <p:cNvPr id="155653" name="Image 2" descr="swirlrainbw3.gif"/>
          <p:cNvPicPr>
            <a:picLocks noChangeAspect="1"/>
          </p:cNvPicPr>
          <p:nvPr/>
        </p:nvPicPr>
        <p:blipFill>
          <a:blip r:embed="rId4" cstate="print"/>
          <a:srcRect/>
          <a:stretch>
            <a:fillRect/>
          </a:stretch>
        </p:blipFill>
        <p:spPr bwMode="auto">
          <a:xfrm rot="5400000">
            <a:off x="16322680" y="7270772"/>
            <a:ext cx="14722475" cy="180974"/>
          </a:xfrm>
          <a:prstGeom prst="rect">
            <a:avLst/>
          </a:prstGeom>
          <a:noFill/>
          <a:ln w="9525">
            <a:noFill/>
            <a:miter lim="800000"/>
            <a:headEnd/>
            <a:tailEnd/>
          </a:ln>
        </p:spPr>
      </p:pic>
      <p:pic>
        <p:nvPicPr>
          <p:cNvPr id="155654" name="Image 2" descr="swirlrainbw3.gif"/>
          <p:cNvPicPr>
            <a:picLocks noChangeAspect="1"/>
          </p:cNvPicPr>
          <p:nvPr/>
        </p:nvPicPr>
        <p:blipFill>
          <a:blip r:embed="rId4" cstate="print"/>
          <a:srcRect/>
          <a:stretch>
            <a:fillRect/>
          </a:stretch>
        </p:blipFill>
        <p:spPr bwMode="auto">
          <a:xfrm rot="10800000">
            <a:off x="14" y="0"/>
            <a:ext cx="23774400" cy="149226"/>
          </a:xfrm>
          <a:prstGeom prst="rect">
            <a:avLst/>
          </a:prstGeom>
          <a:noFill/>
          <a:ln w="9525">
            <a:noFill/>
            <a:miter lim="800000"/>
            <a:headEnd/>
            <a:tailEnd/>
          </a:ln>
        </p:spPr>
      </p:pic>
      <p:pic>
        <p:nvPicPr>
          <p:cNvPr id="155655" name="Image 2" descr="swirlrainbw3.gif"/>
          <p:cNvPicPr>
            <a:picLocks noChangeAspect="1"/>
          </p:cNvPicPr>
          <p:nvPr/>
        </p:nvPicPr>
        <p:blipFill>
          <a:blip r:embed="rId4" cstate="print"/>
          <a:srcRect/>
          <a:stretch>
            <a:fillRect/>
          </a:stretch>
        </p:blipFill>
        <p:spPr bwMode="auto">
          <a:xfrm rot="10800000">
            <a:off x="14" y="14562147"/>
            <a:ext cx="23774400" cy="160337"/>
          </a:xfrm>
          <a:prstGeom prst="rect">
            <a:avLst/>
          </a:prstGeom>
          <a:noFill/>
          <a:ln w="9525">
            <a:noFill/>
            <a:miter lim="800000"/>
            <a:headEnd/>
            <a:tailEnd/>
          </a:ln>
        </p:spPr>
      </p:pic>
      <p:pic>
        <p:nvPicPr>
          <p:cNvPr id="155650" name="Picture 2" descr="CARA"/>
          <p:cNvPicPr>
            <a:picLocks noChangeAspect="1" noChangeArrowheads="1"/>
          </p:cNvPicPr>
          <p:nvPr/>
        </p:nvPicPr>
        <p:blipFill>
          <a:blip r:embed="rId5" cstate="email"/>
          <a:srcRect/>
          <a:stretch>
            <a:fillRect/>
          </a:stretch>
        </p:blipFill>
        <p:spPr bwMode="auto">
          <a:xfrm>
            <a:off x="1428968" y="12459646"/>
            <a:ext cx="1566637" cy="1469485"/>
          </a:xfrm>
          <a:prstGeom prst="rect">
            <a:avLst/>
          </a:prstGeom>
          <a:noFill/>
          <a:ln w="38100">
            <a:solidFill>
              <a:srgbClr val="1CDEF8"/>
            </a:solidFill>
            <a:miter lim="800000"/>
            <a:headEnd/>
            <a:tailEnd/>
          </a:ln>
        </p:spPr>
      </p:pic>
      <p:sp>
        <p:nvSpPr>
          <p:cNvPr id="22" name="WordArt 12"/>
          <p:cNvSpPr>
            <a:spLocks noChangeArrowheads="1" noChangeShapeType="1" noTextEdit="1"/>
          </p:cNvSpPr>
          <p:nvPr/>
        </p:nvSpPr>
        <p:spPr bwMode="auto">
          <a:xfrm>
            <a:off x="1674952" y="1076011"/>
            <a:ext cx="7283255" cy="6755418"/>
          </a:xfrm>
          <a:prstGeom prst="rect">
            <a:avLst/>
          </a:prstGeom>
        </p:spPr>
        <p:txBody>
          <a:bodyPr wrap="none" lIns="172712" tIns="86357" rIns="172712" bIns="86357" fromWordArt="1">
            <a:prstTxWarp prst="textPlain">
              <a:avLst>
                <a:gd name="adj" fmla="val 46223"/>
              </a:avLst>
            </a:prstTxWarp>
          </a:bodyPr>
          <a:lstStyle/>
          <a:p>
            <a:pPr algn="ctr"/>
            <a:r>
              <a:rPr lang="es-ES" sz="69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UN FUERTE </a:t>
            </a:r>
          </a:p>
          <a:p>
            <a:pPr algn="ctr"/>
            <a:r>
              <a:rPr lang="es-ES" sz="69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ABRAZO,</a:t>
            </a:r>
          </a:p>
          <a:p>
            <a:pPr algn="ctr"/>
            <a:r>
              <a:rPr lang="es-ES" sz="69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FELIZ </a:t>
            </a:r>
          </a:p>
          <a:p>
            <a:pPr algn="ctr"/>
            <a:r>
              <a:rPr lang="es-ES" sz="69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NAVIDAD</a:t>
            </a:r>
          </a:p>
          <a:p>
            <a:pPr algn="ctr"/>
            <a:endParaRPr lang="es-ES" sz="6900" kern="10" dirty="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endParaRPr>
          </a:p>
        </p:txBody>
      </p:sp>
      <p:sp>
        <p:nvSpPr>
          <p:cNvPr id="12" name="Text Box 3"/>
          <p:cNvSpPr txBox="1">
            <a:spLocks noChangeArrowheads="1"/>
          </p:cNvSpPr>
          <p:nvPr/>
        </p:nvSpPr>
        <p:spPr bwMode="auto">
          <a:xfrm>
            <a:off x="13846367" y="8"/>
            <a:ext cx="9095315" cy="12006119"/>
          </a:xfrm>
          <a:prstGeom prst="rect">
            <a:avLst/>
          </a:prstGeom>
          <a:noFill/>
          <a:ln w="38100">
            <a:noFill/>
            <a:miter lim="800000"/>
            <a:headEnd/>
            <a:tailEnd/>
          </a:ln>
          <a:effectLst/>
        </p:spPr>
        <p:txBody>
          <a:bodyPr wrap="square" lIns="216167" tIns="108083" rIns="216167" bIns="108083">
            <a:spAutoFit/>
          </a:bodyPr>
          <a:lstStyle/>
          <a:p>
            <a:pPr algn="ctr" defTabSz="2161523" eaLnBrk="0" hangingPunct="0">
              <a:spcBef>
                <a:spcPct val="50000"/>
              </a:spcBef>
            </a:pPr>
            <a:endParaRPr lang="fr-FR" sz="8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2161523" eaLnBrk="0" hangingPunct="0">
              <a:spcBef>
                <a:spcPct val="50000"/>
              </a:spcBef>
            </a:pPr>
            <a:r>
              <a:rPr lang="fr-FR" sz="8400" b="1" dirty="0" err="1">
                <a:ln w="18000">
                  <a:solidFill>
                    <a:schemeClr val="accent2">
                      <a:satMod val="140000"/>
                    </a:schemeClr>
                  </a:solidFill>
                  <a:prstDash val="solid"/>
                  <a:miter lim="800000"/>
                </a:ln>
                <a:solidFill>
                  <a:srgbClr val="FF0000"/>
                </a:solidFill>
                <a:effectLst>
                  <a:outerShdw blurRad="25500" dist="23000" dir="7020000" algn="tl">
                    <a:srgbClr val="000000">
                      <a:alpha val="50000"/>
                    </a:srgbClr>
                  </a:outerShdw>
                </a:effectLst>
                <a:latin typeface="Comic Sans MS" pitchFamily="66" charset="0"/>
                <a:cs typeface="Arial" charset="0"/>
              </a:rPr>
              <a:t>Hoy</a:t>
            </a:r>
            <a:r>
              <a:rPr lang="fr-FR" sz="8400" b="1" dirty="0">
                <a:ln w="18000">
                  <a:solidFill>
                    <a:schemeClr val="accent2">
                      <a:satMod val="140000"/>
                    </a:schemeClr>
                  </a:solidFill>
                  <a:prstDash val="solid"/>
                  <a:miter lim="800000"/>
                </a:ln>
                <a:solidFill>
                  <a:srgbClr val="FF0000"/>
                </a:solidFill>
                <a:effectLst>
                  <a:outerShdw blurRad="25500" dist="23000" dir="7020000" algn="tl">
                    <a:srgbClr val="000000">
                      <a:alpha val="50000"/>
                    </a:srgbClr>
                  </a:outerShdw>
                </a:effectLst>
                <a:latin typeface="Comic Sans MS" pitchFamily="66" charset="0"/>
                <a:cs typeface="Arial" charset="0"/>
              </a:rPr>
              <a:t> es </a:t>
            </a:r>
            <a:fld id="{547A8F08-4E97-4815-9C23-5989351D5EDB}" type="datetime2">
              <a:rPr lang="es-ES_tradnl" sz="8400" b="1">
                <a:ln w="18000">
                  <a:solidFill>
                    <a:schemeClr val="accent2">
                      <a:satMod val="140000"/>
                    </a:schemeClr>
                  </a:solidFill>
                  <a:prstDash val="solid"/>
                  <a:miter lim="800000"/>
                </a:ln>
                <a:solidFill>
                  <a:srgbClr val="FF0000"/>
                </a:solidFill>
                <a:effectLst>
                  <a:outerShdw blurRad="25500" dist="23000" dir="7020000" algn="tl">
                    <a:srgbClr val="000000">
                      <a:alpha val="50000"/>
                    </a:srgbClr>
                  </a:outerShdw>
                </a:effectLst>
                <a:latin typeface="Comic Sans MS" pitchFamily="66" charset="0"/>
                <a:cs typeface="Arial" charset="0"/>
              </a:rPr>
              <a:pPr algn="ctr" defTabSz="2161523" eaLnBrk="0" hangingPunct="0">
                <a:spcBef>
                  <a:spcPct val="50000"/>
                </a:spcBef>
              </a:pPr>
              <a:t>miércoles, 12 de diciembre de 2018</a:t>
            </a:fld>
            <a:endParaRPr lang="es-ES" sz="8400" b="1" dirty="0">
              <a:ln w="18000">
                <a:solidFill>
                  <a:schemeClr val="accent2">
                    <a:satMod val="140000"/>
                  </a:schemeClr>
                </a:solidFill>
                <a:prstDash val="solid"/>
                <a:miter lim="800000"/>
              </a:ln>
              <a:solidFill>
                <a:srgbClr val="FF0000"/>
              </a:solidFill>
              <a:effectLst>
                <a:outerShdw blurRad="25500" dist="23000" dir="7020000" algn="tl">
                  <a:srgbClr val="000000">
                    <a:alpha val="50000"/>
                  </a:srgbClr>
                </a:outerShdw>
              </a:effectLst>
              <a:latin typeface="Comic Sans MS" pitchFamily="66" charset="0"/>
              <a:cs typeface="Arial" charset="0"/>
            </a:endParaRPr>
          </a:p>
          <a:p>
            <a:pPr algn="ctr" defTabSz="2161523" eaLnBrk="0" hangingPunct="0">
              <a:spcBef>
                <a:spcPct val="50000"/>
              </a:spcBef>
            </a:pPr>
            <a:r>
              <a:rPr lang="fr-FR" sz="7600" b="1" dirty="0" err="1">
                <a:ln w="18000">
                  <a:solidFill>
                    <a:schemeClr val="accent2">
                      <a:satMod val="140000"/>
                    </a:schemeClr>
                  </a:solidFill>
                  <a:prstDash val="solid"/>
                  <a:miter lim="800000"/>
                </a:ln>
                <a:solidFill>
                  <a:srgbClr val="FF0000"/>
                </a:solidFill>
                <a:effectLst>
                  <a:outerShdw blurRad="25500" dist="23000" dir="7020000" algn="tl">
                    <a:srgbClr val="000000">
                      <a:alpha val="50000"/>
                    </a:srgbClr>
                  </a:outerShdw>
                </a:effectLst>
                <a:latin typeface="Comic Sans MS" pitchFamily="66" charset="0"/>
                <a:cs typeface="Arial" charset="0"/>
              </a:rPr>
              <a:t>Ahora</a:t>
            </a:r>
            <a:r>
              <a:rPr lang="fr-FR" sz="7600" b="1" dirty="0">
                <a:ln w="18000">
                  <a:solidFill>
                    <a:schemeClr val="accent2">
                      <a:satMod val="140000"/>
                    </a:schemeClr>
                  </a:solidFill>
                  <a:prstDash val="solid"/>
                  <a:miter lim="800000"/>
                </a:ln>
                <a:solidFill>
                  <a:srgbClr val="FF0000"/>
                </a:solidFill>
                <a:effectLst>
                  <a:outerShdw blurRad="25500" dist="23000" dir="7020000" algn="tl">
                    <a:srgbClr val="000000">
                      <a:alpha val="50000"/>
                    </a:srgbClr>
                  </a:outerShdw>
                </a:effectLst>
                <a:latin typeface="Comic Sans MS" pitchFamily="66" charset="0"/>
                <a:cs typeface="Arial" charset="0"/>
              </a:rPr>
              <a:t> </a:t>
            </a:r>
            <a:r>
              <a:rPr lang="fr-FR" sz="7600" b="1" dirty="0" err="1">
                <a:ln w="18000">
                  <a:solidFill>
                    <a:schemeClr val="accent2">
                      <a:satMod val="140000"/>
                    </a:schemeClr>
                  </a:solidFill>
                  <a:prstDash val="solid"/>
                  <a:miter lim="800000"/>
                </a:ln>
                <a:solidFill>
                  <a:srgbClr val="FF0000"/>
                </a:solidFill>
                <a:effectLst>
                  <a:outerShdw blurRad="25500" dist="23000" dir="7020000" algn="tl">
                    <a:srgbClr val="000000">
                      <a:alpha val="50000"/>
                    </a:srgbClr>
                  </a:outerShdw>
                </a:effectLst>
                <a:latin typeface="Comic Sans MS" pitchFamily="66" charset="0"/>
                <a:cs typeface="Arial" charset="0"/>
              </a:rPr>
              <a:t>mismo</a:t>
            </a:r>
            <a:r>
              <a:rPr lang="fr-FR" sz="7600" b="1" dirty="0">
                <a:ln w="18000">
                  <a:solidFill>
                    <a:schemeClr val="accent2">
                      <a:satMod val="140000"/>
                    </a:schemeClr>
                  </a:solidFill>
                  <a:prstDash val="solid"/>
                  <a:miter lim="800000"/>
                </a:ln>
                <a:solidFill>
                  <a:srgbClr val="FF0000"/>
                </a:solidFill>
                <a:effectLst>
                  <a:outerShdw blurRad="25500" dist="23000" dir="7020000" algn="tl">
                    <a:srgbClr val="000000">
                      <a:alpha val="50000"/>
                    </a:srgbClr>
                  </a:outerShdw>
                </a:effectLst>
                <a:latin typeface="Comic Sans MS" pitchFamily="66" charset="0"/>
                <a:cs typeface="Arial" charset="0"/>
              </a:rPr>
              <a:t> son las </a:t>
            </a:r>
            <a:fld id="{D4F074C5-9B07-4D47-A00C-C4AC33E005FE}" type="datetime10">
              <a:rPr lang="fr-FR" sz="7600" b="1">
                <a:ln w="18000">
                  <a:solidFill>
                    <a:schemeClr val="accent2">
                      <a:satMod val="140000"/>
                    </a:schemeClr>
                  </a:solidFill>
                  <a:prstDash val="solid"/>
                  <a:miter lim="800000"/>
                </a:ln>
                <a:solidFill>
                  <a:srgbClr val="FF0000"/>
                </a:solidFill>
                <a:effectLst>
                  <a:outerShdw blurRad="25500" dist="23000" dir="7020000" algn="tl">
                    <a:srgbClr val="000000">
                      <a:alpha val="50000"/>
                    </a:srgbClr>
                  </a:outerShdw>
                </a:effectLst>
                <a:latin typeface="Comic Sans MS" pitchFamily="66" charset="0"/>
                <a:cs typeface="Arial" charset="0"/>
              </a:rPr>
              <a:pPr algn="ctr" defTabSz="2161523" eaLnBrk="0" hangingPunct="0">
                <a:spcBef>
                  <a:spcPct val="50000"/>
                </a:spcBef>
              </a:pPr>
              <a:t>16:50</a:t>
            </a:fld>
            <a:r>
              <a:rPr lang="fr-FR" sz="7600" b="1" dirty="0">
                <a:ln w="18000">
                  <a:solidFill>
                    <a:schemeClr val="accent2">
                      <a:satMod val="140000"/>
                    </a:schemeClr>
                  </a:solidFill>
                  <a:prstDash val="solid"/>
                  <a:miter lim="800000"/>
                </a:ln>
                <a:solidFill>
                  <a:srgbClr val="FF0000"/>
                </a:solidFill>
                <a:effectLst>
                  <a:outerShdw blurRad="25500" dist="23000" dir="7020000" algn="tl">
                    <a:srgbClr val="000000">
                      <a:alpha val="50000"/>
                    </a:srgbClr>
                  </a:outerShdw>
                </a:effectLst>
                <a:latin typeface="Comic Sans MS" pitchFamily="66" charset="0"/>
                <a:cs typeface="Arial" charset="0"/>
              </a:rPr>
              <a:t> </a:t>
            </a:r>
            <a:r>
              <a:rPr lang="fr-FR" sz="7600" b="1" dirty="0" err="1" smtClean="0">
                <a:ln w="18000">
                  <a:solidFill>
                    <a:schemeClr val="accent2">
                      <a:satMod val="140000"/>
                    </a:schemeClr>
                  </a:solidFill>
                  <a:prstDash val="solid"/>
                  <a:miter lim="800000"/>
                </a:ln>
                <a:solidFill>
                  <a:srgbClr val="FF0000"/>
                </a:solidFill>
                <a:effectLst>
                  <a:outerShdw blurRad="25500" dist="23000" dir="7020000" algn="tl">
                    <a:srgbClr val="000000">
                      <a:alpha val="50000"/>
                    </a:srgbClr>
                  </a:outerShdw>
                </a:effectLst>
                <a:latin typeface="Comic Sans MS" pitchFamily="66" charset="0"/>
                <a:cs typeface="Arial" charset="0"/>
              </a:rPr>
              <a:t>horas</a:t>
            </a:r>
            <a:r>
              <a:rPr lang="fr-FR" sz="7600" b="1" dirty="0" smtClean="0">
                <a:ln w="18000">
                  <a:solidFill>
                    <a:schemeClr val="accent2">
                      <a:satMod val="140000"/>
                    </a:schemeClr>
                  </a:solidFill>
                  <a:prstDash val="solid"/>
                  <a:miter lim="800000"/>
                </a:ln>
                <a:solidFill>
                  <a:srgbClr val="FF0000"/>
                </a:solidFill>
                <a:effectLst>
                  <a:outerShdw blurRad="25500" dist="23000" dir="7020000" algn="tl">
                    <a:srgbClr val="000000">
                      <a:alpha val="50000"/>
                    </a:srgbClr>
                  </a:outerShdw>
                </a:effectLst>
                <a:latin typeface="Comic Sans MS" pitchFamily="66" charset="0"/>
                <a:cs typeface="Arial" charset="0"/>
              </a:rPr>
              <a:t>.</a:t>
            </a:r>
            <a:endParaRPr lang="fr-FR" sz="7600" b="1" dirty="0">
              <a:ln w="18000">
                <a:solidFill>
                  <a:schemeClr val="accent2">
                    <a:satMod val="140000"/>
                  </a:schemeClr>
                </a:solidFill>
                <a:prstDash val="solid"/>
                <a:miter lim="800000"/>
              </a:ln>
              <a:solidFill>
                <a:srgbClr val="FF0000"/>
              </a:solidFill>
              <a:effectLst>
                <a:outerShdw blurRad="25500" dist="23000" dir="7020000" algn="tl">
                  <a:srgbClr val="000000">
                    <a:alpha val="50000"/>
                  </a:srgbClr>
                </a:outerShdw>
              </a:effectLst>
              <a:latin typeface="Comic Sans MS" pitchFamily="66" charset="0"/>
              <a:cs typeface="Arial" charset="0"/>
            </a:endParaRPr>
          </a:p>
          <a:p>
            <a:pPr algn="ctr" defTabSz="2161523" eaLnBrk="0" hangingPunct="0">
              <a:spcBef>
                <a:spcPct val="50000"/>
              </a:spcBef>
            </a:pPr>
            <a:endParaRPr lang="fr-FR" sz="7600" dirty="0">
              <a:solidFill>
                <a:srgbClr val="FFFF00"/>
              </a:solidFill>
              <a:latin typeface="Comic Sans MS" pitchFamily="66" charset="0"/>
              <a:cs typeface="Arial" charset="0"/>
            </a:endParaRPr>
          </a:p>
        </p:txBody>
      </p:sp>
      <p:pic>
        <p:nvPicPr>
          <p:cNvPr id="16" name="Picture 6" descr="http://www.nombres-animados.net/Letra-J/Jose-Luis/Nombre-animado-Jose-Luis-04.gif"/>
          <p:cNvPicPr>
            <a:picLocks noChangeAspect="1" noChangeArrowheads="1" noCrop="1"/>
          </p:cNvPicPr>
          <p:nvPr/>
        </p:nvPicPr>
        <p:blipFill>
          <a:blip r:embed="rId6">
            <a:duotone>
              <a:prstClr val="black"/>
              <a:schemeClr val="accent2">
                <a:tint val="45000"/>
                <a:satMod val="400000"/>
              </a:schemeClr>
            </a:duotone>
            <a:lum bright="-18000" contrast="-4000"/>
          </a:blip>
          <a:srcRect/>
          <a:stretch>
            <a:fillRect/>
          </a:stretch>
        </p:blipFill>
        <p:spPr bwMode="auto">
          <a:xfrm>
            <a:off x="3297012" y="12046252"/>
            <a:ext cx="5222975" cy="2005211"/>
          </a:xfrm>
          <a:prstGeom prst="rect">
            <a:avLst/>
          </a:prstGeom>
          <a:noFill/>
        </p:spPr>
      </p:pic>
    </p:spTree>
  </p:cSld>
  <p:clrMapOvr>
    <a:masterClrMapping/>
  </p:clrMapOvr>
  <p:transition spd="slow" advClick="0" advTm="15000">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iterate type="lt">
                                    <p:tmPct val="5000"/>
                                  </p:iterate>
                                  <p:childTnLst>
                                    <p:set>
                                      <p:cBhvr>
                                        <p:cTn id="6" dur="1" fill="hold">
                                          <p:stCondLst>
                                            <p:cond delay="0"/>
                                          </p:stCondLst>
                                        </p:cTn>
                                        <p:tgtEl>
                                          <p:spTgt spid="15"/>
                                        </p:tgtEl>
                                        <p:attrNameLst>
                                          <p:attrName>style.visibility</p:attrName>
                                        </p:attrNameLst>
                                      </p:cBhvr>
                                      <p:to>
                                        <p:strVal val="visible"/>
                                      </p:to>
                                    </p:set>
                                    <p:anim calcmode="lin" valueType="num">
                                      <p:cBhvr>
                                        <p:cTn id="7" dur="5000" fill="hold"/>
                                        <p:tgtEl>
                                          <p:spTgt spid="15"/>
                                        </p:tgtEl>
                                        <p:attrNameLst>
                                          <p:attrName>ppt_w</p:attrName>
                                        </p:attrNameLst>
                                      </p:cBhvr>
                                      <p:tavLst>
                                        <p:tav tm="0">
                                          <p:val>
                                            <p:fltVal val="0"/>
                                          </p:val>
                                        </p:tav>
                                        <p:tav tm="100000">
                                          <p:val>
                                            <p:strVal val="#ppt_w"/>
                                          </p:val>
                                        </p:tav>
                                      </p:tavLst>
                                    </p:anim>
                                    <p:anim calcmode="lin" valueType="num">
                                      <p:cBhvr>
                                        <p:cTn id="8" dur="5000" fill="hold"/>
                                        <p:tgtEl>
                                          <p:spTgt spid="15"/>
                                        </p:tgtEl>
                                        <p:attrNameLst>
                                          <p:attrName>ppt_h</p:attrName>
                                        </p:attrNameLst>
                                      </p:cBhvr>
                                      <p:tavLst>
                                        <p:tav tm="0">
                                          <p:val>
                                            <p:fltVal val="0"/>
                                          </p:val>
                                        </p:tav>
                                        <p:tav tm="100000">
                                          <p:val>
                                            <p:strVal val="#ppt_h"/>
                                          </p:val>
                                        </p:tav>
                                      </p:tavLst>
                                    </p:anim>
                                    <p:anim calcmode="lin" valueType="num">
                                      <p:cBhvr>
                                        <p:cTn id="9" dur="5000" fill="hold"/>
                                        <p:tgtEl>
                                          <p:spTgt spid="15"/>
                                        </p:tgtEl>
                                        <p:attrNameLst>
                                          <p:attrName>style.rotation</p:attrName>
                                        </p:attrNameLst>
                                      </p:cBhvr>
                                      <p:tavLst>
                                        <p:tav tm="0">
                                          <p:val>
                                            <p:fltVal val="90"/>
                                          </p:val>
                                        </p:tav>
                                        <p:tav tm="100000">
                                          <p:val>
                                            <p:fltVal val="0"/>
                                          </p:val>
                                        </p:tav>
                                      </p:tavLst>
                                    </p:anim>
                                    <p:animEffect transition="in" filter="fade">
                                      <p:cBhvr>
                                        <p:cTn id="10" dur="5000"/>
                                        <p:tgtEl>
                                          <p:spTgt spid="15"/>
                                        </p:tgtEl>
                                      </p:cBhvr>
                                    </p:animEffect>
                                  </p:childTnLst>
                                </p:cTn>
                              </p:par>
                            </p:childTnLst>
                          </p:cTn>
                        </p:par>
                        <p:par>
                          <p:cTn id="11" fill="hold">
                            <p:stCondLst>
                              <p:cond delay="5000"/>
                            </p:stCondLst>
                            <p:childTnLst>
                              <p:par>
                                <p:cTn id="12" presetID="30" presetClass="entr" presetSubtype="0" fill="hold" nodeType="afterEffect">
                                  <p:stCondLst>
                                    <p:cond delay="0"/>
                                  </p:stCondLst>
                                  <p:childTnLst>
                                    <p:set>
                                      <p:cBhvr>
                                        <p:cTn id="13" dur="1" fill="hold">
                                          <p:stCondLst>
                                            <p:cond delay="0"/>
                                          </p:stCondLst>
                                        </p:cTn>
                                        <p:tgtEl>
                                          <p:spTgt spid="17"/>
                                        </p:tgtEl>
                                        <p:attrNameLst>
                                          <p:attrName>style.visibility</p:attrName>
                                        </p:attrNameLst>
                                      </p:cBhvr>
                                      <p:to>
                                        <p:strVal val="visible"/>
                                      </p:to>
                                    </p:set>
                                    <p:animEffect transition="in" filter="fade">
                                      <p:cBhvr>
                                        <p:cTn id="14" dur="4000" decel="100000"/>
                                        <p:tgtEl>
                                          <p:spTgt spid="17"/>
                                        </p:tgtEl>
                                      </p:cBhvr>
                                    </p:animEffect>
                                    <p:anim calcmode="lin" valueType="num">
                                      <p:cBhvr>
                                        <p:cTn id="15" dur="4000" decel="100000" fill="hold"/>
                                        <p:tgtEl>
                                          <p:spTgt spid="17"/>
                                        </p:tgtEl>
                                        <p:attrNameLst>
                                          <p:attrName>style.rotation</p:attrName>
                                        </p:attrNameLst>
                                      </p:cBhvr>
                                      <p:tavLst>
                                        <p:tav tm="0">
                                          <p:val>
                                            <p:fltVal val="-90"/>
                                          </p:val>
                                        </p:tav>
                                        <p:tav tm="100000">
                                          <p:val>
                                            <p:fltVal val="0"/>
                                          </p:val>
                                        </p:tav>
                                      </p:tavLst>
                                    </p:anim>
                                    <p:anim calcmode="lin" valueType="num">
                                      <p:cBhvr>
                                        <p:cTn id="16" dur="4000" decel="100000" fill="hold"/>
                                        <p:tgtEl>
                                          <p:spTgt spid="17"/>
                                        </p:tgtEl>
                                        <p:attrNameLst>
                                          <p:attrName>ppt_x</p:attrName>
                                        </p:attrNameLst>
                                      </p:cBhvr>
                                      <p:tavLst>
                                        <p:tav tm="0">
                                          <p:val>
                                            <p:strVal val="#ppt_x+0.4"/>
                                          </p:val>
                                        </p:tav>
                                        <p:tav tm="100000">
                                          <p:val>
                                            <p:strVal val="#ppt_x-0.05"/>
                                          </p:val>
                                        </p:tav>
                                      </p:tavLst>
                                    </p:anim>
                                    <p:anim calcmode="lin" valueType="num">
                                      <p:cBhvr>
                                        <p:cTn id="17" dur="4000" decel="100000" fill="hold"/>
                                        <p:tgtEl>
                                          <p:spTgt spid="17"/>
                                        </p:tgtEl>
                                        <p:attrNameLst>
                                          <p:attrName>ppt_y</p:attrName>
                                        </p:attrNameLst>
                                      </p:cBhvr>
                                      <p:tavLst>
                                        <p:tav tm="0">
                                          <p:val>
                                            <p:strVal val="#ppt_y-0.4"/>
                                          </p:val>
                                        </p:tav>
                                        <p:tav tm="100000">
                                          <p:val>
                                            <p:strVal val="#ppt_y+0.1"/>
                                          </p:val>
                                        </p:tav>
                                      </p:tavLst>
                                    </p:anim>
                                    <p:anim calcmode="lin" valueType="num">
                                      <p:cBhvr>
                                        <p:cTn id="18" dur="1000" accel="100000" fill="hold">
                                          <p:stCondLst>
                                            <p:cond delay="4000"/>
                                          </p:stCondLst>
                                        </p:cTn>
                                        <p:tgtEl>
                                          <p:spTgt spid="17"/>
                                        </p:tgtEl>
                                        <p:attrNameLst>
                                          <p:attrName>ppt_x</p:attrName>
                                        </p:attrNameLst>
                                      </p:cBhvr>
                                      <p:tavLst>
                                        <p:tav tm="0">
                                          <p:val>
                                            <p:strVal val="#ppt_x-0.05"/>
                                          </p:val>
                                        </p:tav>
                                        <p:tav tm="100000">
                                          <p:val>
                                            <p:strVal val="#ppt_x"/>
                                          </p:val>
                                        </p:tav>
                                      </p:tavLst>
                                    </p:anim>
                                    <p:anim calcmode="lin" valueType="num">
                                      <p:cBhvr>
                                        <p:cTn id="19" dur="1000" accel="100000" fill="hold">
                                          <p:stCondLst>
                                            <p:cond delay="4000"/>
                                          </p:stCondLst>
                                        </p:cTn>
                                        <p:tgtEl>
                                          <p:spTgt spid="17"/>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3435244"/>
            <a:ext cx="23774400" cy="490749"/>
          </a:xfrm>
          <a:prstGeom prst="rect">
            <a:avLst/>
          </a:prstGeom>
          <a:solidFill>
            <a:schemeClr val="bg1"/>
          </a:solidFill>
          <a:ln w="19050">
            <a:solidFill>
              <a:srgbClr val="C0C0C0"/>
            </a:solidFill>
            <a:miter lim="800000"/>
            <a:headEnd/>
            <a:tailEnd/>
          </a:ln>
          <a:effectLst/>
        </p:spPr>
        <p:txBody>
          <a:bodyPr wrap="none" lIns="219934" tIns="109967" rIns="219934" bIns="109967" anchor="ctr"/>
          <a:lstStyle/>
          <a:p>
            <a:endParaRPr lang="es-ES"/>
          </a:p>
        </p:txBody>
      </p:sp>
      <p:sp>
        <p:nvSpPr>
          <p:cNvPr id="4101" name="Rectangle 5"/>
          <p:cNvSpPr>
            <a:spLocks noChangeArrowheads="1"/>
          </p:cNvSpPr>
          <p:nvPr/>
        </p:nvSpPr>
        <p:spPr bwMode="auto">
          <a:xfrm>
            <a:off x="0" y="3925993"/>
            <a:ext cx="23774400" cy="10796482"/>
          </a:xfrm>
          <a:prstGeom prst="rect">
            <a:avLst/>
          </a:prstGeom>
          <a:solidFill>
            <a:srgbClr val="B6E8FC"/>
          </a:solidFill>
          <a:ln w="9525">
            <a:noFill/>
            <a:miter lim="800000"/>
            <a:headEnd/>
            <a:tailEnd/>
          </a:ln>
          <a:effectLst/>
        </p:spPr>
        <p:txBody>
          <a:bodyPr wrap="none" lIns="219934" tIns="109967" rIns="219934" bIns="109967" anchor="ctr"/>
          <a:lstStyle/>
          <a:p>
            <a:pPr algn="ctr"/>
            <a:endParaRPr lang="es-ES"/>
          </a:p>
        </p:txBody>
      </p:sp>
      <p:pic>
        <p:nvPicPr>
          <p:cNvPr id="4103" name="Picture 7" descr="logo_grande">
            <a:hlinkClick r:id="rId2"/>
          </p:cNvPr>
          <p:cNvPicPr>
            <a:picLocks noChangeAspect="1" noChangeArrowheads="1"/>
          </p:cNvPicPr>
          <p:nvPr/>
        </p:nvPicPr>
        <p:blipFill>
          <a:blip r:embed="rId3"/>
          <a:srcRect/>
          <a:stretch>
            <a:fillRect/>
          </a:stretch>
        </p:blipFill>
        <p:spPr bwMode="auto">
          <a:xfrm>
            <a:off x="5151120" y="0"/>
            <a:ext cx="12679680" cy="3353453"/>
          </a:xfrm>
          <a:prstGeom prst="rect">
            <a:avLst/>
          </a:prstGeom>
          <a:noFill/>
        </p:spPr>
      </p:pic>
      <p:sp>
        <p:nvSpPr>
          <p:cNvPr id="4104" name="Text Box 8"/>
          <p:cNvSpPr txBox="1">
            <a:spLocks noChangeArrowheads="1"/>
          </p:cNvSpPr>
          <p:nvPr/>
        </p:nvSpPr>
        <p:spPr bwMode="auto">
          <a:xfrm>
            <a:off x="0" y="4089577"/>
            <a:ext cx="23774400" cy="5700505"/>
          </a:xfrm>
          <a:prstGeom prst="rect">
            <a:avLst/>
          </a:prstGeom>
          <a:noFill/>
          <a:ln w="9525">
            <a:noFill/>
            <a:miter lim="800000"/>
            <a:headEnd/>
            <a:tailEnd/>
          </a:ln>
          <a:effectLst/>
        </p:spPr>
        <p:txBody>
          <a:bodyPr lIns="219934" tIns="109967" rIns="219934" bIns="109967">
            <a:spAutoFit/>
          </a:bodyPr>
          <a:lstStyle/>
          <a:p>
            <a:pPr algn="ctr">
              <a:spcBef>
                <a:spcPct val="50000"/>
              </a:spcBef>
            </a:pPr>
            <a:r>
              <a:rPr lang="es-ES" sz="14400" b="1" dirty="0">
                <a:latin typeface="Kristen ITC" pitchFamily="66" charset="0"/>
              </a:rPr>
              <a:t>¿Te ha gustado?</a:t>
            </a:r>
            <a:r>
              <a:rPr lang="es-ES" sz="11500" dirty="0">
                <a:latin typeface="Kristen ITC" pitchFamily="66" charset="0"/>
              </a:rPr>
              <a:t> </a:t>
            </a:r>
            <a:br>
              <a:rPr lang="es-ES" sz="11500" dirty="0">
                <a:latin typeface="Kristen ITC" pitchFamily="66" charset="0"/>
              </a:rPr>
            </a:br>
            <a:r>
              <a:rPr lang="es-ES" sz="10600" dirty="0">
                <a:latin typeface="Kristen ITC" pitchFamily="66" charset="0"/>
              </a:rPr>
              <a:t>Puedes ver más entrando </a:t>
            </a:r>
            <a:br>
              <a:rPr lang="es-ES" sz="10600" dirty="0">
                <a:latin typeface="Kristen ITC" pitchFamily="66" charset="0"/>
              </a:rPr>
            </a:br>
            <a:r>
              <a:rPr lang="es-ES" sz="10600" b="1" dirty="0">
                <a:solidFill>
                  <a:srgbClr val="40F903"/>
                </a:solidFill>
                <a:latin typeface="Kristen ITC" pitchFamily="66" charset="0"/>
                <a:hlinkClick r:id="rId2"/>
              </a:rPr>
              <a:t>Aquí</a:t>
            </a:r>
            <a:endParaRPr lang="es-ES" sz="10600" b="1" dirty="0">
              <a:solidFill>
                <a:srgbClr val="40F903"/>
              </a:solidFill>
              <a:latin typeface="Kristen ITC" pitchFamily="66" charset="0"/>
            </a:endParaRPr>
          </a:p>
        </p:txBody>
      </p:sp>
      <p:sp>
        <p:nvSpPr>
          <p:cNvPr id="4107" name="Text Box 11"/>
          <p:cNvSpPr txBox="1">
            <a:spLocks noChangeArrowheads="1"/>
          </p:cNvSpPr>
          <p:nvPr/>
        </p:nvSpPr>
        <p:spPr bwMode="auto">
          <a:xfrm>
            <a:off x="2971800" y="10142149"/>
            <a:ext cx="6934200" cy="3861540"/>
          </a:xfrm>
          <a:prstGeom prst="rect">
            <a:avLst/>
          </a:prstGeom>
          <a:noFill/>
          <a:ln w="19050">
            <a:noFill/>
            <a:prstDash val="sysDot"/>
            <a:miter lim="800000"/>
            <a:headEnd/>
            <a:tailEnd/>
          </a:ln>
          <a:effectLst/>
        </p:spPr>
        <p:txBody>
          <a:bodyPr lIns="219934" tIns="109967" rIns="219934" bIns="109967">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4"/>
          </p:cNvPr>
          <p:cNvPicPr>
            <a:picLocks noChangeAspect="1" noChangeArrowheads="1"/>
          </p:cNvPicPr>
          <p:nvPr/>
        </p:nvPicPr>
        <p:blipFill>
          <a:blip r:embed="rId5"/>
          <a:srcRect/>
          <a:stretch>
            <a:fillRect/>
          </a:stretch>
        </p:blipFill>
        <p:spPr bwMode="auto">
          <a:xfrm>
            <a:off x="14660880" y="8997068"/>
            <a:ext cx="6141720" cy="5071075"/>
          </a:xfrm>
          <a:prstGeom prst="rect">
            <a:avLst/>
          </a:prstGeom>
          <a:noFill/>
        </p:spPr>
      </p:pic>
      <p:pic>
        <p:nvPicPr>
          <p:cNvPr id="4113" name="Picture 17" descr="flechas-8"/>
          <p:cNvPicPr>
            <a:picLocks noChangeAspect="1" noChangeArrowheads="1"/>
          </p:cNvPicPr>
          <p:nvPr/>
        </p:nvPicPr>
        <p:blipFill>
          <a:blip r:embed="rId6"/>
          <a:srcRect/>
          <a:stretch>
            <a:fillRect/>
          </a:stretch>
        </p:blipFill>
        <p:spPr bwMode="auto">
          <a:xfrm>
            <a:off x="10500360" y="10469315"/>
            <a:ext cx="3169920" cy="2126580"/>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0" y="6379739"/>
            <a:ext cx="1386840" cy="1145081"/>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0" y="7524821"/>
            <a:ext cx="1386840" cy="1145081"/>
          </a:xfrm>
          <a:prstGeom prst="rect">
            <a:avLst/>
          </a:prstGeom>
          <a:noFill/>
        </p:spPr>
      </p:pic>
      <p:pic>
        <p:nvPicPr>
          <p:cNvPr id="4119" name="Picture 23" descr="Web-Google-plus-Metro-icon">
            <a:hlinkClick r:id="rId11"/>
          </p:cNvPr>
          <p:cNvPicPr>
            <a:picLocks noChangeAspect="1" noChangeArrowheads="1"/>
          </p:cNvPicPr>
          <p:nvPr/>
        </p:nvPicPr>
        <p:blipFill>
          <a:blip r:embed="rId12"/>
          <a:srcRect/>
          <a:stretch>
            <a:fillRect/>
          </a:stretch>
        </p:blipFill>
        <p:spPr bwMode="auto">
          <a:xfrm>
            <a:off x="0" y="8669902"/>
            <a:ext cx="1386840" cy="1145081"/>
          </a:xfrm>
          <a:prstGeom prst="rect">
            <a:avLst/>
          </a:prstGeom>
          <a:noFill/>
        </p:spPr>
      </p:pic>
      <p:pic>
        <p:nvPicPr>
          <p:cNvPr id="4120" name="Picture 24" descr="vkontakte-256">
            <a:hlinkClick r:id="rId13"/>
          </p:cNvPr>
          <p:cNvPicPr>
            <a:picLocks noChangeAspect="1" noChangeArrowheads="1"/>
          </p:cNvPicPr>
          <p:nvPr/>
        </p:nvPicPr>
        <p:blipFill>
          <a:blip r:embed="rId14"/>
          <a:srcRect/>
          <a:stretch>
            <a:fillRect/>
          </a:stretch>
        </p:blipFill>
        <p:spPr bwMode="auto">
          <a:xfrm>
            <a:off x="0" y="9814984"/>
            <a:ext cx="1386840" cy="1145081"/>
          </a:xfrm>
          <a:prstGeom prst="rect">
            <a:avLst/>
          </a:prstGeom>
          <a:noFill/>
        </p:spPr>
      </p:pic>
    </p:spTree>
  </p:cSld>
  <p:clrMapOvr>
    <a:masterClrMapping/>
  </p:clrMapOvr>
  <p:transition spd="slow" advClick="0" advTm="15000">
    <p:randomBar dir="vert"/>
  </p:transition>
  <p:timing>
    <p:tnLst>
      <p:par>
        <p:cTn id="1" dur="indefinite" restart="never" nodeType="tmRoot"/>
      </p:par>
    </p:tnLst>
  </p:timing>
</p:sld>
</file>

<file path=ppt/theme/theme1.xml><?xml version="1.0" encoding="utf-8"?>
<a:theme xmlns:a="http://schemas.openxmlformats.org/drawingml/2006/main" name="frases para la navidad">
  <a:themeElements>
    <a:clrScheme name="LA NIEVE QUE BELLEZA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LA NIEVE QUE BELLEZA">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2209800" rtl="0" eaLnBrk="1" fontAlgn="base" latinLnBrk="0" hangingPunct="1">
          <a:lnSpc>
            <a:spcPct val="100000"/>
          </a:lnSpc>
          <a:spcBef>
            <a:spcPct val="0"/>
          </a:spcBef>
          <a:spcAft>
            <a:spcPct val="0"/>
          </a:spcAft>
          <a:buClrTx/>
          <a:buSzTx/>
          <a:buFontTx/>
          <a:buNone/>
          <a:tabLst/>
          <a:defRPr kumimoji="0" lang="en-US" sz="43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2209800" rtl="0" eaLnBrk="1" fontAlgn="base" latinLnBrk="0" hangingPunct="1">
          <a:lnSpc>
            <a:spcPct val="100000"/>
          </a:lnSpc>
          <a:spcBef>
            <a:spcPct val="0"/>
          </a:spcBef>
          <a:spcAft>
            <a:spcPct val="0"/>
          </a:spcAft>
          <a:buClrTx/>
          <a:buSzTx/>
          <a:buFontTx/>
          <a:buNone/>
          <a:tabLst/>
          <a:defRPr kumimoji="0" lang="en-US" sz="4300" b="0" i="0" u="none" strike="noStrike" cap="none" normalizeH="0" baseline="0" smtClean="0">
            <a:ln>
              <a:noFill/>
            </a:ln>
            <a:solidFill>
              <a:schemeClr val="tx1"/>
            </a:solidFill>
            <a:effectLst/>
            <a:latin typeface="Arial" charset="0"/>
          </a:defRPr>
        </a:defPPr>
      </a:lstStyle>
    </a:lnDef>
  </a:objectDefaults>
  <a:extraClrSchemeLst>
    <a:extraClrScheme>
      <a:clrScheme name="LA NIEVE QUE BELLEZA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LA NIEVE QUE BELLEZA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LA NIEVE QUE BELLEZA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LA NIEVE QUE BELLEZA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LA NIEVE QUE BELLEZA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LA NIEVE QUE BELLEZA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LA NIEVE QUE BELLEZA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LA NIEVE QUE BELLEZA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LA NIEVE QUE BELLEZA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LA NIEVE QUE BELLEZA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LA NIEVE QUE BELLEZA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LA NIEVE QUE BELLEZA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frases para la navidad</Template>
  <TotalTime>24</TotalTime>
  <Words>780</Words>
  <Application>Microsoft Office PowerPoint</Application>
  <PresentationFormat>Personalizado</PresentationFormat>
  <Paragraphs>46</Paragraphs>
  <Slides>30</Slides>
  <Notes>0</Notes>
  <HiddenSlides>0</HiddenSlides>
  <MMClips>0</MMClips>
  <ScaleCrop>false</ScaleCrop>
  <HeadingPairs>
    <vt:vector size="4" baseType="variant">
      <vt:variant>
        <vt:lpstr>Tema</vt:lpstr>
      </vt:variant>
      <vt:variant>
        <vt:i4>2</vt:i4>
      </vt:variant>
      <vt:variant>
        <vt:lpstr>Títulos de diapositiva</vt:lpstr>
      </vt:variant>
      <vt:variant>
        <vt:i4>30</vt:i4>
      </vt:variant>
    </vt:vector>
  </HeadingPairs>
  <TitlesOfParts>
    <vt:vector size="32" baseType="lpstr">
      <vt:lpstr>frases para la navidad</vt:lpstr>
      <vt:lpstr>Diseño predeterminado</vt:lpstr>
      <vt:lpstr>Diapositiva 1</vt:lpstr>
      <vt:lpstr>Diapositiva 2</vt:lpstr>
      <vt:lpstr>Diapositiva 3</vt:lpstr>
      <vt:lpstr>Diapositiva 4</vt:lpstr>
      <vt:lpstr>Diapositiva 5</vt:lpstr>
      <vt:lpstr>Diapositiva 6</vt:lpstr>
      <vt:lpstr>Tal vez el mejor adorno de navidad es una gran sonrisa. </vt:lpstr>
      <vt:lpstr>Si no sabes qué regalar a tus seres más queridos en Navidad, regáleles tu amor.          Bendita sea la fecha que une a todo el mundo en una conspiración de amor. (Hamilton Wright Mabi) </vt:lpstr>
      <vt:lpstr>Diapositiva 9</vt:lpstr>
      <vt:lpstr>Diapositiva 10</vt:lpstr>
      <vt:lpstr>Diapositiva 11</vt:lpstr>
      <vt:lpstr>Diapositiva 12</vt:lpstr>
      <vt:lpstr>Viene cada año y vendrá para siempre. Y con la Navidad vienen los recuerdos y las costumbres. Esos recuerdos cotidianos humildes a los que todas las madres nos agarramos. Como la Virgen María, en los rincones secretos de su corazón. (Marjorie Holmes)    </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cp:lastModifiedBy>Jose Luis</cp:lastModifiedBy>
  <cp:revision>12</cp:revision>
  <dcterms:created xsi:type="dcterms:W3CDTF">2018-12-12T15:28:13Z</dcterms:created>
  <dcterms:modified xsi:type="dcterms:W3CDTF">2018-12-12T15:53:06Z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NXTAG2">
    <vt:lpwstr>000800da3f000000000001023620</vt:lpwstr>
  </property>
</Properties>
</file>