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7"/>
  </p:notesMasterIdLst>
  <p:sldIdLst>
    <p:sldId id="352" r:id="rId3"/>
    <p:sldId id="353" r:id="rId4"/>
    <p:sldId id="298" r:id="rId5"/>
    <p:sldId id="277" r:id="rId6"/>
    <p:sldId id="294" r:id="rId7"/>
    <p:sldId id="281" r:id="rId8"/>
    <p:sldId id="299" r:id="rId9"/>
    <p:sldId id="293" r:id="rId10"/>
    <p:sldId id="300" r:id="rId11"/>
    <p:sldId id="328" r:id="rId12"/>
    <p:sldId id="302" r:id="rId13"/>
    <p:sldId id="329" r:id="rId14"/>
    <p:sldId id="303" r:id="rId15"/>
    <p:sldId id="330" r:id="rId16"/>
    <p:sldId id="331" r:id="rId17"/>
    <p:sldId id="304" r:id="rId18"/>
    <p:sldId id="305" r:id="rId19"/>
    <p:sldId id="306" r:id="rId20"/>
    <p:sldId id="307" r:id="rId21"/>
    <p:sldId id="308" r:id="rId22"/>
    <p:sldId id="309" r:id="rId23"/>
    <p:sldId id="310" r:id="rId24"/>
    <p:sldId id="334" r:id="rId25"/>
    <p:sldId id="335" r:id="rId26"/>
    <p:sldId id="311" r:id="rId27"/>
    <p:sldId id="312" r:id="rId28"/>
    <p:sldId id="313" r:id="rId29"/>
    <p:sldId id="314" r:id="rId30"/>
    <p:sldId id="357" r:id="rId31"/>
    <p:sldId id="316" r:id="rId32"/>
    <p:sldId id="317" r:id="rId33"/>
    <p:sldId id="318" r:id="rId34"/>
    <p:sldId id="315" r:id="rId35"/>
    <p:sldId id="332" r:id="rId36"/>
    <p:sldId id="336" r:id="rId37"/>
    <p:sldId id="337" r:id="rId38"/>
    <p:sldId id="338" r:id="rId39"/>
    <p:sldId id="319" r:id="rId40"/>
    <p:sldId id="339" r:id="rId41"/>
    <p:sldId id="320" r:id="rId42"/>
    <p:sldId id="340" r:id="rId43"/>
    <p:sldId id="321" r:id="rId44"/>
    <p:sldId id="322" r:id="rId45"/>
    <p:sldId id="356" r:id="rId46"/>
    <p:sldId id="323" r:id="rId47"/>
    <p:sldId id="324" r:id="rId48"/>
    <p:sldId id="341" r:id="rId49"/>
    <p:sldId id="325" r:id="rId50"/>
    <p:sldId id="326" r:id="rId51"/>
    <p:sldId id="327" r:id="rId52"/>
    <p:sldId id="342" r:id="rId53"/>
    <p:sldId id="343" r:id="rId54"/>
    <p:sldId id="355" r:id="rId55"/>
    <p:sldId id="344" r:id="rId56"/>
    <p:sldId id="345" r:id="rId57"/>
    <p:sldId id="346" r:id="rId58"/>
    <p:sldId id="333" r:id="rId59"/>
    <p:sldId id="347" r:id="rId60"/>
    <p:sldId id="348" r:id="rId61"/>
    <p:sldId id="349" r:id="rId62"/>
    <p:sldId id="350" r:id="rId63"/>
    <p:sldId id="351" r:id="rId64"/>
    <p:sldId id="354" r:id="rId65"/>
    <p:sldId id="358" r:id="rId6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vOvlmjAlxZ2EgNy3KDvt8Q==" hashData="gLkWI5oInVcImISo8dlo7nD1dbE="/>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00A8"/>
    <a:srgbClr val="3F2A15"/>
    <a:srgbClr val="FFD243"/>
    <a:srgbClr val="663300"/>
    <a:srgbClr val="4F7339"/>
    <a:srgbClr val="A7A7FF"/>
    <a:srgbClr val="CC6600"/>
    <a:srgbClr val="8771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86" autoAdjust="0"/>
    <p:restoredTop sz="94668" autoAdjust="0"/>
  </p:normalViewPr>
  <p:slideViewPr>
    <p:cSldViewPr>
      <p:cViewPr>
        <p:scale>
          <a:sx n="60" d="100"/>
          <a:sy n="60" d="100"/>
        </p:scale>
        <p:origin x="960" y="326"/>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4054AC9-371B-46A6-AA8B-5B044B8F7EF7}" type="datetimeFigureOut">
              <a:rPr lang="es-ES"/>
              <a:pPr>
                <a:defRPr/>
              </a:pPr>
              <a:t>25/10/2026</a:t>
            </a:fld>
            <a:endParaRPr lang="es-ES" dirty="0"/>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BDA6A68-9611-4261-81BA-1A18A4E4C8AF}" type="slidenum">
              <a:rPr lang="es-ES"/>
              <a:pPr>
                <a:defRPr/>
              </a:pPr>
              <a:t>‹Nº›</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a:t>
            </a:fld>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latin typeface="Arial" pitchFamily="34" charset="0"/>
              <a:cs typeface="Arial" pitchFamily="34" charset="0"/>
            </a:endParaRPr>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a:t>
            </a:fld>
            <a:endParaRPr lang="es-E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a:t>
            </a:fld>
            <a:endParaRPr lang="es-E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7</a:t>
            </a:fld>
            <a:endParaRPr lang="es-E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8</a:t>
            </a:fld>
            <a:endParaRPr lang="es-E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9</a:t>
            </a:fld>
            <a:endParaRPr lang="es-E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10</a:t>
            </a:fld>
            <a:endParaRPr lang="es-E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11</a:t>
            </a:fld>
            <a:endParaRPr lang="es-E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12</a:t>
            </a:fld>
            <a:endParaRPr lang="es-E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13</a:t>
            </a:fld>
            <a:endParaRPr lang="es-E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14</a:t>
            </a:fld>
            <a:endParaRPr lang="es-E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16</a:t>
            </a:fld>
            <a:endParaRPr lang="es-E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17</a:t>
            </a:fld>
            <a:endParaRPr lang="es-E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18</a:t>
            </a:fld>
            <a:endParaRPr lang="es-E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19</a:t>
            </a:fld>
            <a:endParaRPr lang="es-E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20</a:t>
            </a:fld>
            <a:endParaRPr lang="es-E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21</a:t>
            </a:fld>
            <a:endParaRPr lang="es-E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22</a:t>
            </a:fld>
            <a:endParaRPr lang="es-E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25</a:t>
            </a:fld>
            <a:endParaRPr lang="es-E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26</a:t>
            </a:fld>
            <a:endParaRPr lang="es-E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63EF2D9-6F63-4F19-A352-04CEB6E714B0}" type="slidenum">
              <a:rPr lang="es-ES_tradnl" smtClean="0">
                <a:solidFill>
                  <a:srgbClr val="000000"/>
                </a:solidFill>
                <a:cs typeface="Arial" pitchFamily="34" charset="0"/>
              </a:rPr>
              <a:pPr fontAlgn="base">
                <a:spcBef>
                  <a:spcPct val="0"/>
                </a:spcBef>
                <a:spcAft>
                  <a:spcPct val="0"/>
                </a:spcAft>
                <a:defRPr/>
              </a:pPr>
              <a:t>27</a:t>
            </a:fld>
            <a:endParaRPr lang="es-ES_tradnl" dirty="0" smtClean="0">
              <a:solidFill>
                <a:srgbClr val="000000"/>
              </a:solidFill>
              <a:cs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28</a:t>
            </a:fld>
            <a:endParaRPr lang="es-E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29</a:t>
            </a:fld>
            <a:endParaRPr lang="es-E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30</a:t>
            </a:fld>
            <a:endParaRPr lang="es-E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27CAF1-029A-4482-A72F-A512AA554641}" type="slidenum">
              <a:rPr lang="es-ES_tradnl" smtClean="0">
                <a:solidFill>
                  <a:srgbClr val="000000"/>
                </a:solidFill>
                <a:cs typeface="Arial" pitchFamily="34" charset="0"/>
              </a:rPr>
              <a:pPr fontAlgn="base">
                <a:spcBef>
                  <a:spcPct val="0"/>
                </a:spcBef>
                <a:spcAft>
                  <a:spcPct val="0"/>
                </a:spcAft>
                <a:defRPr/>
              </a:pPr>
              <a:t>31</a:t>
            </a:fld>
            <a:endParaRPr lang="es-ES_tradnl" dirty="0" smtClean="0">
              <a:solidFill>
                <a:srgbClr val="000000"/>
              </a:solidFill>
              <a:cs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32</a:t>
            </a:fld>
            <a:endParaRPr lang="es-E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33</a:t>
            </a:fld>
            <a:endParaRPr lang="es-E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38</a:t>
            </a:fld>
            <a:endParaRPr lang="es-E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40</a:t>
            </a:fld>
            <a:endParaRPr lang="es-E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42</a:t>
            </a:fld>
            <a:endParaRPr lang="es-E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43</a:t>
            </a:fld>
            <a:endParaRPr lang="es-E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44</a:t>
            </a:fld>
            <a:endParaRPr lang="es-E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45</a:t>
            </a:fld>
            <a:endParaRPr lang="es-E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46</a:t>
            </a:fld>
            <a:endParaRPr lang="es-E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48</a:t>
            </a:fld>
            <a:endParaRPr lang="es-E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49</a:t>
            </a:fld>
            <a:endParaRPr lang="es-E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50</a:t>
            </a:fld>
            <a:endParaRPr lang="es-E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51</a:t>
            </a:fld>
            <a:endParaRPr lang="es-E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52</a:t>
            </a:fld>
            <a:endParaRPr lang="es-E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54</a:t>
            </a:fld>
            <a:endParaRPr lang="es-E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55</a:t>
            </a:fld>
            <a:endParaRPr lang="es-E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56</a:t>
            </a:fld>
            <a:endParaRPr lang="es-E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58</a:t>
            </a:fld>
            <a:endParaRPr lang="es-E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59</a:t>
            </a:fld>
            <a:endParaRPr lang="es-E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60</a:t>
            </a:fld>
            <a:endParaRPr lang="es-E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61</a:t>
            </a:fld>
            <a:endParaRPr lang="es-E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62</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vl1pPr>
          </a:lstStyle>
          <a:p>
            <a:pPr>
              <a:defRPr/>
            </a:pPr>
            <a:fld id="{5E4C7DAE-9185-4777-B932-6B31A16EF517}" type="datetimeFigureOut">
              <a:rPr lang="es-ES"/>
              <a:pPr>
                <a:defRPr/>
              </a:pPr>
              <a:t>25/10/2026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7F29BCC9-0211-4599-9DAC-C563FAB3F7DD}" type="slidenum">
              <a:rPr lang="es-ES"/>
              <a:pPr>
                <a:defRPr/>
              </a:pPr>
              <a:t>‹Nº›</a:t>
            </a:fld>
            <a:endParaRPr lang="es-ES" dirty="0"/>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8301693-9D8B-4B5C-9EE6-68B17C9823B5}" type="datetimeFigureOut">
              <a:rPr lang="es-ES"/>
              <a:pPr>
                <a:defRPr/>
              </a:pPr>
              <a:t>25/10/2026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5BABCBDB-52CA-427E-BFA9-AE34CE7DE4B4}" type="slidenum">
              <a:rPr lang="es-ES"/>
              <a:pPr>
                <a:defRPr/>
              </a:pPr>
              <a:t>‹Nº›</a:t>
            </a:fld>
            <a:endParaRPr lang="es-ES" dirty="0"/>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0794929-C2C3-46DD-B3AD-22A30036456C}" type="datetimeFigureOut">
              <a:rPr lang="es-ES"/>
              <a:pPr>
                <a:defRPr/>
              </a:pPr>
              <a:t>25/10/2026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137F5A35-9103-46C5-BBF0-9A16C8D5E65D}" type="slidenum">
              <a:rPr lang="es-ES"/>
              <a:pPr>
                <a:defRPr/>
              </a:pPr>
              <a:t>‹Nº›</a:t>
            </a:fld>
            <a:endParaRPr lang="es-ES" dirty="0"/>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vl1pPr>
          </a:lstStyle>
          <a:p>
            <a:pPr>
              <a:defRPr/>
            </a:pPr>
            <a:fld id="{4EE72151-802B-4D7B-A120-34618FD1623A}" type="datetimeFigureOut">
              <a:rPr lang="es-ES"/>
              <a:pPr>
                <a:defRPr/>
              </a:pPr>
              <a:t>25/10/2026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46E8844A-6E0D-41BF-81B3-3BD353315F30}" type="slidenum">
              <a:rPr lang="es-ES"/>
              <a:pPr>
                <a:defRPr/>
              </a:pPr>
              <a:t>‹Nº›</a:t>
            </a:fld>
            <a:endParaRPr lang="es-ES" dirty="0"/>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vl1pPr>
          </a:lstStyle>
          <a:p>
            <a:pPr>
              <a:defRPr/>
            </a:pPr>
            <a:fld id="{3417607D-3360-48E6-A7C3-19D1329D0B03}" type="datetimeFigureOut">
              <a:rPr lang="es-ES"/>
              <a:pPr>
                <a:defRPr/>
              </a:pPr>
              <a:t>25/10/2026</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dirty="0"/>
          </a:p>
        </p:txBody>
      </p:sp>
      <p:sp>
        <p:nvSpPr>
          <p:cNvPr id="9" name="5 Marcador de número de diapositiva"/>
          <p:cNvSpPr>
            <a:spLocks noGrp="1"/>
          </p:cNvSpPr>
          <p:nvPr>
            <p:ph type="sldNum" sz="quarter" idx="12"/>
          </p:nvPr>
        </p:nvSpPr>
        <p:spPr/>
        <p:txBody>
          <a:bodyPr/>
          <a:lstStyle>
            <a:lvl1pPr>
              <a:defRPr/>
            </a:lvl1pPr>
          </a:lstStyle>
          <a:p>
            <a:pPr>
              <a:defRPr/>
            </a:pPr>
            <a:fld id="{11B66D11-2D56-4213-A85E-6CBA9D308323}" type="slidenum">
              <a:rPr lang="es-ES"/>
              <a:pPr>
                <a:defRPr/>
              </a:pPr>
              <a:t>‹Nº›</a:t>
            </a:fld>
            <a:endParaRPr lang="es-ES" dirty="0"/>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vl1pPr>
          </a:lstStyle>
          <a:p>
            <a:pPr>
              <a:defRPr/>
            </a:pPr>
            <a:fld id="{FB310DA4-5BBD-453F-A6F8-01117FB8ED1D}" type="datetimeFigureOut">
              <a:rPr lang="es-ES"/>
              <a:pPr>
                <a:defRPr/>
              </a:pPr>
              <a:t>25/10/2026</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dirty="0"/>
          </a:p>
        </p:txBody>
      </p:sp>
      <p:sp>
        <p:nvSpPr>
          <p:cNvPr id="5" name="5 Marcador de número de diapositiva"/>
          <p:cNvSpPr>
            <a:spLocks noGrp="1"/>
          </p:cNvSpPr>
          <p:nvPr>
            <p:ph type="sldNum" sz="quarter" idx="12"/>
          </p:nvPr>
        </p:nvSpPr>
        <p:spPr/>
        <p:txBody>
          <a:bodyPr/>
          <a:lstStyle>
            <a:lvl1pPr>
              <a:defRPr/>
            </a:lvl1pPr>
          </a:lstStyle>
          <a:p>
            <a:pPr>
              <a:defRPr/>
            </a:pPr>
            <a:fld id="{5AD781AD-8A5C-4DDE-9289-1E1047548FA1}" type="slidenum">
              <a:rPr lang="es-ES"/>
              <a:pPr>
                <a:defRPr/>
              </a:pPr>
              <a:t>‹Nº›</a:t>
            </a:fld>
            <a:endParaRPr lang="es-ES" dirty="0"/>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3F3A0E3-5334-415E-86D4-AFC6914D42D9}" type="datetimeFigureOut">
              <a:rPr lang="es-ES"/>
              <a:pPr>
                <a:defRPr/>
              </a:pPr>
              <a:t>25/10/2026</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dirty="0"/>
          </a:p>
        </p:txBody>
      </p:sp>
      <p:sp>
        <p:nvSpPr>
          <p:cNvPr id="4" name="5 Marcador de número de diapositiva"/>
          <p:cNvSpPr>
            <a:spLocks noGrp="1"/>
          </p:cNvSpPr>
          <p:nvPr>
            <p:ph type="sldNum" sz="quarter" idx="12"/>
          </p:nvPr>
        </p:nvSpPr>
        <p:spPr/>
        <p:txBody>
          <a:bodyPr/>
          <a:lstStyle>
            <a:lvl1pPr>
              <a:defRPr/>
            </a:lvl1pPr>
          </a:lstStyle>
          <a:p>
            <a:pPr>
              <a:defRPr/>
            </a:pPr>
            <a:fld id="{226BB292-0BC9-46A1-8798-1763F77FAE82}" type="slidenum">
              <a:rPr lang="es-ES"/>
              <a:pPr>
                <a:defRPr/>
              </a:pPr>
              <a:t>‹Nº›</a:t>
            </a:fld>
            <a:endParaRPr lang="es-ES" dirty="0"/>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667CED2-60E7-4916-9289-78BB2774D97E}" type="datetimeFigureOut">
              <a:rPr lang="es-ES"/>
              <a:pPr>
                <a:defRPr/>
              </a:pPr>
              <a:t>25/10/2026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0ACA4210-E600-40D5-9321-85BCD258E258}" type="slidenum">
              <a:rPr lang="es-ES"/>
              <a:pPr>
                <a:defRPr/>
              </a:pPr>
              <a:t>‹Nº›</a:t>
            </a:fld>
            <a:endParaRPr lang="es-ES" dirty="0"/>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2C91575-24FE-41FD-844A-126167D0F59A}" type="datetimeFigureOut">
              <a:rPr lang="es-ES"/>
              <a:pPr>
                <a:defRPr/>
              </a:pPr>
              <a:t>25/10/2026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37DC5C94-DF41-4D6D-BF24-422FFBA8714B}" type="slidenum">
              <a:rPr lang="es-ES"/>
              <a:pPr>
                <a:defRPr/>
              </a:pPr>
              <a:t>‹Nº›</a:t>
            </a:fld>
            <a:endParaRPr lang="es-ES" dirty="0"/>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CFD6BA4-41A3-4B00-A94B-7073C3ADB4ED}" type="datetimeFigureOut">
              <a:rPr lang="es-ES"/>
              <a:pPr>
                <a:defRPr/>
              </a:pPr>
              <a:t>25/10/2026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03643DFA-F791-4696-BAF0-180558DB4F45}" type="slidenum">
              <a:rPr lang="es-ES"/>
              <a:pPr>
                <a:defRPr/>
              </a:pPr>
              <a:t>‹Nº›</a:t>
            </a:fld>
            <a:endParaRPr lang="es-ES" dirty="0"/>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7BFB3702-2FED-4179-B7E0-336755A8F40C}" type="datetimeFigureOut">
              <a:rPr lang="es-ES"/>
              <a:pPr>
                <a:defRPr/>
              </a:pPr>
              <a:t>25/10/2026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65D70C7C-E428-4D81-8AD2-CBBFAF0D6856}" type="slidenum">
              <a:rPr lang="es-ES"/>
              <a:pPr>
                <a:defRPr/>
              </a:pPr>
              <a:t>‹Nº›</a:t>
            </a:fld>
            <a:endParaRPr lang="es-ES" dirty="0"/>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365369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EFF1ABEF-D8E3-4EDA-93C7-1439FB5290B3}" type="datetimeFigureOut">
              <a:rPr lang="es-ES"/>
              <a:pPr>
                <a:defRPr/>
              </a:pPr>
              <a:t>25/10/2026</a:t>
            </a:fld>
            <a:endParaRPr lang="es-ES" dirty="0"/>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endParaRPr lang="es-ES" dirty="0"/>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DB297CE9-0B5B-491C-B051-74E27E6611EB}" type="slidenum">
              <a:rPr lang="es-ES"/>
              <a:pPr>
                <a:defRPr/>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Brock Script" panose="02000507020000020002" pitchFamily="2" charset="0"/>
          <a:ea typeface="+mj-ea"/>
          <a:cs typeface="+mj-cs"/>
        </a:defRPr>
      </a:lvl1pPr>
      <a:lvl2pPr algn="ctr" rtl="0" eaLnBrk="0" fontAlgn="base" hangingPunct="0">
        <a:spcBef>
          <a:spcPct val="0"/>
        </a:spcBef>
        <a:spcAft>
          <a:spcPct val="0"/>
        </a:spcAft>
        <a:defRPr sz="4400">
          <a:solidFill>
            <a:schemeClr val="tx1"/>
          </a:solidFill>
          <a:latin typeface="Brock Script"/>
        </a:defRPr>
      </a:lvl2pPr>
      <a:lvl3pPr algn="ctr" rtl="0" eaLnBrk="0" fontAlgn="base" hangingPunct="0">
        <a:spcBef>
          <a:spcPct val="0"/>
        </a:spcBef>
        <a:spcAft>
          <a:spcPct val="0"/>
        </a:spcAft>
        <a:defRPr sz="4400">
          <a:solidFill>
            <a:schemeClr val="tx1"/>
          </a:solidFill>
          <a:latin typeface="Brock Script"/>
        </a:defRPr>
      </a:lvl3pPr>
      <a:lvl4pPr algn="ctr" rtl="0" eaLnBrk="0" fontAlgn="base" hangingPunct="0">
        <a:spcBef>
          <a:spcPct val="0"/>
        </a:spcBef>
        <a:spcAft>
          <a:spcPct val="0"/>
        </a:spcAft>
        <a:defRPr sz="4400">
          <a:solidFill>
            <a:schemeClr val="tx1"/>
          </a:solidFill>
          <a:latin typeface="Brock Script"/>
        </a:defRPr>
      </a:lvl4pPr>
      <a:lvl5pPr algn="ctr" rtl="0" eaLnBrk="0" fontAlgn="base" hangingPunct="0">
        <a:spcBef>
          <a:spcPct val="0"/>
        </a:spcBef>
        <a:spcAft>
          <a:spcPct val="0"/>
        </a:spcAft>
        <a:defRPr sz="4400">
          <a:solidFill>
            <a:schemeClr val="tx1"/>
          </a:solidFill>
          <a:latin typeface="Brock Script"/>
        </a:defRPr>
      </a:lvl5pPr>
      <a:lvl6pPr marL="457200" algn="ctr" rtl="0" fontAlgn="base">
        <a:spcBef>
          <a:spcPct val="0"/>
        </a:spcBef>
        <a:spcAft>
          <a:spcPct val="0"/>
        </a:spcAft>
        <a:defRPr sz="4400">
          <a:solidFill>
            <a:schemeClr val="tx1"/>
          </a:solidFill>
          <a:latin typeface="Brock Script"/>
        </a:defRPr>
      </a:lvl6pPr>
      <a:lvl7pPr marL="914400" algn="ctr" rtl="0" fontAlgn="base">
        <a:spcBef>
          <a:spcPct val="0"/>
        </a:spcBef>
        <a:spcAft>
          <a:spcPct val="0"/>
        </a:spcAft>
        <a:defRPr sz="4400">
          <a:solidFill>
            <a:schemeClr val="tx1"/>
          </a:solidFill>
          <a:latin typeface="Brock Script"/>
        </a:defRPr>
      </a:lvl7pPr>
      <a:lvl8pPr marL="1371600" algn="ctr" rtl="0" fontAlgn="base">
        <a:spcBef>
          <a:spcPct val="0"/>
        </a:spcBef>
        <a:spcAft>
          <a:spcPct val="0"/>
        </a:spcAft>
        <a:defRPr sz="4400">
          <a:solidFill>
            <a:schemeClr val="tx1"/>
          </a:solidFill>
          <a:latin typeface="Brock Script"/>
        </a:defRPr>
      </a:lvl8pPr>
      <a:lvl9pPr marL="1828800" algn="ctr" rtl="0" fontAlgn="base">
        <a:spcBef>
          <a:spcPct val="0"/>
        </a:spcBef>
        <a:spcAft>
          <a:spcPct val="0"/>
        </a:spcAft>
        <a:defRPr sz="4400">
          <a:solidFill>
            <a:schemeClr val="tx1"/>
          </a:solidFill>
          <a:latin typeface="Brock Script"/>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Brock Script" panose="02000507020000020002" pitchFamily="2"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Brock Script" panose="02000507020000020002" pitchFamily="2"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Brock Script" panose="02000507020000020002" pitchFamily="2"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65459075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Fiesta de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Halloween</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fltVal val="0"/>
                                          </p:val>
                                        </p:tav>
                                        <p:tav tm="100000">
                                          <p:val>
                                            <p:strVal val="#ppt_w"/>
                                          </p:val>
                                        </p:tav>
                                      </p:tavLst>
                                    </p:anim>
                                    <p:anim calcmode="lin" valueType="num">
                                      <p:cBhvr>
                                        <p:cTn id="13" dur="2000" fill="hold"/>
                                        <p:tgtEl>
                                          <p:spTgt spid="16388"/>
                                        </p:tgtEl>
                                        <p:attrNameLst>
                                          <p:attrName>ppt_h</p:attrName>
                                        </p:attrNameLst>
                                      </p:cBhvr>
                                      <p:tavLst>
                                        <p:tav tm="0">
                                          <p:val>
                                            <p:fltVal val="0"/>
                                          </p:val>
                                        </p:tav>
                                        <p:tav tm="100000">
                                          <p:val>
                                            <p:strVal val="#ppt_h"/>
                                          </p:val>
                                        </p:tav>
                                      </p:tavLst>
                                    </p:anim>
                                  </p:childTnLst>
                                </p:cTn>
                              </p:par>
                            </p:childTnLst>
                          </p:cTn>
                        </p:par>
                        <p:par>
                          <p:cTn id="14" fill="hold">
                            <p:stCondLst>
                              <p:cond delay="4500"/>
                            </p:stCondLst>
                            <p:childTnLst>
                              <p:par>
                                <p:cTn id="15" presetID="23" presetClass="entr" presetSubtype="16" fill="hold" nodeType="afterEffect">
                                  <p:stCondLst>
                                    <p:cond delay="500"/>
                                  </p:stCondLst>
                                  <p:childTnLst>
                                    <p:set>
                                      <p:cBhvr>
                                        <p:cTn id="16" dur="1" fill="hold">
                                          <p:stCondLst>
                                            <p:cond delay="0"/>
                                          </p:stCondLst>
                                        </p:cTn>
                                        <p:tgtEl>
                                          <p:spTgt spid="16389"/>
                                        </p:tgtEl>
                                        <p:attrNameLst>
                                          <p:attrName>style.visibility</p:attrName>
                                        </p:attrNameLst>
                                      </p:cBhvr>
                                      <p:to>
                                        <p:strVal val="visible"/>
                                      </p:to>
                                    </p:set>
                                    <p:anim calcmode="lin" valueType="num">
                                      <p:cBhvr>
                                        <p:cTn id="17" dur="2000" fill="hold"/>
                                        <p:tgtEl>
                                          <p:spTgt spid="16389"/>
                                        </p:tgtEl>
                                        <p:attrNameLst>
                                          <p:attrName>ppt_w</p:attrName>
                                        </p:attrNameLst>
                                      </p:cBhvr>
                                      <p:tavLst>
                                        <p:tav tm="0">
                                          <p:val>
                                            <p:fltVal val="0"/>
                                          </p:val>
                                        </p:tav>
                                        <p:tav tm="100000">
                                          <p:val>
                                            <p:strVal val="#ppt_w"/>
                                          </p:val>
                                        </p:tav>
                                      </p:tavLst>
                                    </p:anim>
                                    <p:anim calcmode="lin" valueType="num">
                                      <p:cBhvr>
                                        <p:cTn id="18" dur="2000" fill="hold"/>
                                        <p:tgtEl>
                                          <p:spTgt spid="16389"/>
                                        </p:tgtEl>
                                        <p:attrNameLst>
                                          <p:attrName>ppt_h</p:attrName>
                                        </p:attrNameLst>
                                      </p:cBhvr>
                                      <p:tavLst>
                                        <p:tav tm="0">
                                          <p:val>
                                            <p:fltVal val="0"/>
                                          </p:val>
                                        </p:tav>
                                        <p:tav tm="100000">
                                          <p:val>
                                            <p:strVal val="#ppt_h"/>
                                          </p:val>
                                        </p:tav>
                                      </p:tavLst>
                                    </p:anim>
                                  </p:childTnLst>
                                </p:cTn>
                              </p:par>
                            </p:childTnLst>
                          </p:cTn>
                        </p:par>
                        <p:par>
                          <p:cTn id="19" fill="hold">
                            <p:stCondLst>
                              <p:cond delay="7000"/>
                            </p:stCondLst>
                            <p:childTnLst>
                              <p:par>
                                <p:cTn id="20" presetID="23" presetClass="entr" presetSubtype="16" fill="hold" nodeType="afterEffect">
                                  <p:stCondLst>
                                    <p:cond delay="500"/>
                                  </p:stCondLst>
                                  <p:childTnLst>
                                    <p:set>
                                      <p:cBhvr>
                                        <p:cTn id="21" dur="1" fill="hold">
                                          <p:stCondLst>
                                            <p:cond delay="0"/>
                                          </p:stCondLst>
                                        </p:cTn>
                                        <p:tgtEl>
                                          <p:spTgt spid="16390"/>
                                        </p:tgtEl>
                                        <p:attrNameLst>
                                          <p:attrName>style.visibility</p:attrName>
                                        </p:attrNameLst>
                                      </p:cBhvr>
                                      <p:to>
                                        <p:strVal val="visible"/>
                                      </p:to>
                                    </p:set>
                                    <p:anim calcmode="lin" valueType="num">
                                      <p:cBhvr>
                                        <p:cTn id="22" dur="2000" fill="hold"/>
                                        <p:tgtEl>
                                          <p:spTgt spid="16390"/>
                                        </p:tgtEl>
                                        <p:attrNameLst>
                                          <p:attrName>ppt_w</p:attrName>
                                        </p:attrNameLst>
                                      </p:cBhvr>
                                      <p:tavLst>
                                        <p:tav tm="0">
                                          <p:val>
                                            <p:fltVal val="0"/>
                                          </p:val>
                                        </p:tav>
                                        <p:tav tm="100000">
                                          <p:val>
                                            <p:strVal val="#ppt_w"/>
                                          </p:val>
                                        </p:tav>
                                      </p:tavLst>
                                    </p:anim>
                                    <p:anim calcmode="lin" valueType="num">
                                      <p:cBhvr>
                                        <p:cTn id="23" dur="2000" fill="hold"/>
                                        <p:tgtEl>
                                          <p:spTgt spid="16390"/>
                                        </p:tgtEl>
                                        <p:attrNameLst>
                                          <p:attrName>ppt_h</p:attrName>
                                        </p:attrNameLst>
                                      </p:cBhvr>
                                      <p:tavLst>
                                        <p:tav tm="0">
                                          <p:val>
                                            <p:fltVal val="0"/>
                                          </p:val>
                                        </p:tav>
                                        <p:tav tm="100000">
                                          <p:val>
                                            <p:strVal val="#ppt_h"/>
                                          </p:val>
                                        </p:tav>
                                      </p:tavLst>
                                    </p:anim>
                                  </p:childTnLst>
                                </p:cTn>
                              </p:par>
                            </p:childTnLst>
                          </p:cTn>
                        </p:par>
                        <p:par>
                          <p:cTn id="24" fill="hold">
                            <p:stCondLst>
                              <p:cond delay="9500"/>
                            </p:stCondLst>
                            <p:childTnLst>
                              <p:par>
                                <p:cTn id="25" presetID="23" presetClass="entr" presetSubtype="16" repeatCount="3000" fill="hold" nodeType="afterEffect">
                                  <p:stCondLst>
                                    <p:cond delay="500"/>
                                  </p:stCondLst>
                                  <p:childTnLst>
                                    <p:set>
                                      <p:cBhvr>
                                        <p:cTn id="26" dur="1" fill="hold">
                                          <p:stCondLst>
                                            <p:cond delay="0"/>
                                          </p:stCondLst>
                                        </p:cTn>
                                        <p:tgtEl>
                                          <p:spTgt spid="16391"/>
                                        </p:tgtEl>
                                        <p:attrNameLst>
                                          <p:attrName>style.visibility</p:attrName>
                                        </p:attrNameLst>
                                      </p:cBhvr>
                                      <p:to>
                                        <p:strVal val="visible"/>
                                      </p:to>
                                    </p:set>
                                    <p:anim calcmode="lin" valueType="num">
                                      <p:cBhvr>
                                        <p:cTn id="27" dur="1000" fill="hold"/>
                                        <p:tgtEl>
                                          <p:spTgt spid="16391"/>
                                        </p:tgtEl>
                                        <p:attrNameLst>
                                          <p:attrName>ppt_w</p:attrName>
                                        </p:attrNameLst>
                                      </p:cBhvr>
                                      <p:tavLst>
                                        <p:tav tm="0">
                                          <p:val>
                                            <p:fltVal val="0"/>
                                          </p:val>
                                        </p:tav>
                                        <p:tav tm="100000">
                                          <p:val>
                                            <p:strVal val="#ppt_w"/>
                                          </p:val>
                                        </p:tav>
                                      </p:tavLst>
                                    </p:anim>
                                    <p:anim calcmode="lin" valueType="num">
                                      <p:cBhvr>
                                        <p:cTn id="28"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5 bahia-halong.jpg"/>
          <p:cNvPicPr>
            <a:picLocks noChangeAspect="1"/>
          </p:cNvPicPr>
          <p:nvPr/>
        </p:nvPicPr>
        <p:blipFill>
          <a:blip r:embed="rId2" cstate="print"/>
          <a:stretch>
            <a:fillRect/>
          </a:stretch>
        </p:blipFill>
        <p:spPr>
          <a:xfrm>
            <a:off x="0" y="10391"/>
            <a:ext cx="9143999" cy="5694217"/>
          </a:xfrm>
          <a:prstGeom prst="rect">
            <a:avLst/>
          </a:prstGeom>
        </p:spPr>
      </p:pic>
      <p:sp>
        <p:nvSpPr>
          <p:cNvPr id="8" name="7 Rectángulo"/>
          <p:cNvSpPr/>
          <p:nvPr/>
        </p:nvSpPr>
        <p:spPr>
          <a:xfrm>
            <a:off x="0" y="0"/>
            <a:ext cx="9144000" cy="571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827584" y="0"/>
            <a:ext cx="7272808" cy="857236"/>
          </a:xfrm>
          <a:prstGeom prst="rect">
            <a:avLst/>
          </a:prstGeom>
          <a:noFill/>
        </p:spPr>
        <p:txBody>
          <a:bodyPr wrap="square" lIns="91440" tIns="45720" rIns="91440" bIns="45720">
            <a:prstTxWarp prst="textStop">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3200" b="1" cap="all"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 Fiesta de </a:t>
            </a:r>
            <a:r>
              <a:rPr lang="es-ES" sz="3200" b="1" cap="all" dirty="0" err="1"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Halloween</a:t>
            </a:r>
            <a:endParaRPr lang="es-ES" sz="32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5" name="4 CuadroTexto"/>
          <p:cNvSpPr txBox="1"/>
          <p:nvPr/>
        </p:nvSpPr>
        <p:spPr>
          <a:xfrm>
            <a:off x="285720" y="785798"/>
            <a:ext cx="8501122"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Truco o trato, calabazas, vampiros, brujas, esqueletos…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Halloween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 hoy en día, gracias a la industria del entretenimiento de masas norteamericana, una celebración cada vez más arraigada en todos los rincones del mundo.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85720" y="2214558"/>
            <a:ext cx="8429684"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palabra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Halloween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procede de la expresión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All</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Hallow</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Eve</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(víspera de Todos los Santos) y su origen está muy relacionado con esta tradición cristiana, pero también con creencias paganas celtas y romanas que celebraban el fin de la cosecha y el recuerdo de los familiares difuntos: el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samhain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el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mundus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patet</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357158" y="3929070"/>
            <a:ext cx="8358246" cy="1631216"/>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Halloween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mezcla el recuerdo a los difuntos y el consumo de frutos de otoño, típicas de las celebraciones de estas épocas con otras prácticas “modernas”, como el famoso truco o trato o la veneración por monstruos como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Drácula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Frankenstein</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que el cine ha acabado convirtiendo en un fenómeno global.</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81000">
        <p:split orient="vert"/>
      </p:transition>
    </mc:Choice>
    <mc:Fallback xmlns="">
      <p:transition spd="slow" advTm="8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232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par>
                          <p:cTn id="21" fill="hold">
                            <p:stCondLst>
                              <p:cond delay="508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4" cstate="print"/>
          <a:stretch>
            <a:fillRect/>
          </a:stretch>
        </p:blipFill>
        <p:spPr bwMode="auto">
          <a:xfrm>
            <a:off x="0" y="0"/>
            <a:ext cx="9144000" cy="5746750"/>
          </a:xfrm>
          <a:prstGeom prst="rect">
            <a:avLst/>
          </a:prstGeom>
          <a:noFill/>
          <a:ln w="9525">
            <a:noFill/>
            <a:miter lim="800000"/>
            <a:headEnd/>
            <a:tailEnd/>
          </a:ln>
        </p:spPr>
      </p:pic>
      <p:sp>
        <p:nvSpPr>
          <p:cNvPr id="3" name="2 Rectángulo"/>
          <p:cNvSpPr/>
          <p:nvPr/>
        </p:nvSpPr>
        <p:spPr>
          <a:xfrm>
            <a:off x="0" y="0"/>
            <a:ext cx="9144000" cy="57150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0" y="0"/>
            <a:ext cx="9144000" cy="5715000"/>
          </a:xfrm>
          <a:prstGeom prst="rect">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0" y="1"/>
            <a:ext cx="9144000" cy="5715000"/>
          </a:xfrm>
          <a:prstGeom prst="rect">
            <a:avLst/>
          </a:prstGeom>
          <a:solidFill>
            <a:schemeClr val="accent6">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285720"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equinoccio de otoño ha supuesto desde tiempos inmemoriales un cambio decisivo en el hemisferio norte: en el progresivo paso del verano al otoño la luz vespertina declina, se agitan los cielos y la naturaleza brinda sus últimos frutos del año antes de adormecerse y sumirse en el silencio y la oscuridad del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randomBar dir="vert"/>
        <p:sndAc>
          <p:stSnd loop="1">
            <p:snd r:embed="rId3" name="Variadas.wav"/>
          </p:stSnd>
        </p:sndAc>
      </p:transition>
    </mc:Choice>
    <mc:Fallback xmlns="">
      <p:transition spd="slow" advTm="35000">
        <p:randomBar dir="vert"/>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500"/>
                                  </p:stCondLst>
                                  <p:childTnLst>
                                    <p:animEffect transition="out" filter="circle(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1000"/>
                                  </p:stCondLst>
                                  <p:childTnLst>
                                    <p:animEffect transition="out" filter="circle(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6" presetClass="entr" presetSubtype="32" fill="hold" nodeType="withEffect">
                                  <p:stCondLst>
                                    <p:cond delay="150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3000"/>
                                        <p:tgtEl>
                                          <p:spTgt spid="16386"/>
                                        </p:tgtEl>
                                      </p:cBhvr>
                                    </p:animEffect>
                                  </p:childTnLst>
                                </p:cTn>
                              </p:par>
                              <p:par>
                                <p:cTn id="17" presetID="23" presetClass="entr" presetSubtype="272" fill="hold" nodeType="withEffect">
                                  <p:stCondLst>
                                    <p:cond delay="150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3000" fill="hold"/>
                                        <p:tgtEl>
                                          <p:spTgt spid="16386"/>
                                        </p:tgtEl>
                                        <p:attrNameLst>
                                          <p:attrName>ppt_w</p:attrName>
                                        </p:attrNameLst>
                                      </p:cBhvr>
                                      <p:tavLst>
                                        <p:tav tm="0">
                                          <p:val>
                                            <p:strVal val="2/3*#ppt_w"/>
                                          </p:val>
                                        </p:tav>
                                        <p:tav tm="100000">
                                          <p:val>
                                            <p:strVal val="#ppt_w"/>
                                          </p:val>
                                        </p:tav>
                                      </p:tavLst>
                                    </p:anim>
                                    <p:anim calcmode="lin" valueType="num">
                                      <p:cBhvr>
                                        <p:cTn id="20" dur="3000" fill="hold"/>
                                        <p:tgtEl>
                                          <p:spTgt spid="16386"/>
                                        </p:tgtEl>
                                        <p:attrNameLst>
                                          <p:attrName>ppt_h</p:attrName>
                                        </p:attrNameLst>
                                      </p:cBhvr>
                                      <p:tavLst>
                                        <p:tav tm="0">
                                          <p:val>
                                            <p:strVal val="2/3*#ppt_h"/>
                                          </p:val>
                                        </p:tav>
                                        <p:tav tm="100000">
                                          <p:val>
                                            <p:strVal val="#ppt_h"/>
                                          </p:val>
                                        </p:tav>
                                      </p:tavLst>
                                    </p:anim>
                                  </p:childTnLst>
                                </p:cTn>
                              </p:par>
                            </p:childTnLst>
                          </p:cTn>
                        </p:par>
                        <p:par>
                          <p:cTn id="21" fill="hold">
                            <p:stCondLst>
                              <p:cond delay="4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357222" y="0"/>
            <a:ext cx="9929882" cy="5715000"/>
          </a:xfrm>
          <a:prstGeom prst="rect">
            <a:avLst/>
          </a:prstGeom>
          <a:noFill/>
          <a:ln w="9525">
            <a:noFill/>
            <a:miter lim="800000"/>
            <a:headEnd/>
            <a:tailEnd/>
          </a:ln>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357222" y="0"/>
            <a:ext cx="9929882" cy="5714999"/>
          </a:xfrm>
          <a:prstGeom prst="rect">
            <a:avLst/>
          </a:prstGeom>
          <a:noFill/>
          <a:ln w="9525">
            <a:noFill/>
            <a:miter lim="800000"/>
            <a:headEnd/>
            <a:tailEnd/>
          </a:ln>
        </p:spPr>
      </p:pic>
      <p:sp>
        <p:nvSpPr>
          <p:cNvPr id="3" name="2 Rectángulo"/>
          <p:cNvSpPr/>
          <p:nvPr/>
        </p:nvSpPr>
        <p:spPr>
          <a:xfrm>
            <a:off x="-357222" y="0"/>
            <a:ext cx="4929222" cy="5715000"/>
          </a:xfrm>
          <a:prstGeom prst="rect">
            <a:avLst/>
          </a:prstGeom>
          <a:solidFill>
            <a:schemeClr val="tx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5000660" cy="5715000"/>
          </a:xfrm>
          <a:prstGeom prst="rect">
            <a:avLst/>
          </a:prstGeom>
          <a:solidFill>
            <a:schemeClr val="tx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571472" y="4643450"/>
            <a:ext cx="8001024"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mezcla el tradicional recuerdo a los difuntos y al mundo de ultratumba con prácticas modernas como el truco o trato, originado a inicios del siglo XX.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randomBar dir="vert"/>
      </p:transition>
    </mc:Choice>
    <mc:Fallback xmlns="">
      <p:transition spd="slow" advTm="22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La vida nos enseña\Imágenes\675176--.jpg"/>
          <p:cNvPicPr>
            <a:picLocks noChangeAspect="1" noChangeArrowheads="1"/>
          </p:cNvPicPr>
          <p:nvPr/>
        </p:nvPicPr>
        <p:blipFill>
          <a:blip r:embed="rId3" cstate="print"/>
          <a:stretch>
            <a:fillRect/>
          </a:stretch>
        </p:blipFill>
        <p:spPr bwMode="auto">
          <a:xfrm>
            <a:off x="-428660" y="0"/>
            <a:ext cx="9929882" cy="5715000"/>
          </a:xfrm>
          <a:prstGeom prst="rect">
            <a:avLst/>
          </a:prstGeom>
          <a:solidFill>
            <a:schemeClr val="bg1"/>
          </a:solidFill>
          <a:ln w="9525">
            <a:noFill/>
            <a:miter lim="800000"/>
            <a:headEnd/>
            <a:tailEnd/>
          </a:ln>
        </p:spPr>
      </p:pic>
      <p:sp>
        <p:nvSpPr>
          <p:cNvPr id="8" name="7 Rombo"/>
          <p:cNvSpPr/>
          <p:nvPr/>
        </p:nvSpPr>
        <p:spPr>
          <a:xfrm>
            <a:off x="1" y="0"/>
            <a:ext cx="3059113"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ombo"/>
          <p:cNvSpPr/>
          <p:nvPr/>
        </p:nvSpPr>
        <p:spPr>
          <a:xfrm>
            <a:off x="2987675" y="0"/>
            <a:ext cx="3168650" cy="571500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ombo"/>
          <p:cNvSpPr/>
          <p:nvPr/>
        </p:nvSpPr>
        <p:spPr>
          <a:xfrm>
            <a:off x="6156326" y="0"/>
            <a:ext cx="2987675" cy="5723820"/>
          </a:xfrm>
          <a:prstGeom prst="diamond">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Triángulo isósceles"/>
          <p:cNvSpPr/>
          <p:nvPr/>
        </p:nvSpPr>
        <p:spPr>
          <a:xfrm>
            <a:off x="1476376" y="2857500"/>
            <a:ext cx="3167063"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Triángulo isósceles"/>
          <p:cNvSpPr/>
          <p:nvPr/>
        </p:nvSpPr>
        <p:spPr>
          <a:xfrm>
            <a:off x="4572000" y="285750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Triángulo isósceles"/>
          <p:cNvSpPr/>
          <p:nvPr/>
        </p:nvSpPr>
        <p:spPr>
          <a:xfrm flipV="1">
            <a:off x="1475656" y="0"/>
            <a:ext cx="3096345"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Triángulo isósceles"/>
          <p:cNvSpPr/>
          <p:nvPr/>
        </p:nvSpPr>
        <p:spPr>
          <a:xfrm flipV="1">
            <a:off x="4572000" y="0"/>
            <a:ext cx="3168650" cy="2857500"/>
          </a:xfrm>
          <a:prstGeom prs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Triángulo rectángulo"/>
          <p:cNvSpPr/>
          <p:nvPr/>
        </p:nvSpPr>
        <p:spPr>
          <a:xfrm>
            <a:off x="1" y="2857500"/>
            <a:ext cx="1547813"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6" name="15 Triángulo rectángulo"/>
          <p:cNvSpPr/>
          <p:nvPr/>
        </p:nvSpPr>
        <p:spPr>
          <a:xfrm flipH="1">
            <a:off x="7596336" y="2857500"/>
            <a:ext cx="1547664" cy="2857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7" name="16 Triángulo rectángulo"/>
          <p:cNvSpPr/>
          <p:nvPr/>
        </p:nvSpPr>
        <p:spPr>
          <a:xfrm flipV="1">
            <a:off x="1" y="0"/>
            <a:ext cx="154781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8" name="17 Triángulo rectángulo"/>
          <p:cNvSpPr/>
          <p:nvPr/>
        </p:nvSpPr>
        <p:spPr>
          <a:xfrm flipH="1" flipV="1">
            <a:off x="7596334" y="0"/>
            <a:ext cx="1547663" cy="2984500"/>
          </a:xfrm>
          <a:prstGeom prst="rtTriangle">
            <a:avLst/>
          </a:prstGeom>
          <a:solidFill>
            <a:schemeClr val="bg1"/>
          </a:solidFill>
          <a:ln w="76200">
            <a:no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9" name="18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Coincidiendo que estamos en la semana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quería hablaros de esta curiosa tradición. ¿Sabías que el origen de esta celebración no viene directo de Estados Unidos, sino de lo que hoy conocemos como Irlanda?.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surgió a raíz de una costumbre celta y hoy te contaré la historia de su origen.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wipe/>
      </p:transition>
    </mc:Choice>
    <mc:Fallback xmlns="">
      <p:transition spd="slow" advTm="35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grpId="0"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ppt_x"/>
                                          </p:val>
                                        </p:tav>
                                      </p:tavLst>
                                    </p:anim>
                                    <p:anim calcmode="lin" valueType="num">
                                      <p:cBhvr additive="base">
                                        <p:cTn id="7" dur="5000"/>
                                        <p:tgtEl>
                                          <p:spTgt spid="13"/>
                                        </p:tgtEl>
                                        <p:attrNameLst>
                                          <p:attrName>ppt_y</p:attrName>
                                        </p:attrNameLst>
                                      </p:cBhvr>
                                      <p:tavLst>
                                        <p:tav tm="0">
                                          <p:val>
                                            <p:strVal val="ppt_y"/>
                                          </p:val>
                                        </p:tav>
                                        <p:tav tm="100000">
                                          <p:val>
                                            <p:strVal val="0-ppt_h/2"/>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ppt_x"/>
                                          </p:val>
                                        </p:tav>
                                      </p:tavLst>
                                    </p:anim>
                                    <p:anim calcmode="lin" valueType="num">
                                      <p:cBhvr additive="base">
                                        <p:cTn id="11" dur="5000"/>
                                        <p:tgtEl>
                                          <p:spTgt spid="14"/>
                                        </p:tgtEl>
                                        <p:attrNameLst>
                                          <p:attrName>ppt_y</p:attrName>
                                        </p:attrNameLst>
                                      </p:cBhvr>
                                      <p:tavLst>
                                        <p:tav tm="0">
                                          <p:val>
                                            <p:strVal val="ppt_y"/>
                                          </p:val>
                                        </p:tav>
                                        <p:tav tm="100000">
                                          <p:val>
                                            <p:strVal val="0-ppt_h/2"/>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1+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ppt_x"/>
                                          </p:val>
                                        </p:tav>
                                      </p:tavLst>
                                    </p:anim>
                                    <p:anim calcmode="lin" valueType="num">
                                      <p:cBhvr additive="base">
                                        <p:cTn id="23" dur="5000"/>
                                        <p:tgtEl>
                                          <p:spTgt spid="17"/>
                                        </p:tgtEl>
                                        <p:attrNameLst>
                                          <p:attrName>ppt_y</p:attrName>
                                        </p:attrNameLst>
                                      </p:cBhvr>
                                      <p:tavLst>
                                        <p:tav tm="0">
                                          <p:val>
                                            <p:strVal val="ppt_y"/>
                                          </p:val>
                                        </p:tav>
                                        <p:tav tm="100000">
                                          <p:val>
                                            <p:strVal val="0-ppt_h/2"/>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ppt_x"/>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0"/>
                                        <p:tgtEl>
                                          <p:spTgt spid="16"/>
                                        </p:tgtEl>
                                        <p:attrNameLst>
                                          <p:attrName>ppt_x</p:attrName>
                                        </p:attrNameLst>
                                      </p:cBhvr>
                                      <p:tavLst>
                                        <p:tav tm="0">
                                          <p:val>
                                            <p:strVal val="ppt_x"/>
                                          </p:val>
                                        </p:tav>
                                        <p:tav tm="100000">
                                          <p:val>
                                            <p:strVal val="ppt_x"/>
                                          </p:val>
                                        </p:tav>
                                      </p:tavLst>
                                    </p:anim>
                                    <p:anim calcmode="lin" valueType="num">
                                      <p:cBhvr additive="base">
                                        <p:cTn id="31" dur="5000"/>
                                        <p:tgtEl>
                                          <p:spTgt spid="16"/>
                                        </p:tgtEl>
                                        <p:attrNameLst>
                                          <p:attrName>ppt_y</p:attrName>
                                        </p:attrNameLst>
                                      </p:cBhvr>
                                      <p:tavLst>
                                        <p:tav tm="0">
                                          <p:val>
                                            <p:strVal val="ppt_y"/>
                                          </p:val>
                                        </p:tav>
                                        <p:tav tm="100000">
                                          <p:val>
                                            <p:strVal val="1+ppt_h/2"/>
                                          </p:val>
                                        </p:tav>
                                      </p:tavLst>
                                    </p:anim>
                                    <p:set>
                                      <p:cBhvr>
                                        <p:cTn id="32" dur="1" fill="hold">
                                          <p:stCondLst>
                                            <p:cond delay="4999"/>
                                          </p:stCondLst>
                                        </p:cTn>
                                        <p:tgtEl>
                                          <p:spTgt spid="16"/>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5000"/>
                                        <p:tgtEl>
                                          <p:spTgt spid="8"/>
                                        </p:tgtEl>
                                      </p:cBhvr>
                                    </p:animEffect>
                                    <p:set>
                                      <p:cBhvr>
                                        <p:cTn id="39" dur="1" fill="hold">
                                          <p:stCondLst>
                                            <p:cond delay="4999"/>
                                          </p:stCondLst>
                                        </p:cTn>
                                        <p:tgtEl>
                                          <p:spTgt spid="8"/>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5000"/>
                                        <p:tgtEl>
                                          <p:spTgt spid="9"/>
                                        </p:tgtEl>
                                      </p:cBhvr>
                                    </p:animEffect>
                                    <p:set>
                                      <p:cBhvr>
                                        <p:cTn id="42" dur="1" fill="hold">
                                          <p:stCondLst>
                                            <p:cond delay="4999"/>
                                          </p:stCondLst>
                                        </p:cTn>
                                        <p:tgtEl>
                                          <p:spTgt spid="9"/>
                                        </p:tgtEl>
                                        <p:attrNameLst>
                                          <p:attrName>style.visibility</p:attrName>
                                        </p:attrNameLst>
                                      </p:cBhvr>
                                      <p:to>
                                        <p:strVal val="hidden"/>
                                      </p:to>
                                    </p:set>
                                  </p:childTnLst>
                                </p:cTn>
                              </p:par>
                              <p:par>
                                <p:cTn id="43" presetID="8" presetClass="exit" presetSubtype="32" fill="hold" grpId="0" nodeType="withEffect">
                                  <p:stCondLst>
                                    <p:cond delay="0"/>
                                  </p:stCondLst>
                                  <p:childTnLst>
                                    <p:animEffect transition="out" filter="diamond(out)">
                                      <p:cBhvr>
                                        <p:cTn id="44" dur="5000"/>
                                        <p:tgtEl>
                                          <p:spTgt spid="10"/>
                                        </p:tgtEl>
                                      </p:cBhvr>
                                    </p:animEffect>
                                    <p:set>
                                      <p:cBhvr>
                                        <p:cTn id="45" dur="1" fill="hold">
                                          <p:stCondLst>
                                            <p:cond delay="4999"/>
                                          </p:stCondLst>
                                        </p:cTn>
                                        <p:tgtEl>
                                          <p:spTgt spid="10"/>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2050"/>
                                        </p:tgtEl>
                                        <p:attrNameLst>
                                          <p:attrName>style.visibility</p:attrName>
                                        </p:attrNameLst>
                                      </p:cBhvr>
                                      <p:to>
                                        <p:strVal val="visible"/>
                                      </p:to>
                                    </p:set>
                                    <p:anim calcmode="lin" valueType="num">
                                      <p:cBhvr>
                                        <p:cTn id="48" dur="5000" fill="hold"/>
                                        <p:tgtEl>
                                          <p:spTgt spid="2050"/>
                                        </p:tgtEl>
                                        <p:attrNameLst>
                                          <p:attrName>ppt_w</p:attrName>
                                        </p:attrNameLst>
                                      </p:cBhvr>
                                      <p:tavLst>
                                        <p:tav tm="0">
                                          <p:val>
                                            <p:strVal val="4/3*#ppt_w"/>
                                          </p:val>
                                        </p:tav>
                                        <p:tav tm="100000">
                                          <p:val>
                                            <p:strVal val="#ppt_w"/>
                                          </p:val>
                                        </p:tav>
                                      </p:tavLst>
                                    </p:anim>
                                    <p:anim calcmode="lin" valueType="num">
                                      <p:cBhvr>
                                        <p:cTn id="49" dur="5000" fill="hold"/>
                                        <p:tgtEl>
                                          <p:spTgt spid="2050"/>
                                        </p:tgtEl>
                                        <p:attrNameLst>
                                          <p:attrName>ppt_h</p:attrName>
                                        </p:attrNameLst>
                                      </p:cBhvr>
                                      <p:tavLst>
                                        <p:tav tm="0">
                                          <p:val>
                                            <p:strVal val="4/3*#ppt_h"/>
                                          </p:val>
                                        </p:tav>
                                        <p:tav tm="100000">
                                          <p:val>
                                            <p:strVal val="#ppt_h"/>
                                          </p:val>
                                        </p:tav>
                                      </p:tavLst>
                                    </p:anim>
                                  </p:childTnLst>
                                </p:cTn>
                              </p:par>
                            </p:childTnLst>
                          </p:cTn>
                        </p:par>
                        <p:par>
                          <p:cTn id="50" fill="hold">
                            <p:stCondLst>
                              <p:cond delay="5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1"/>
                                          </p:val>
                                        </p:tav>
                                        <p:tav tm="100000">
                                          <p:val>
                                            <p:strVal val="#ppt_x"/>
                                          </p:val>
                                        </p:tav>
                                      </p:tavLst>
                                    </p:anim>
                                    <p:anim calcmode="lin" valueType="num">
                                      <p:cBhvr>
                                        <p:cTn id="5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3" cstate="print"/>
          <a:stretch>
            <a:fillRect/>
          </a:stretch>
        </p:blipFill>
        <p:spPr bwMode="auto">
          <a:xfrm>
            <a:off x="0" y="-428648"/>
            <a:ext cx="9143999" cy="6382492"/>
          </a:xfrm>
          <a:prstGeom prst="rect">
            <a:avLst/>
          </a:prstGeom>
          <a:noFill/>
          <a:ln w="9525">
            <a:noFill/>
            <a:miter lim="800000"/>
            <a:headEnd/>
            <a:tailEnd/>
          </a:ln>
        </p:spPr>
      </p:pic>
      <p:grpSp>
        <p:nvGrpSpPr>
          <p:cNvPr id="2" name="13 Grupo"/>
          <p:cNvGrpSpPr/>
          <p:nvPr/>
        </p:nvGrpSpPr>
        <p:grpSpPr>
          <a:xfrm>
            <a:off x="4572000" y="0"/>
            <a:ext cx="4572000" cy="5715000"/>
            <a:chOff x="4932040" y="836712"/>
            <a:chExt cx="3816424" cy="5018546"/>
          </a:xfrm>
          <a:solidFill>
            <a:schemeClr val="tx2">
              <a:lumMod val="75000"/>
              <a:alpha val="70000"/>
            </a:schemeClr>
          </a:solidFill>
        </p:grpSpPr>
        <p:sp>
          <p:nvSpPr>
            <p:cNvPr id="4" name="3 Triángulo isósceles"/>
            <p:cNvSpPr/>
            <p:nvPr/>
          </p:nvSpPr>
          <p:spPr>
            <a:xfrm>
              <a:off x="4932040" y="3429000"/>
              <a:ext cx="3816424" cy="2426258"/>
            </a:xfrm>
            <a:prstGeom prst="triangle">
              <a:avLst/>
            </a:prstGeom>
            <a:grpFill/>
            <a:ln w="127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4932040" y="836712"/>
              <a:ext cx="3816424" cy="2592288"/>
            </a:xfrm>
            <a:prstGeom prst="triangle">
              <a:avLst/>
            </a:prstGeom>
            <a:grpFill/>
            <a:ln w="127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grpSp>
        <p:nvGrpSpPr>
          <p:cNvPr id="3" name="12 Grupo"/>
          <p:cNvGrpSpPr/>
          <p:nvPr/>
        </p:nvGrpSpPr>
        <p:grpSpPr>
          <a:xfrm>
            <a:off x="0" y="0"/>
            <a:ext cx="4499992" cy="5715000"/>
            <a:chOff x="611560" y="836712"/>
            <a:chExt cx="3600400" cy="5032176"/>
          </a:xfrm>
          <a:solidFill>
            <a:schemeClr val="tx2">
              <a:lumMod val="75000"/>
              <a:alpha val="70000"/>
            </a:schemeClr>
          </a:solidFill>
        </p:grpSpPr>
        <p:sp>
          <p:nvSpPr>
            <p:cNvPr id="7" name="6 Triángulo isósceles"/>
            <p:cNvSpPr/>
            <p:nvPr/>
          </p:nvSpPr>
          <p:spPr>
            <a:xfrm flipV="1">
              <a:off x="611560" y="836712"/>
              <a:ext cx="3600400" cy="2592288"/>
            </a:xfrm>
            <a:prstGeom prst="triangle">
              <a:avLst/>
            </a:prstGeom>
            <a:grpFill/>
            <a:ln w="127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isósceles"/>
            <p:cNvSpPr/>
            <p:nvPr/>
          </p:nvSpPr>
          <p:spPr>
            <a:xfrm>
              <a:off x="611560" y="3429000"/>
              <a:ext cx="3600400" cy="2439888"/>
            </a:xfrm>
            <a:prstGeom prst="triangle">
              <a:avLst/>
            </a:prstGeom>
            <a:grpFill/>
            <a:ln w="127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sp>
        <p:nvSpPr>
          <p:cNvPr id="9" name="8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tradición se originó con el antiguo festival celta de </a:t>
            </a:r>
            <a:r>
              <a:rPr lang="es-ES" i="1" dirty="0" err="1" smtClean="0">
                <a:effectLst>
                  <a:glow rad="101600">
                    <a:srgbClr val="C00000">
                      <a:alpha val="60000"/>
                    </a:srgbClr>
                  </a:glow>
                  <a:outerShdw blurRad="38100" dist="38100" dir="2700000" algn="tl">
                    <a:srgbClr val="000000">
                      <a:alpha val="43137"/>
                    </a:srgbClr>
                  </a:outerShdw>
                </a:effectLst>
              </a:rPr>
              <a:t>Samhain</a:t>
            </a:r>
            <a:r>
              <a:rPr lang="es-ES" i="1" dirty="0" smtClean="0">
                <a:effectLst>
                  <a:glow rad="101600">
                    <a:srgbClr val="C00000">
                      <a:alpha val="60000"/>
                    </a:srgbClr>
                  </a:glow>
                  <a:outerShdw blurRad="38100" dist="38100" dir="2700000" algn="tl">
                    <a:srgbClr val="000000">
                      <a:alpha val="43137"/>
                    </a:srgbClr>
                  </a:outerShdw>
                </a:effectLst>
              </a:rPr>
              <a:t>, cuando la gente encendía hogueras y se disfrazaban para ahuyentar a los fantasmas. En el siglo VIII, el Papa Gregorio III designó el 1 de noviembre como una fecha para honrar a todos los santos.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wipe dir="u"/>
      </p:transition>
    </mc:Choice>
    <mc:Fallback xmlns="">
      <p:transition spd="slow" advTm="32000">
        <p:wipe dir="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4000"/>
                                        <p:tgtEl>
                                          <p:spTgt spid="2"/>
                                        </p:tgtEl>
                                      </p:cBhvr>
                                    </p:animEffect>
                                    <p:set>
                                      <p:cBhvr>
                                        <p:cTn id="14" dur="1" fill="hold">
                                          <p:stCondLst>
                                            <p:cond delay="3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4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4000" fill="hold"/>
                                        <p:tgtEl>
                                          <p:spTgt spid="10242"/>
                                        </p:tgtEl>
                                        <p:attrNameLst>
                                          <p:attrName>ppt_w</p:attrName>
                                        </p:attrNameLst>
                                      </p:cBhvr>
                                      <p:tavLst>
                                        <p:tav tm="0">
                                          <p:val>
                                            <p:strVal val="4/3*#ppt_w"/>
                                          </p:val>
                                        </p:tav>
                                        <p:tav tm="100000">
                                          <p:val>
                                            <p:strVal val="#ppt_w"/>
                                          </p:val>
                                        </p:tav>
                                      </p:tavLst>
                                    </p:anim>
                                    <p:anim calcmode="lin" valueType="num">
                                      <p:cBhvr>
                                        <p:cTn id="24" dur="4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3" cstate="print"/>
          <a:stretch>
            <a:fillRect/>
          </a:stretch>
        </p:blipFill>
        <p:spPr bwMode="auto">
          <a:xfrm>
            <a:off x="0" y="0"/>
            <a:ext cx="9144000" cy="5715000"/>
          </a:xfrm>
          <a:prstGeom prst="rect">
            <a:avLst/>
          </a:prstGeom>
          <a:solidFill>
            <a:schemeClr val="accent1">
              <a:alpha val="70195"/>
            </a:schemeClr>
          </a:solidFill>
          <a:ln w="9525">
            <a:noFill/>
            <a:miter lim="800000"/>
            <a:headEnd/>
            <a:tailEnd/>
          </a:ln>
        </p:spPr>
      </p:pic>
      <p:sp>
        <p:nvSpPr>
          <p:cNvPr id="3" name="2 Triángulo isósceles"/>
          <p:cNvSpPr/>
          <p:nvPr/>
        </p:nvSpPr>
        <p:spPr>
          <a:xfrm>
            <a:off x="1" y="1"/>
            <a:ext cx="2915815" cy="5714999"/>
          </a:xfrm>
          <a:prstGeom prst="triangle">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isósceles"/>
          <p:cNvSpPr/>
          <p:nvPr/>
        </p:nvSpPr>
        <p:spPr>
          <a:xfrm>
            <a:off x="2915816" y="-5292"/>
            <a:ext cx="2952328" cy="5720292"/>
          </a:xfrm>
          <a:prstGeom prst="triangle">
            <a:avLst>
              <a:gd name="adj" fmla="val 48896"/>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1476376" y="5293"/>
            <a:ext cx="2879600" cy="5709708"/>
          </a:xfrm>
          <a:prstGeom prst="triangle">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isósceles"/>
          <p:cNvSpPr/>
          <p:nvPr/>
        </p:nvSpPr>
        <p:spPr>
          <a:xfrm flipV="1">
            <a:off x="4355976" y="0"/>
            <a:ext cx="3024336" cy="5709708"/>
          </a:xfrm>
          <a:prstGeom prst="triangle">
            <a:avLst>
              <a:gd name="adj" fmla="val 47512"/>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5400000">
            <a:off x="-2083668" y="2083669"/>
            <a:ext cx="5715001" cy="1547664"/>
          </a:xfrm>
          <a:prstGeom prst="rtTriangle">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rot="5400000" flipV="1">
            <a:off x="5407302" y="1978303"/>
            <a:ext cx="5709708" cy="1763688"/>
          </a:xfrm>
          <a:prstGeom prst="rtTriangle">
            <a:avLst/>
          </a:prstGeom>
          <a:solidFill>
            <a:schemeClr val="tx1">
              <a:lumMod val="65000"/>
              <a:alpha val="8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isósceles"/>
          <p:cNvSpPr/>
          <p:nvPr/>
        </p:nvSpPr>
        <p:spPr>
          <a:xfrm>
            <a:off x="5796136" y="-5292"/>
            <a:ext cx="3354215" cy="5720292"/>
          </a:xfrm>
          <a:prstGeom prst="triangle">
            <a:avLst>
              <a:gd name="adj" fmla="val 47259"/>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CuadroTexto"/>
          <p:cNvSpPr txBox="1"/>
          <p:nvPr/>
        </p:nvSpPr>
        <p:spPr>
          <a:xfrm>
            <a:off x="571472"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Pronto, el Día de Todos los Santos incorporó algunas de las tradiciones de </a:t>
            </a:r>
            <a:r>
              <a:rPr lang="es-ES" i="1" dirty="0" err="1" smtClean="0">
                <a:effectLst>
                  <a:glow rad="101600">
                    <a:srgbClr val="C00000">
                      <a:alpha val="60000"/>
                    </a:srgbClr>
                  </a:glow>
                  <a:outerShdw blurRad="38100" dist="38100" dir="2700000" algn="tl">
                    <a:srgbClr val="000000">
                      <a:alpha val="43137"/>
                    </a:srgbClr>
                  </a:outerShdw>
                </a:effectLst>
              </a:rPr>
              <a:t>Samhain</a:t>
            </a:r>
            <a:r>
              <a:rPr lang="es-ES" i="1" dirty="0" smtClean="0">
                <a:effectLst>
                  <a:glow rad="101600">
                    <a:srgbClr val="C00000">
                      <a:alpha val="60000"/>
                    </a:srgbClr>
                  </a:glow>
                  <a:outerShdw blurRad="38100" dist="38100" dir="2700000" algn="tl">
                    <a:srgbClr val="000000">
                      <a:alpha val="43137"/>
                    </a:srgbClr>
                  </a:outerShdw>
                </a:effectLst>
              </a:rPr>
              <a:t>. La noche anterior se conocía como la víspera de Todos los Santos (en inglés </a:t>
            </a:r>
            <a:r>
              <a:rPr lang="es-ES" i="1" dirty="0" err="1" smtClean="0">
                <a:effectLst>
                  <a:glow rad="101600">
                    <a:srgbClr val="C00000">
                      <a:alpha val="60000"/>
                    </a:srgbClr>
                  </a:glow>
                  <a:outerShdw blurRad="38100" dist="38100" dir="2700000" algn="tl">
                    <a:srgbClr val="000000">
                      <a:alpha val="43137"/>
                    </a:srgbClr>
                  </a:outerShdw>
                </a:effectLst>
              </a:rPr>
              <a:t>All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Hallows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Eve</a:t>
            </a:r>
            <a:r>
              <a:rPr lang="es-ES" i="1" dirty="0" smtClean="0">
                <a:effectLst>
                  <a:glow rad="101600">
                    <a:srgbClr val="C00000">
                      <a:alpha val="60000"/>
                    </a:srgbClr>
                  </a:glow>
                  <a:outerShdw blurRad="38100" dist="38100" dir="2700000" algn="tl">
                    <a:srgbClr val="000000">
                      <a:alpha val="43137"/>
                    </a:srgbClr>
                  </a:outerShdw>
                </a:effectLst>
              </a:rPr>
              <a:t>) y más tarde, fruto de ese término, se conoce como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circle/>
      </p:transition>
    </mc:Choice>
    <mc:Fallback xmlns="">
      <p:transition spd="slow" advTm="29000">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ppt_h/2"/>
                                          </p:val>
                                        </p:tav>
                                      </p:tavLst>
                                    </p:anim>
                                    <p:anim calcmode="lin" valueType="num">
                                      <p:cBhvr>
                                        <p:cTn id="14" dur="5000"/>
                                        <p:tgtEl>
                                          <p:spTgt spid="3"/>
                                        </p:tgtEl>
                                        <p:attrNameLst>
                                          <p:attrName>ppt_w</p:attrName>
                                        </p:attrNameLst>
                                      </p:cBhvr>
                                      <p:tavLst>
                                        <p:tav tm="0">
                                          <p:val>
                                            <p:strVal val="ppt_w"/>
                                          </p:val>
                                        </p:tav>
                                        <p:tav tm="100000">
                                          <p:val>
                                            <p:strVal val="ppt_w"/>
                                          </p:val>
                                        </p:tav>
                                      </p:tavLst>
                                    </p:anim>
                                    <p:anim calcmode="lin" valueType="num">
                                      <p:cBhvr>
                                        <p:cTn id="15" dur="5000"/>
                                        <p:tgtEl>
                                          <p:spTgt spid="3"/>
                                        </p:tgtEl>
                                        <p:attrNameLst>
                                          <p:attrName>ppt_h</p:attrName>
                                        </p:attrNameLst>
                                      </p:cBhvr>
                                      <p:tavLst>
                                        <p:tav tm="0">
                                          <p:val>
                                            <p:strVal val="ppt_h"/>
                                          </p:val>
                                        </p:tav>
                                        <p:tav tm="100000">
                                          <p:val>
                                            <p:fltVal val="0"/>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
                                          </p:val>
                                        </p:tav>
                                      </p:tavLst>
                                    </p:anim>
                                    <p:anim calcmode="lin" valueType="num">
                                      <p:cBhvr>
                                        <p:cTn id="19" dur="5000"/>
                                        <p:tgtEl>
                                          <p:spTgt spid="4"/>
                                        </p:tgtEl>
                                        <p:attrNameLst>
                                          <p:attrName>ppt_y</p:attrName>
                                        </p:attrNameLst>
                                      </p:cBhvr>
                                      <p:tavLst>
                                        <p:tav tm="0">
                                          <p:val>
                                            <p:strVal val="ppt_y"/>
                                          </p:val>
                                        </p:tav>
                                        <p:tav tm="100000">
                                          <p:val>
                                            <p:strVal val="ppt_y+ppt_h/2"/>
                                          </p:val>
                                        </p:tav>
                                      </p:tavLst>
                                    </p:anim>
                                    <p:anim calcmode="lin" valueType="num">
                                      <p:cBhvr>
                                        <p:cTn id="20" dur="5000"/>
                                        <p:tgtEl>
                                          <p:spTgt spid="4"/>
                                        </p:tgtEl>
                                        <p:attrNameLst>
                                          <p:attrName>ppt_w</p:attrName>
                                        </p:attrNameLst>
                                      </p:cBhvr>
                                      <p:tavLst>
                                        <p:tav tm="0">
                                          <p:val>
                                            <p:strVal val="ppt_w"/>
                                          </p:val>
                                        </p:tav>
                                        <p:tav tm="100000">
                                          <p:val>
                                            <p:strVal val="ppt_w"/>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7"/>
                                        </p:tgtEl>
                                        <p:attrNameLst>
                                          <p:attrName>ppt_x</p:attrName>
                                        </p:attrNameLst>
                                      </p:cBhvr>
                                      <p:tavLst>
                                        <p:tav tm="0">
                                          <p:val>
                                            <p:strVal val="ppt_x"/>
                                          </p:val>
                                        </p:tav>
                                        <p:tav tm="100000">
                                          <p:val>
                                            <p:strVal val="ppt_x"/>
                                          </p:val>
                                        </p:tav>
                                      </p:tavLst>
                                    </p:anim>
                                    <p:anim calcmode="lin" valueType="num">
                                      <p:cBhvr>
                                        <p:cTn id="37" dur="5000"/>
                                        <p:tgtEl>
                                          <p:spTgt spid="7"/>
                                        </p:tgtEl>
                                        <p:attrNameLst>
                                          <p:attrName>ppt_y</p:attrName>
                                        </p:attrNameLst>
                                      </p:cBhvr>
                                      <p:tavLst>
                                        <p:tav tm="0">
                                          <p:val>
                                            <p:strVal val="ppt_y"/>
                                          </p:val>
                                        </p:tav>
                                        <p:tav tm="100000">
                                          <p:val>
                                            <p:strVal val="ppt_y-ppt_h/2"/>
                                          </p:val>
                                        </p:tav>
                                      </p:tavLst>
                                    </p:anim>
                                    <p:anim calcmode="lin" valueType="num">
                                      <p:cBhvr>
                                        <p:cTn id="38" dur="5000"/>
                                        <p:tgtEl>
                                          <p:spTgt spid="7"/>
                                        </p:tgtEl>
                                        <p:attrNameLst>
                                          <p:attrName>ppt_w</p:attrName>
                                        </p:attrNameLst>
                                      </p:cBhvr>
                                      <p:tavLst>
                                        <p:tav tm="0">
                                          <p:val>
                                            <p:strVal val="ppt_w"/>
                                          </p:val>
                                        </p:tav>
                                        <p:tav tm="100000">
                                          <p:val>
                                            <p:strVal val="ppt_w"/>
                                          </p:val>
                                        </p:tav>
                                      </p:tavLst>
                                    </p:anim>
                                    <p:anim calcmode="lin" valueType="num">
                                      <p:cBhvr>
                                        <p:cTn id="39" dur="5000"/>
                                        <p:tgtEl>
                                          <p:spTgt spid="7"/>
                                        </p:tgtEl>
                                        <p:attrNameLst>
                                          <p:attrName>ppt_h</p:attrName>
                                        </p:attrNameLst>
                                      </p:cBhvr>
                                      <p:tavLst>
                                        <p:tav tm="0">
                                          <p:val>
                                            <p:strVal val="ppt_h"/>
                                          </p:val>
                                        </p:tav>
                                        <p:tav tm="100000">
                                          <p:val>
                                            <p:fltVal val="0"/>
                                          </p:val>
                                        </p:tav>
                                      </p:tavLst>
                                    </p:anim>
                                    <p:set>
                                      <p:cBhvr>
                                        <p:cTn id="40" dur="1" fill="hold">
                                          <p:stCondLst>
                                            <p:cond delay="4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5000"/>
                                        <p:tgtEl>
                                          <p:spTgt spid="5"/>
                                        </p:tgtEl>
                                        <p:attrNameLst>
                                          <p:attrName>ppt_x</p:attrName>
                                        </p:attrNameLst>
                                      </p:cBhvr>
                                      <p:tavLst>
                                        <p:tav tm="0">
                                          <p:val>
                                            <p:strVal val="ppt_x"/>
                                          </p:val>
                                        </p:tav>
                                        <p:tav tm="100000">
                                          <p:val>
                                            <p:strVal val="ppt_x"/>
                                          </p:val>
                                        </p:tav>
                                      </p:tavLst>
                                    </p:anim>
                                    <p:anim calcmode="lin" valueType="num">
                                      <p:cBhvr>
                                        <p:cTn id="43" dur="5000"/>
                                        <p:tgtEl>
                                          <p:spTgt spid="5"/>
                                        </p:tgtEl>
                                        <p:attrNameLst>
                                          <p:attrName>ppt_y</p:attrName>
                                        </p:attrNameLst>
                                      </p:cBhvr>
                                      <p:tavLst>
                                        <p:tav tm="0">
                                          <p:val>
                                            <p:strVal val="ppt_y"/>
                                          </p:val>
                                        </p:tav>
                                        <p:tav tm="100000">
                                          <p:val>
                                            <p:strVal val="ppt_y-ppt_h/2"/>
                                          </p:val>
                                        </p:tav>
                                      </p:tavLst>
                                    </p:anim>
                                    <p:anim calcmode="lin" valueType="num">
                                      <p:cBhvr>
                                        <p:cTn id="44" dur="5000"/>
                                        <p:tgtEl>
                                          <p:spTgt spid="5"/>
                                        </p:tgtEl>
                                        <p:attrNameLst>
                                          <p:attrName>ppt_w</p:attrName>
                                        </p:attrNameLst>
                                      </p:cBhvr>
                                      <p:tavLst>
                                        <p:tav tm="0">
                                          <p:val>
                                            <p:strVal val="ppt_w"/>
                                          </p:val>
                                        </p:tav>
                                        <p:tav tm="100000">
                                          <p:val>
                                            <p:strVal val="ppt_w"/>
                                          </p:val>
                                        </p:tav>
                                      </p:tavLst>
                                    </p:anim>
                                    <p:anim calcmode="lin" valueType="num">
                                      <p:cBhvr>
                                        <p:cTn id="45" dur="5000"/>
                                        <p:tgtEl>
                                          <p:spTgt spid="5"/>
                                        </p:tgtEl>
                                        <p:attrNameLst>
                                          <p:attrName>ppt_h</p:attrName>
                                        </p:attrNameLst>
                                      </p:cBhvr>
                                      <p:tavLst>
                                        <p:tav tm="0">
                                          <p:val>
                                            <p:strVal val="ppt_h"/>
                                          </p:val>
                                        </p:tav>
                                        <p:tav tm="100000">
                                          <p:val>
                                            <p:fltVal val="0"/>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5000"/>
                                        <p:tgtEl>
                                          <p:spTgt spid="6"/>
                                        </p:tgtEl>
                                        <p:attrNameLst>
                                          <p:attrName>ppt_x</p:attrName>
                                        </p:attrNameLst>
                                      </p:cBhvr>
                                      <p:tavLst>
                                        <p:tav tm="0">
                                          <p:val>
                                            <p:strVal val="ppt_x"/>
                                          </p:val>
                                        </p:tav>
                                        <p:tav tm="100000">
                                          <p:val>
                                            <p:strVal val="ppt_x"/>
                                          </p:val>
                                        </p:tav>
                                      </p:tavLst>
                                    </p:anim>
                                    <p:anim calcmode="lin" valueType="num">
                                      <p:cBhvr>
                                        <p:cTn id="49" dur="5000"/>
                                        <p:tgtEl>
                                          <p:spTgt spid="6"/>
                                        </p:tgtEl>
                                        <p:attrNameLst>
                                          <p:attrName>ppt_y</p:attrName>
                                        </p:attrNameLst>
                                      </p:cBhvr>
                                      <p:tavLst>
                                        <p:tav tm="0">
                                          <p:val>
                                            <p:strVal val="ppt_y"/>
                                          </p:val>
                                        </p:tav>
                                        <p:tav tm="100000">
                                          <p:val>
                                            <p:strVal val="ppt_y-ppt_h/2"/>
                                          </p:val>
                                        </p:tav>
                                      </p:tavLst>
                                    </p:anim>
                                    <p:anim calcmode="lin" valueType="num">
                                      <p:cBhvr>
                                        <p:cTn id="50" dur="5000"/>
                                        <p:tgtEl>
                                          <p:spTgt spid="6"/>
                                        </p:tgtEl>
                                        <p:attrNameLst>
                                          <p:attrName>ppt_w</p:attrName>
                                        </p:attrNameLst>
                                      </p:cBhvr>
                                      <p:tavLst>
                                        <p:tav tm="0">
                                          <p:val>
                                            <p:strVal val="ppt_w"/>
                                          </p:val>
                                        </p:tav>
                                        <p:tav tm="100000">
                                          <p:val>
                                            <p:strVal val="ppt_w"/>
                                          </p:val>
                                        </p:tav>
                                      </p:tavLst>
                                    </p:anim>
                                    <p:anim calcmode="lin" valueType="num">
                                      <p:cBhvr>
                                        <p:cTn id="51" dur="5000"/>
                                        <p:tgtEl>
                                          <p:spTgt spid="6"/>
                                        </p:tgtEl>
                                        <p:attrNameLst>
                                          <p:attrName>ppt_h</p:attrName>
                                        </p:attrNameLst>
                                      </p:cBhvr>
                                      <p:tavLst>
                                        <p:tav tm="0">
                                          <p:val>
                                            <p:strVal val="ppt_h"/>
                                          </p:val>
                                        </p:tav>
                                        <p:tav tm="100000">
                                          <p:val>
                                            <p:fltVal val="0"/>
                                          </p:val>
                                        </p:tav>
                                      </p:tavLst>
                                    </p:anim>
                                    <p:set>
                                      <p:cBhvr>
                                        <p:cTn id="52" dur="1" fill="hold">
                                          <p:stCondLst>
                                            <p:cond delay="4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5000"/>
                                        <p:tgtEl>
                                          <p:spTgt spid="8"/>
                                        </p:tgtEl>
                                        <p:attrNameLst>
                                          <p:attrName>ppt_x</p:attrName>
                                        </p:attrNameLst>
                                      </p:cBhvr>
                                      <p:tavLst>
                                        <p:tav tm="0">
                                          <p:val>
                                            <p:strVal val="ppt_x"/>
                                          </p:val>
                                        </p:tav>
                                        <p:tav tm="100000">
                                          <p:val>
                                            <p:strVal val="ppt_x"/>
                                          </p:val>
                                        </p:tav>
                                      </p:tavLst>
                                    </p:anim>
                                    <p:anim calcmode="lin" valueType="num">
                                      <p:cBhvr>
                                        <p:cTn id="55" dur="5000"/>
                                        <p:tgtEl>
                                          <p:spTgt spid="8"/>
                                        </p:tgtEl>
                                        <p:attrNameLst>
                                          <p:attrName>ppt_y</p:attrName>
                                        </p:attrNameLst>
                                      </p:cBhvr>
                                      <p:tavLst>
                                        <p:tav tm="0">
                                          <p:val>
                                            <p:strVal val="ppt_y"/>
                                          </p:val>
                                        </p:tav>
                                        <p:tav tm="100000">
                                          <p:val>
                                            <p:strVal val="ppt_y-ppt_h/2"/>
                                          </p:val>
                                        </p:tav>
                                      </p:tavLst>
                                    </p:anim>
                                    <p:anim calcmode="lin" valueType="num">
                                      <p:cBhvr>
                                        <p:cTn id="56" dur="5000"/>
                                        <p:tgtEl>
                                          <p:spTgt spid="8"/>
                                        </p:tgtEl>
                                        <p:attrNameLst>
                                          <p:attrName>ppt_w</p:attrName>
                                        </p:attrNameLst>
                                      </p:cBhvr>
                                      <p:tavLst>
                                        <p:tav tm="0">
                                          <p:val>
                                            <p:strVal val="ppt_w"/>
                                          </p:val>
                                        </p:tav>
                                        <p:tav tm="100000">
                                          <p:val>
                                            <p:strVal val="ppt_w"/>
                                          </p:val>
                                        </p:tav>
                                      </p:tavLst>
                                    </p:anim>
                                    <p:anim calcmode="lin" valueType="num">
                                      <p:cBhvr>
                                        <p:cTn id="57" dur="5000"/>
                                        <p:tgtEl>
                                          <p:spTgt spid="8"/>
                                        </p:tgtEl>
                                        <p:attrNameLst>
                                          <p:attrName>ppt_h</p:attrName>
                                        </p:attrNameLst>
                                      </p:cBhvr>
                                      <p:tavLst>
                                        <p:tav tm="0">
                                          <p:val>
                                            <p:strVal val="ppt_h"/>
                                          </p:val>
                                        </p:tav>
                                        <p:tav tm="100000">
                                          <p:val>
                                            <p:fltVal val="0"/>
                                          </p:val>
                                        </p:tav>
                                      </p:tavLst>
                                    </p:anim>
                                    <p:set>
                                      <p:cBhvr>
                                        <p:cTn id="58" dur="1" fill="hold">
                                          <p:stCondLst>
                                            <p:cond delay="4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5000"/>
                                        <p:tgtEl>
                                          <p:spTgt spid="9"/>
                                        </p:tgtEl>
                                        <p:attrNameLst>
                                          <p:attrName>ppt_x</p:attrName>
                                        </p:attrNameLst>
                                      </p:cBhvr>
                                      <p:tavLst>
                                        <p:tav tm="0">
                                          <p:val>
                                            <p:strVal val="ppt_x"/>
                                          </p:val>
                                        </p:tav>
                                        <p:tav tm="100000">
                                          <p:val>
                                            <p:strVal val="ppt_x"/>
                                          </p:val>
                                        </p:tav>
                                      </p:tavLst>
                                    </p:anim>
                                    <p:anim calcmode="lin" valueType="num">
                                      <p:cBhvr>
                                        <p:cTn id="64" dur="5000"/>
                                        <p:tgtEl>
                                          <p:spTgt spid="9"/>
                                        </p:tgtEl>
                                        <p:attrNameLst>
                                          <p:attrName>ppt_y</p:attrName>
                                        </p:attrNameLst>
                                      </p:cBhvr>
                                      <p:tavLst>
                                        <p:tav tm="0">
                                          <p:val>
                                            <p:strVal val="ppt_y"/>
                                          </p:val>
                                        </p:tav>
                                        <p:tav tm="100000">
                                          <p:val>
                                            <p:strVal val="ppt_y+ppt_h/2"/>
                                          </p:val>
                                        </p:tav>
                                      </p:tavLst>
                                    </p:anim>
                                    <p:anim calcmode="lin" valueType="num">
                                      <p:cBhvr>
                                        <p:cTn id="65" dur="5000"/>
                                        <p:tgtEl>
                                          <p:spTgt spid="9"/>
                                        </p:tgtEl>
                                        <p:attrNameLst>
                                          <p:attrName>ppt_w</p:attrName>
                                        </p:attrNameLst>
                                      </p:cBhvr>
                                      <p:tavLst>
                                        <p:tav tm="0">
                                          <p:val>
                                            <p:strVal val="ppt_w"/>
                                          </p:val>
                                        </p:tav>
                                        <p:tav tm="100000">
                                          <p:val>
                                            <p:strVal val="ppt_w"/>
                                          </p:val>
                                        </p:tav>
                                      </p:tavLst>
                                    </p:anim>
                                    <p:anim calcmode="lin" valueType="num">
                                      <p:cBhvr>
                                        <p:cTn id="66" dur="5000"/>
                                        <p:tgtEl>
                                          <p:spTgt spid="9"/>
                                        </p:tgtEl>
                                        <p:attrNameLst>
                                          <p:attrName>ppt_h</p:attrName>
                                        </p:attrNameLst>
                                      </p:cBhvr>
                                      <p:tavLst>
                                        <p:tav tm="0">
                                          <p:val>
                                            <p:strVal val="ppt_h"/>
                                          </p:val>
                                        </p:tav>
                                        <p:tav tm="100000">
                                          <p:val>
                                            <p:fltVal val="0"/>
                                          </p:val>
                                        </p:tav>
                                      </p:tavLst>
                                    </p:anim>
                                    <p:set>
                                      <p:cBhvr>
                                        <p:cTn id="67" dur="1" fill="hold">
                                          <p:stCondLst>
                                            <p:cond delay="4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5000" fill="hold"/>
                                        <p:tgtEl>
                                          <p:spTgt spid="7170"/>
                                        </p:tgtEl>
                                        <p:attrNameLst>
                                          <p:attrName>ppt_w</p:attrName>
                                        </p:attrNameLst>
                                      </p:cBhvr>
                                      <p:tavLst>
                                        <p:tav tm="0">
                                          <p:val>
                                            <p:strVal val="4/3*#ppt_w"/>
                                          </p:val>
                                        </p:tav>
                                        <p:tav tm="100000">
                                          <p:val>
                                            <p:strVal val="#ppt_w"/>
                                          </p:val>
                                        </p:tav>
                                      </p:tavLst>
                                    </p:anim>
                                    <p:anim calcmode="lin" valueType="num">
                                      <p:cBhvr>
                                        <p:cTn id="71" dur="5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3" cstate="print"/>
          <a:stretch>
            <a:fillRect/>
          </a:stretch>
        </p:blipFill>
        <p:spPr bwMode="auto">
          <a:xfrm>
            <a:off x="0" y="0"/>
            <a:ext cx="9144000" cy="5714999"/>
          </a:xfrm>
          <a:prstGeom prst="rect">
            <a:avLst/>
          </a:prstGeom>
          <a:solidFill>
            <a:schemeClr val="accent3">
              <a:lumMod val="75000"/>
              <a:alpha val="70000"/>
            </a:schemeClr>
          </a:solidFill>
          <a:ln w="9525">
            <a:noFill/>
            <a:miter lim="800000"/>
            <a:headEnd/>
            <a:tailEnd/>
          </a:ln>
        </p:spPr>
      </p:pic>
      <p:sp>
        <p:nvSpPr>
          <p:cNvPr id="3" name="2 Triángulo isósceles"/>
          <p:cNvSpPr/>
          <p:nvPr/>
        </p:nvSpPr>
        <p:spPr>
          <a:xfrm>
            <a:off x="0" y="2857500"/>
            <a:ext cx="9144000" cy="2857500"/>
          </a:xfrm>
          <a:prstGeom prst="triangle">
            <a:avLst>
              <a:gd name="adj" fmla="val 50000"/>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4" name="3 Triángulo isósceles"/>
          <p:cNvSpPr/>
          <p:nvPr/>
        </p:nvSpPr>
        <p:spPr>
          <a:xfrm flipV="1">
            <a:off x="0" y="0"/>
            <a:ext cx="9144000" cy="2936876"/>
          </a:xfrm>
          <a:prstGeom prst="triangle">
            <a:avLst>
              <a:gd name="adj" fmla="val 49999"/>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5" name="4 Triángulo isósceles"/>
          <p:cNvSpPr/>
          <p:nvPr/>
        </p:nvSpPr>
        <p:spPr>
          <a:xfrm rot="5400000">
            <a:off x="-571500" y="571500"/>
            <a:ext cx="5715000" cy="4572000"/>
          </a:xfrm>
          <a:prstGeom prst="triangle">
            <a:avLst>
              <a:gd name="adj" fmla="val 50261"/>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6" name="5 Triángulo isósceles"/>
          <p:cNvSpPr/>
          <p:nvPr/>
        </p:nvSpPr>
        <p:spPr>
          <a:xfrm rot="5400000" flipV="1">
            <a:off x="4006850" y="565150"/>
            <a:ext cx="5715000" cy="4584700"/>
          </a:xfrm>
          <a:prstGeom prst="triangle">
            <a:avLst>
              <a:gd name="adj" fmla="val 50000"/>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7" name="6 CuadroTexto"/>
          <p:cNvSpPr txBox="1"/>
          <p:nvPr/>
        </p:nvSpPr>
        <p:spPr>
          <a:xfrm>
            <a:off x="428596"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decía antes, la tradición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en Occidente se remonta a miles de años atrás. Concretamente al festival de </a:t>
            </a:r>
            <a:r>
              <a:rPr lang="es-ES" i="1" dirty="0" err="1" smtClean="0">
                <a:effectLst>
                  <a:glow rad="101600">
                    <a:srgbClr val="C00000">
                      <a:alpha val="60000"/>
                    </a:srgbClr>
                  </a:glow>
                  <a:outerShdw blurRad="38100" dist="38100" dir="2700000" algn="tl">
                    <a:srgbClr val="000000">
                      <a:alpha val="43137"/>
                    </a:srgbClr>
                  </a:outerShdw>
                </a:effectLst>
              </a:rPr>
              <a:t>Samhain</a:t>
            </a:r>
            <a:r>
              <a:rPr lang="es-ES" i="1" dirty="0" smtClean="0">
                <a:effectLst>
                  <a:glow rad="101600">
                    <a:srgbClr val="C00000">
                      <a:alpha val="60000"/>
                    </a:srgbClr>
                  </a:glow>
                  <a:outerShdw blurRad="38100" dist="38100" dir="2700000" algn="tl">
                    <a:srgbClr val="000000">
                      <a:alpha val="43137"/>
                    </a:srgbClr>
                  </a:outerShdw>
                </a:effectLst>
              </a:rPr>
              <a:t>, es decir, el festival celta de Año Nuevo. Porque para los celtas el año nuevo comenzaba el 1 de noviembre.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diamond/>
      </p:transition>
    </mc:Choice>
    <mc:Fallback xmlns="">
      <p:transition spd="slow" advTm="28000">
        <p:diamon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5"/>
                                        </p:tgtEl>
                                        <p:attrNameLst>
                                          <p:attrName>ppt_x</p:attrName>
                                        </p:attrNameLst>
                                      </p:cBhvr>
                                      <p:tavLst>
                                        <p:tav tm="0">
                                          <p:val>
                                            <p:strVal val="ppt_x"/>
                                          </p:val>
                                        </p:tav>
                                        <p:tav tm="100000">
                                          <p:val>
                                            <p:strVal val="ppt_x-ppt_w/2"/>
                                          </p:val>
                                        </p:tav>
                                      </p:tavLst>
                                    </p:anim>
                                    <p:anim calcmode="lin" valueType="num">
                                      <p:cBhvr>
                                        <p:cTn id="13" dur="4000"/>
                                        <p:tgtEl>
                                          <p:spTgt spid="5"/>
                                        </p:tgtEl>
                                        <p:attrNameLst>
                                          <p:attrName>ppt_y</p:attrName>
                                        </p:attrNameLst>
                                      </p:cBhvr>
                                      <p:tavLst>
                                        <p:tav tm="0">
                                          <p:val>
                                            <p:strVal val="ppt_y"/>
                                          </p:val>
                                        </p:tav>
                                        <p:tav tm="100000">
                                          <p:val>
                                            <p:strVal val="ppt_y"/>
                                          </p:val>
                                        </p:tav>
                                      </p:tavLst>
                                    </p:anim>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strVal val="ppt_h"/>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3"/>
                                        </p:tgtEl>
                                        <p:attrNameLst>
                                          <p:attrName>ppt_x</p:attrName>
                                        </p:attrNameLst>
                                      </p:cBhvr>
                                      <p:tavLst>
                                        <p:tav tm="0">
                                          <p:val>
                                            <p:strVal val="ppt_x"/>
                                          </p:val>
                                        </p:tav>
                                        <p:tav tm="100000">
                                          <p:val>
                                            <p:strVal val="ppt_x"/>
                                          </p:val>
                                        </p:tav>
                                      </p:tavLst>
                                    </p:anim>
                                    <p:anim calcmode="lin" valueType="num">
                                      <p:cBhvr>
                                        <p:cTn id="25" dur="4000"/>
                                        <p:tgtEl>
                                          <p:spTgt spid="3"/>
                                        </p:tgtEl>
                                        <p:attrNameLst>
                                          <p:attrName>ppt_y</p:attrName>
                                        </p:attrNameLst>
                                      </p:cBhvr>
                                      <p:tavLst>
                                        <p:tav tm="0">
                                          <p:val>
                                            <p:strVal val="ppt_y"/>
                                          </p:val>
                                        </p:tav>
                                        <p:tav tm="100000">
                                          <p:val>
                                            <p:strVal val="ppt_y+ppt_h/2"/>
                                          </p:val>
                                        </p:tav>
                                      </p:tavLst>
                                    </p:anim>
                                    <p:anim calcmode="lin" valueType="num">
                                      <p:cBhvr>
                                        <p:cTn id="26" dur="4000"/>
                                        <p:tgtEl>
                                          <p:spTgt spid="3"/>
                                        </p:tgtEl>
                                        <p:attrNameLst>
                                          <p:attrName>ppt_w</p:attrName>
                                        </p:attrNameLst>
                                      </p:cBhvr>
                                      <p:tavLst>
                                        <p:tav tm="0">
                                          <p:val>
                                            <p:strVal val="ppt_w"/>
                                          </p:val>
                                        </p:tav>
                                        <p:tav tm="100000">
                                          <p:val>
                                            <p:strVal val="ppt_w"/>
                                          </p:val>
                                        </p:tav>
                                      </p:tavLst>
                                    </p:anim>
                                    <p:anim calcmode="lin" valueType="num">
                                      <p:cBhvr>
                                        <p:cTn id="27" dur="4000"/>
                                        <p:tgtEl>
                                          <p:spTgt spid="3"/>
                                        </p:tgtEl>
                                        <p:attrNameLst>
                                          <p:attrName>ppt_h</p:attrName>
                                        </p:attrNameLst>
                                      </p:cBhvr>
                                      <p:tavLst>
                                        <p:tav tm="0">
                                          <p:val>
                                            <p:strVal val="ppt_h"/>
                                          </p:val>
                                        </p:tav>
                                        <p:tav tm="100000">
                                          <p:val>
                                            <p:fltVal val="0"/>
                                          </p:val>
                                        </p:tav>
                                      </p:tavLst>
                                    </p:anim>
                                    <p:set>
                                      <p:cBhvr>
                                        <p:cTn id="28" dur="1" fill="hold">
                                          <p:stCondLst>
                                            <p:cond delay="3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4000" fill="hold"/>
                                        <p:tgtEl>
                                          <p:spTgt spid="3075"/>
                                        </p:tgtEl>
                                        <p:attrNameLst>
                                          <p:attrName>ppt_w</p:attrName>
                                        </p:attrNameLst>
                                      </p:cBhvr>
                                      <p:tavLst>
                                        <p:tav tm="0">
                                          <p:val>
                                            <p:fltVal val="0"/>
                                          </p:val>
                                        </p:tav>
                                        <p:tav tm="100000">
                                          <p:val>
                                            <p:strVal val="#ppt_w"/>
                                          </p:val>
                                        </p:tav>
                                      </p:tavLst>
                                    </p:anim>
                                    <p:anim calcmode="lin" valueType="num">
                                      <p:cBhvr>
                                        <p:cTn id="32" dur="4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3" cstate="print"/>
          <a:stretch>
            <a:fillRect/>
          </a:stretch>
        </p:blipFill>
        <p:spPr bwMode="auto">
          <a:xfrm>
            <a:off x="0" y="10645"/>
            <a:ext cx="9144000" cy="5702530"/>
          </a:xfrm>
          <a:prstGeom prst="rect">
            <a:avLst/>
          </a:prstGeom>
          <a:noFill/>
          <a:ln w="9525">
            <a:noFill/>
            <a:miter lim="800000"/>
            <a:headEnd/>
            <a:tailEnd/>
          </a:ln>
        </p:spPr>
      </p:pic>
      <p:sp>
        <p:nvSpPr>
          <p:cNvPr id="6" name="1 Franja diagonal"/>
          <p:cNvSpPr/>
          <p:nvPr/>
        </p:nvSpPr>
        <p:spPr>
          <a:xfrm flipH="1">
            <a:off x="4572000" y="2857503"/>
            <a:ext cx="4572000" cy="2976583"/>
          </a:xfrm>
          <a:prstGeom prst="diagStripe">
            <a:avLst>
              <a:gd name="adj" fmla="val 81669"/>
            </a:avLst>
          </a:prstGeom>
          <a:gradFill>
            <a:gsLst>
              <a:gs pos="0">
                <a:schemeClr val="tx1">
                  <a:lumMod val="95000"/>
                </a:schemeClr>
              </a:gs>
              <a:gs pos="30000">
                <a:schemeClr val="tx1">
                  <a:lumMod val="85000"/>
                </a:schemeClr>
              </a:gs>
              <a:gs pos="70000">
                <a:schemeClr val="bg1">
                  <a:lumMod val="65000"/>
                  <a:lumOff val="35000"/>
                </a:schemeClr>
              </a:gs>
              <a:gs pos="71000">
                <a:srgbClr val="663012">
                  <a:alpha val="0"/>
                </a:srgb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7" name="2 Franja diagonal"/>
          <p:cNvSpPr/>
          <p:nvPr/>
        </p:nvSpPr>
        <p:spPr>
          <a:xfrm rot="16200000" flipV="1">
            <a:off x="5429250" y="-857250"/>
            <a:ext cx="2857500" cy="4572000"/>
          </a:xfrm>
          <a:prstGeom prst="diagStripe">
            <a:avLst>
              <a:gd name="adj" fmla="val 84244"/>
            </a:avLst>
          </a:prstGeom>
          <a:gradFill>
            <a:gsLst>
              <a:gs pos="0">
                <a:srgbClr val="D6B19C">
                  <a:alpha val="0"/>
                </a:srgbClr>
              </a:gs>
              <a:gs pos="30000">
                <a:schemeClr val="tx1">
                  <a:lumMod val="85000"/>
                </a:schemeClr>
              </a:gs>
              <a:gs pos="70000">
                <a:schemeClr val="tx1">
                  <a:lumMod val="65000"/>
                </a:schemeClr>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8" name="5 Franja diagonal"/>
          <p:cNvSpPr/>
          <p:nvPr/>
        </p:nvSpPr>
        <p:spPr>
          <a:xfrm>
            <a:off x="0" y="2857503"/>
            <a:ext cx="4572000" cy="2976583"/>
          </a:xfrm>
          <a:prstGeom prst="diagStripe">
            <a:avLst>
              <a:gd name="adj" fmla="val 81670"/>
            </a:avLst>
          </a:prstGeom>
          <a:gradFill>
            <a:gsLst>
              <a:gs pos="0">
                <a:srgbClr val="D6B19C">
                  <a:alpha val="0"/>
                </a:srgbClr>
              </a:gs>
              <a:gs pos="30000">
                <a:schemeClr val="tx1">
                  <a:lumMod val="85000"/>
                </a:schemeClr>
              </a:gs>
              <a:gs pos="71000">
                <a:schemeClr val="bg1">
                  <a:lumMod val="65000"/>
                  <a:lumOff val="35000"/>
                </a:schemeClr>
              </a:gs>
              <a:gs pos="71000">
                <a:schemeClr val="bg1">
                  <a:lumMod val="50000"/>
                  <a:lumOff val="50000"/>
                  <a:alpha val="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9" name="6 Franja diagonal"/>
          <p:cNvSpPr/>
          <p:nvPr/>
        </p:nvSpPr>
        <p:spPr>
          <a:xfrm rot="5400000" flipH="1" flipV="1">
            <a:off x="857250" y="-857250"/>
            <a:ext cx="2857500" cy="4572000"/>
          </a:xfrm>
          <a:prstGeom prst="diagStripe">
            <a:avLst>
              <a:gd name="adj" fmla="val 82881"/>
            </a:avLst>
          </a:prstGeom>
          <a:gradFill>
            <a:gsLst>
              <a:gs pos="0">
                <a:srgbClr val="D6B19C">
                  <a:alpha val="0"/>
                </a:srgbClr>
              </a:gs>
              <a:gs pos="30000">
                <a:srgbClr val="D49E6C"/>
              </a:gs>
              <a:gs pos="70000">
                <a:schemeClr val="bg1">
                  <a:lumMod val="50000"/>
                  <a:lumOff val="50000"/>
                </a:schemeClr>
              </a:gs>
              <a:gs pos="71000">
                <a:schemeClr val="bg1">
                  <a:lumMod val="50000"/>
                  <a:lumOff val="50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0" name="9 Franja diagonal"/>
          <p:cNvSpPr/>
          <p:nvPr/>
        </p:nvSpPr>
        <p:spPr>
          <a:xfrm rot="5400000">
            <a:off x="857250" y="-857250"/>
            <a:ext cx="2857500" cy="4572000"/>
          </a:xfrm>
          <a:prstGeom prst="diagStripe">
            <a:avLst>
              <a:gd name="adj" fmla="val 83336"/>
            </a:avLst>
          </a:prstGeom>
          <a:gradFill>
            <a:gsLst>
              <a:gs pos="0">
                <a:schemeClr val="tx1">
                  <a:lumMod val="95000"/>
                </a:schemeClr>
              </a:gs>
              <a:gs pos="30000">
                <a:schemeClr val="tx1">
                  <a:lumMod val="85000"/>
                </a:schemeClr>
              </a:gs>
              <a:gs pos="70000">
                <a:schemeClr val="tx1">
                  <a:lumMod val="65000"/>
                </a:schemeClr>
              </a:gs>
              <a:gs pos="100000">
                <a:srgbClr val="663012">
                  <a:alpha val="0"/>
                </a:srgb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1" name="10 Franja diagonal"/>
          <p:cNvSpPr/>
          <p:nvPr/>
        </p:nvSpPr>
        <p:spPr>
          <a:xfrm rot="10800000" flipH="1" flipV="1">
            <a:off x="4572000" y="0"/>
            <a:ext cx="4572000" cy="2857500"/>
          </a:xfrm>
          <a:prstGeom prst="diagStripe">
            <a:avLst>
              <a:gd name="adj" fmla="val 82427"/>
            </a:avLst>
          </a:prstGeom>
          <a:gradFill>
            <a:gsLst>
              <a:gs pos="0">
                <a:schemeClr val="tx1">
                  <a:lumMod val="95000"/>
                </a:schemeClr>
              </a:gs>
              <a:gs pos="30000">
                <a:srgbClr val="D49E6C"/>
              </a:gs>
              <a:gs pos="70000">
                <a:schemeClr val="bg1">
                  <a:lumMod val="65000"/>
                  <a:lumOff val="35000"/>
                </a:schemeClr>
              </a:gs>
              <a:gs pos="71000">
                <a:schemeClr val="bg1">
                  <a:lumMod val="75000"/>
                  <a:lumOff val="2500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2" name="11 Franja diagonal"/>
          <p:cNvSpPr/>
          <p:nvPr/>
        </p:nvSpPr>
        <p:spPr>
          <a:xfrm rot="5400000" flipH="1">
            <a:off x="797712" y="2059792"/>
            <a:ext cx="2976583" cy="4572000"/>
          </a:xfrm>
          <a:prstGeom prst="diagStripe">
            <a:avLst>
              <a:gd name="adj" fmla="val 84245"/>
            </a:avLst>
          </a:prstGeom>
          <a:gradFill>
            <a:gsLst>
              <a:gs pos="0">
                <a:schemeClr val="tx1">
                  <a:lumMod val="95000"/>
                </a:schemeClr>
              </a:gs>
              <a:gs pos="30000">
                <a:srgbClr val="D49E6C"/>
              </a:gs>
              <a:gs pos="70000">
                <a:schemeClr val="tx1">
                  <a:lumMod val="65000"/>
                </a:schemeClr>
              </a:gs>
              <a:gs pos="100000">
                <a:srgbClr val="663012"/>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3" name="12 Franja diagonal"/>
          <p:cNvSpPr/>
          <p:nvPr/>
        </p:nvSpPr>
        <p:spPr>
          <a:xfrm flipV="1">
            <a:off x="4572000" y="2857503"/>
            <a:ext cx="4572000" cy="2976583"/>
          </a:xfrm>
          <a:prstGeom prst="diagStripe">
            <a:avLst>
              <a:gd name="adj" fmla="val 83688"/>
            </a:avLst>
          </a:prstGeom>
          <a:gradFill>
            <a:gsLst>
              <a:gs pos="0">
                <a:srgbClr val="D6B19C">
                  <a:alpha val="0"/>
                </a:srgbClr>
              </a:gs>
              <a:gs pos="30000">
                <a:srgbClr val="D49E6C"/>
              </a:gs>
              <a:gs pos="70000">
                <a:schemeClr val="bg1">
                  <a:lumMod val="65000"/>
                  <a:lumOff val="35000"/>
                </a:schemeClr>
              </a:gs>
              <a:gs pos="71000">
                <a:schemeClr val="bg1">
                  <a:lumMod val="50000"/>
                  <a:lumOff val="50000"/>
                  <a:alpha val="0"/>
                </a:schemeClr>
              </a:gs>
            </a:gsLst>
            <a:lin ang="5400000" scaled="0"/>
          </a:gradFill>
          <a:ln cap="rnd">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4" name="13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no solo eso, sino que también marcaba el fin del verano. De hecho, </a:t>
            </a:r>
            <a:r>
              <a:rPr lang="es-ES" i="1" dirty="0" err="1" smtClean="0">
                <a:effectLst>
                  <a:glow rad="101600">
                    <a:srgbClr val="C00000">
                      <a:alpha val="60000"/>
                    </a:srgbClr>
                  </a:glow>
                  <a:outerShdw blurRad="38100" dist="38100" dir="2700000" algn="tl">
                    <a:srgbClr val="000000">
                      <a:alpha val="43137"/>
                    </a:srgbClr>
                  </a:outerShdw>
                </a:effectLst>
              </a:rPr>
              <a:t>Samhain</a:t>
            </a:r>
            <a:r>
              <a:rPr lang="es-ES" i="1" dirty="0" smtClean="0">
                <a:effectLst>
                  <a:glow rad="101600">
                    <a:srgbClr val="C00000">
                      <a:alpha val="60000"/>
                    </a:srgbClr>
                  </a:glow>
                  <a:outerShdw blurRad="38100" dist="38100" dir="2700000" algn="tl">
                    <a:srgbClr val="000000">
                      <a:alpha val="43137"/>
                    </a:srgbClr>
                  </a:outerShdw>
                </a:effectLst>
              </a:rPr>
              <a:t> significa exactamente “fin del verano”. Por lo que este festival marcaba el cierre de la temporada de cosecha y la llegada del invierno (y el nuevo año).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zoom/>
      </p:transition>
    </mc:Choice>
    <mc:Fallback xmlns="">
      <p:transition spd="slow" advTm="29000">
        <p:zo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1+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ppt_y"/>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1+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1+ppt_w/2"/>
                                          </p:val>
                                        </p:tav>
                                      </p:tavLst>
                                    </p:anim>
                                    <p:anim calcmode="lin" valueType="num">
                                      <p:cBhvr additive="base">
                                        <p:cTn id="35" dur="5000"/>
                                        <p:tgtEl>
                                          <p:spTgt spid="9"/>
                                        </p:tgtEl>
                                        <p:attrNameLst>
                                          <p:attrName>ppt_y</p:attrName>
                                        </p:attrNameLst>
                                      </p:cBhvr>
                                      <p:tavLst>
                                        <p:tav tm="0">
                                          <p:val>
                                            <p:strVal val="ppt_y"/>
                                          </p:val>
                                        </p:tav>
                                        <p:tav tm="100000">
                                          <p:val>
                                            <p:strVal val="ppt_y"/>
                                          </p:val>
                                        </p:tav>
                                      </p:tavLst>
                                    </p:anim>
                                    <p:set>
                                      <p:cBhvr>
                                        <p:cTn id="36" dur="1" fill="hold">
                                          <p:stCondLst>
                                            <p:cond delay="4999"/>
                                          </p:stCondLst>
                                        </p:cTn>
                                        <p:tgtEl>
                                          <p:spTgt spid="9"/>
                                        </p:tgtEl>
                                        <p:attrNameLst>
                                          <p:attrName>style.visibility</p:attrName>
                                        </p:attrNameLst>
                                      </p:cBhvr>
                                      <p:to>
                                        <p:strVal val="hidden"/>
                                      </p:to>
                                    </p:set>
                                  </p:childTnLst>
                                </p:cTn>
                              </p:par>
                              <p:par>
                                <p:cTn id="37" presetID="8" presetClass="entr" presetSubtype="32"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5000"/>
                                        <p:tgtEl>
                                          <p:spTgt spid="3"/>
                                        </p:tgtEl>
                                      </p:cBhvr>
                                    </p:animEffect>
                                  </p:childTnLst>
                                </p:cTn>
                              </p:par>
                              <p:par>
                                <p:cTn id="40" presetID="23" presetClass="entr" presetSubtype="288" fill="hold" nodeType="withEffect">
                                  <p:stCondLst>
                                    <p:cond delay="50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0" fill="hold"/>
                                        <p:tgtEl>
                                          <p:spTgt spid="3"/>
                                        </p:tgtEl>
                                        <p:attrNameLst>
                                          <p:attrName>ppt_w</p:attrName>
                                        </p:attrNameLst>
                                      </p:cBhvr>
                                      <p:tavLst>
                                        <p:tav tm="0">
                                          <p:val>
                                            <p:strVal val="4/3*#ppt_w"/>
                                          </p:val>
                                        </p:tav>
                                        <p:tav tm="100000">
                                          <p:val>
                                            <p:strVal val="#ppt_w"/>
                                          </p:val>
                                        </p:tav>
                                      </p:tavLst>
                                    </p:anim>
                                    <p:anim calcmode="lin" valueType="num">
                                      <p:cBhvr>
                                        <p:cTn id="43" dur="5000" fill="hold"/>
                                        <p:tgtEl>
                                          <p:spTgt spid="3"/>
                                        </p:tgtEl>
                                        <p:attrNameLst>
                                          <p:attrName>ppt_h</p:attrName>
                                        </p:attrNameLst>
                                      </p:cBhvr>
                                      <p:tavLst>
                                        <p:tav tm="0">
                                          <p:val>
                                            <p:strVal val="4/3*#ppt_h"/>
                                          </p:val>
                                        </p:tav>
                                        <p:tav tm="100000">
                                          <p:val>
                                            <p:strVal val="#ppt_h"/>
                                          </p:val>
                                        </p:tav>
                                      </p:tavLst>
                                    </p:anim>
                                  </p:childTnLst>
                                </p:cTn>
                              </p:par>
                            </p:childTnLst>
                          </p:cTn>
                        </p:par>
                        <p:par>
                          <p:cTn id="44" fill="hold">
                            <p:stCondLst>
                              <p:cond delay="55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1"/>
                                          </p:val>
                                        </p:tav>
                                        <p:tav tm="100000">
                                          <p:val>
                                            <p:strVal val="#ppt_x"/>
                                          </p:val>
                                        </p:tav>
                                      </p:tavLst>
                                    </p:anim>
                                    <p:anim calcmode="lin" valueType="num">
                                      <p:cBhvr>
                                        <p:cTn id="4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3" cstate="print"/>
          <a:stretch>
            <a:fillRect/>
          </a:stretch>
        </p:blipFill>
        <p:spPr bwMode="auto">
          <a:xfrm>
            <a:off x="0" y="4157"/>
            <a:ext cx="9144000" cy="5710843"/>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3" cstate="print"/>
          <a:stretch>
            <a:fillRect/>
          </a:stretch>
        </p:blipFill>
        <p:spPr bwMode="auto">
          <a:xfrm>
            <a:off x="0" y="4157"/>
            <a:ext cx="9144000" cy="5710843"/>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3" cstate="print"/>
          <a:stretch>
            <a:fillRect/>
          </a:stretch>
        </p:blipFill>
        <p:spPr bwMode="auto">
          <a:xfrm>
            <a:off x="0" y="4157"/>
            <a:ext cx="9144000" cy="5710843"/>
          </a:xfrm>
          <a:prstGeom prst="rect">
            <a:avLst/>
          </a:prstGeom>
          <a:noFill/>
          <a:ln w="9525">
            <a:noFill/>
            <a:miter lim="800000"/>
            <a:headEnd/>
            <a:tailEnd/>
          </a:ln>
        </p:spPr>
      </p:pic>
      <p:sp>
        <p:nvSpPr>
          <p:cNvPr id="5" name="4 CuadroTexto"/>
          <p:cNvSpPr txBox="1"/>
          <p:nvPr/>
        </p:nvSpPr>
        <p:spPr>
          <a:xfrm>
            <a:off x="857224"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celtas creían que el velo entre los mundos; el de los vivos y el de los muertos era más estrecho en ese momento. Y que, por tanto, los muertos podían regresar y caminar donde lo habían hecho antes. </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peelOff"/>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circle(out)">
                                      <p:cBhvr>
                                        <p:cTn id="7" dur="5000"/>
                                        <p:tgtEl>
                                          <p:spTgt spid="922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9221"/>
                                        </p:tgtEl>
                                        <p:attrNameLst>
                                          <p:attrName>style.visibility</p:attrName>
                                        </p:attrNameLst>
                                      </p:cBhvr>
                                      <p:to>
                                        <p:strVal val="visible"/>
                                      </p:to>
                                    </p:set>
                                    <p:anim calcmode="lin" valueType="num">
                                      <p:cBhvr>
                                        <p:cTn id="10" dur="5000" fill="hold"/>
                                        <p:tgtEl>
                                          <p:spTgt spid="9221"/>
                                        </p:tgtEl>
                                        <p:attrNameLst>
                                          <p:attrName>ppt_w</p:attrName>
                                        </p:attrNameLst>
                                      </p:cBhvr>
                                      <p:tavLst>
                                        <p:tav tm="0">
                                          <p:val>
                                            <p:strVal val="#ppt_w+.3"/>
                                          </p:val>
                                        </p:tav>
                                        <p:tav tm="100000">
                                          <p:val>
                                            <p:strVal val="#ppt_w"/>
                                          </p:val>
                                        </p:tav>
                                      </p:tavLst>
                                    </p:anim>
                                    <p:anim calcmode="lin" valueType="num">
                                      <p:cBhvr>
                                        <p:cTn id="11" dur="5000" fill="hold"/>
                                        <p:tgtEl>
                                          <p:spTgt spid="9221"/>
                                        </p:tgtEl>
                                        <p:attrNameLst>
                                          <p:attrName>ppt_h</p:attrName>
                                        </p:attrNameLst>
                                      </p:cBhvr>
                                      <p:tavLst>
                                        <p:tav tm="0">
                                          <p:val>
                                            <p:strVal val="#ppt_h"/>
                                          </p:val>
                                        </p:tav>
                                        <p:tav tm="100000">
                                          <p:val>
                                            <p:strVal val="#ppt_h"/>
                                          </p:val>
                                        </p:tav>
                                      </p:tavLst>
                                    </p:anim>
                                    <p:animEffect transition="in" filter="fade">
                                      <p:cBhvr>
                                        <p:cTn id="12" dur="5000"/>
                                        <p:tgtEl>
                                          <p:spTgt spid="9221"/>
                                        </p:tgtEl>
                                      </p:cBhvr>
                                    </p:animEffect>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0"/>
                                        <p:tgtEl>
                                          <p:spTgt spid="7"/>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par>
                                <p:cTn id="21" presetID="4" presetClass="entr" presetSubtype="3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0"/>
                                        <p:tgtEl>
                                          <p:spTgt spid="6"/>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ppt_w</p:attrName>
                                        </p:attrNameLst>
                                      </p:cBhvr>
                                      <p:tavLst>
                                        <p:tav tm="0">
                                          <p:val>
                                            <p:strVal val="#ppt_w+.3"/>
                                          </p:val>
                                        </p:tav>
                                        <p:tav tm="100000">
                                          <p:val>
                                            <p:strVal val="#ppt_w"/>
                                          </p:val>
                                        </p:tav>
                                      </p:tavLst>
                                    </p:anim>
                                    <p:anim calcmode="lin" valueType="num">
                                      <p:cBhvr>
                                        <p:cTn id="27" dur="5000" fill="hold"/>
                                        <p:tgtEl>
                                          <p:spTgt spid="6"/>
                                        </p:tgtEl>
                                        <p:attrNameLst>
                                          <p:attrName>ppt_h</p:attrName>
                                        </p:attrNameLst>
                                      </p:cBhvr>
                                      <p:tavLst>
                                        <p:tav tm="0">
                                          <p:val>
                                            <p:strVal val="#ppt_h"/>
                                          </p:val>
                                        </p:tav>
                                        <p:tav tm="100000">
                                          <p:val>
                                            <p:strVal val="#ppt_h"/>
                                          </p:val>
                                        </p:tav>
                                      </p:tavLst>
                                    </p:anim>
                                    <p:animEffect transition="in" filter="fade">
                                      <p:cBhvr>
                                        <p:cTn id="28" dur="5000"/>
                                        <p:tgtEl>
                                          <p:spTgt spid="6"/>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3268" y="0"/>
            <a:ext cx="9130732" cy="5715000"/>
          </a:xfrm>
          <a:prstGeom prst="rect">
            <a:avLst/>
          </a:pr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13268" y="0"/>
            <a:ext cx="9130732" cy="5715000"/>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5361" name="Picture 1" descr="E:\PPS  EXCLUSIVOS\- Esencia divina\Imágenes\124993.jpg"/>
          <p:cNvPicPr>
            <a:picLocks noChangeAspect="1" noChangeArrowheads="1"/>
          </p:cNvPicPr>
          <p:nvPr/>
        </p:nvPicPr>
        <p:blipFill>
          <a:blip r:embed="rId3" cstate="print"/>
          <a:stretch>
            <a:fillRect/>
          </a:stretch>
        </p:blipFill>
        <p:spPr bwMode="auto">
          <a:xfrm>
            <a:off x="0" y="0"/>
            <a:ext cx="9143999" cy="5714999"/>
          </a:xfrm>
          <a:prstGeom prst="rect">
            <a:avLst/>
          </a:prstGeom>
          <a:noFill/>
          <a:ln w="9525">
            <a:noFill/>
            <a:miter lim="800000"/>
            <a:headEnd/>
            <a:tailEnd/>
          </a:ln>
        </p:spPr>
      </p:pic>
      <p:pic>
        <p:nvPicPr>
          <p:cNvPr id="15362" name="Picture 2" descr="E:\PPS  EXCLUSIVOS\- Esencia divina\Imágenes\166162.jpg"/>
          <p:cNvPicPr>
            <a:picLocks noChangeAspect="1" noChangeArrowheads="1"/>
          </p:cNvPicPr>
          <p:nvPr/>
        </p:nvPicPr>
        <p:blipFill>
          <a:blip r:embed="rId3" cstate="print"/>
          <a:stretch>
            <a:fillRect/>
          </a:stretch>
        </p:blipFill>
        <p:spPr bwMode="auto">
          <a:xfrm>
            <a:off x="0" y="1"/>
            <a:ext cx="9144000" cy="5715000"/>
          </a:xfrm>
          <a:prstGeom prst="rect">
            <a:avLst/>
          </a:prstGeom>
          <a:noFill/>
          <a:ln w="9525">
            <a:noFill/>
            <a:miter lim="800000"/>
            <a:headEnd/>
            <a:tailEnd/>
          </a:ln>
        </p:spPr>
      </p:pic>
      <p:sp>
        <p:nvSpPr>
          <p:cNvPr id="8" name="7 CuadroTexto"/>
          <p:cNvSpPr txBox="1"/>
          <p:nvPr/>
        </p:nvSpPr>
        <p:spPr>
          <a:xfrm>
            <a:off x="500034"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aquellos que habían muerto en el último año y que, por una razón u otra, aún no se habían marchado del todo, podían hacerlo en este momento. Y podían interactuar con los vivos para despedirse.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peelOff" invX="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3000"/>
                                        <p:tgtEl>
                                          <p:spTgt spid="6"/>
                                        </p:tgtEl>
                                      </p:cBhvr>
                                    </p:animEffect>
                                  </p:childTnLst>
                                </p:cTn>
                              </p:par>
                              <p:par>
                                <p:cTn id="8" presetID="21" presetClass="entr" presetSubtype="4"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1" presetClass="entr" presetSubtype="4"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4)">
                                      <p:cBhvr>
                                        <p:cTn id="13" dur="3000"/>
                                        <p:tgtEl>
                                          <p:spTgt spid="15361"/>
                                        </p:tgtEl>
                                      </p:cBhvr>
                                    </p:animEffect>
                                  </p:childTnLst>
                                </p:cTn>
                              </p:par>
                              <p:par>
                                <p:cTn id="14" presetID="23" presetClass="entr" presetSubtype="288" fill="hold" nodeType="withEffect">
                                  <p:stCondLst>
                                    <p:cond delay="1000"/>
                                  </p:stCondLst>
                                  <p:childTnLst>
                                    <p:set>
                                      <p:cBhvr>
                                        <p:cTn id="15" dur="1" fill="hold">
                                          <p:stCondLst>
                                            <p:cond delay="0"/>
                                          </p:stCondLst>
                                        </p:cTn>
                                        <p:tgtEl>
                                          <p:spTgt spid="15361"/>
                                        </p:tgtEl>
                                        <p:attrNameLst>
                                          <p:attrName>style.visibility</p:attrName>
                                        </p:attrNameLst>
                                      </p:cBhvr>
                                      <p:to>
                                        <p:strVal val="visible"/>
                                      </p:to>
                                    </p:set>
                                    <p:anim calcmode="lin" valueType="num">
                                      <p:cBhvr>
                                        <p:cTn id="16" dur="3000" fill="hold"/>
                                        <p:tgtEl>
                                          <p:spTgt spid="15361"/>
                                        </p:tgtEl>
                                        <p:attrNameLst>
                                          <p:attrName>ppt_w</p:attrName>
                                        </p:attrNameLst>
                                      </p:cBhvr>
                                      <p:tavLst>
                                        <p:tav tm="0">
                                          <p:val>
                                            <p:strVal val="4/3*#ppt_w"/>
                                          </p:val>
                                        </p:tav>
                                        <p:tav tm="100000">
                                          <p:val>
                                            <p:strVal val="#ppt_w"/>
                                          </p:val>
                                        </p:tav>
                                      </p:tavLst>
                                    </p:anim>
                                    <p:anim calcmode="lin" valueType="num">
                                      <p:cBhvr>
                                        <p:cTn id="17" dur="3000" fill="hold"/>
                                        <p:tgtEl>
                                          <p:spTgt spid="15361"/>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500"/>
                                  </p:stCondLst>
                                  <p:childTnLst>
                                    <p:set>
                                      <p:cBhvr>
                                        <p:cTn id="19" dur="1" fill="hold">
                                          <p:stCondLst>
                                            <p:cond delay="0"/>
                                          </p:stCondLst>
                                        </p:cTn>
                                        <p:tgtEl>
                                          <p:spTgt spid="15362"/>
                                        </p:tgtEl>
                                        <p:attrNameLst>
                                          <p:attrName>style.visibility</p:attrName>
                                        </p:attrNameLst>
                                      </p:cBhvr>
                                      <p:to>
                                        <p:strVal val="visible"/>
                                      </p:to>
                                    </p:set>
                                    <p:animEffect transition="in" filter="fade">
                                      <p:cBhvr>
                                        <p:cTn id="20" dur="3000"/>
                                        <p:tgtEl>
                                          <p:spTgt spid="15362"/>
                                        </p:tgtEl>
                                      </p:cBhvr>
                                    </p:animEffect>
                                  </p:childTnLst>
                                </p:cTn>
                              </p:par>
                              <p:par>
                                <p:cTn id="21" presetID="23" presetClass="entr" presetSubtype="288" fill="hold" nodeType="withEffect">
                                  <p:stCondLst>
                                    <p:cond delay="1500"/>
                                  </p:stCondLst>
                                  <p:childTnLst>
                                    <p:set>
                                      <p:cBhvr>
                                        <p:cTn id="22" dur="1" fill="hold">
                                          <p:stCondLst>
                                            <p:cond delay="0"/>
                                          </p:stCondLst>
                                        </p:cTn>
                                        <p:tgtEl>
                                          <p:spTgt spid="15362"/>
                                        </p:tgtEl>
                                        <p:attrNameLst>
                                          <p:attrName>style.visibility</p:attrName>
                                        </p:attrNameLst>
                                      </p:cBhvr>
                                      <p:to>
                                        <p:strVal val="visible"/>
                                      </p:to>
                                    </p:set>
                                    <p:anim calcmode="lin" valueType="num">
                                      <p:cBhvr>
                                        <p:cTn id="23" dur="3000" fill="hold"/>
                                        <p:tgtEl>
                                          <p:spTgt spid="15362"/>
                                        </p:tgtEl>
                                        <p:attrNameLst>
                                          <p:attrName>ppt_w</p:attrName>
                                        </p:attrNameLst>
                                      </p:cBhvr>
                                      <p:tavLst>
                                        <p:tav tm="0">
                                          <p:val>
                                            <p:strVal val="4/3*#ppt_w"/>
                                          </p:val>
                                        </p:tav>
                                        <p:tav tm="100000">
                                          <p:val>
                                            <p:strVal val="#ppt_w"/>
                                          </p:val>
                                        </p:tav>
                                      </p:tavLst>
                                    </p:anim>
                                    <p:anim calcmode="lin" valueType="num">
                                      <p:cBhvr>
                                        <p:cTn id="24" dur="3000" fill="hold"/>
                                        <p:tgtEl>
                                          <p:spTgt spid="15362"/>
                                        </p:tgtEl>
                                        <p:attrNameLst>
                                          <p:attrName>ppt_h</p:attrName>
                                        </p:attrNameLst>
                                      </p:cBhvr>
                                      <p:tavLst>
                                        <p:tav tm="0">
                                          <p:val>
                                            <p:strVal val="4/3*#ppt_h"/>
                                          </p:val>
                                        </p:tav>
                                        <p:tav tm="100000">
                                          <p:val>
                                            <p:strVal val="#ppt_h"/>
                                          </p:val>
                                        </p:tav>
                                      </p:tavLst>
                                    </p:anim>
                                  </p:childTnLst>
                                </p:cTn>
                              </p:par>
                            </p:childTnLst>
                          </p:cTn>
                        </p:par>
                        <p:par>
                          <p:cTn id="25" fill="hold">
                            <p:stCondLst>
                              <p:cond delay="4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0"/>
            <a:ext cx="5334946" cy="5715000"/>
          </a:xfrm>
          <a:prstGeom prst="rect">
            <a:avLst/>
          </a:prstGeom>
          <a:noFill/>
          <a:ln w="9525">
            <a:noFill/>
            <a:miter lim="800000"/>
            <a:headEnd/>
            <a:tailEnd/>
          </a:ln>
        </p:spPr>
      </p:pic>
      <p:pic>
        <p:nvPicPr>
          <p:cNvPr id="5" name="4 Imagen" descr="5.jpg"/>
          <p:cNvPicPr>
            <a:picLocks noChangeAspect="1"/>
          </p:cNvPicPr>
          <p:nvPr/>
        </p:nvPicPr>
        <p:blipFill>
          <a:blip r:embed="rId3" cstate="print"/>
          <a:stretch>
            <a:fillRect/>
          </a:stretch>
        </p:blipFill>
        <p:spPr bwMode="auto">
          <a:xfrm>
            <a:off x="0" y="0"/>
            <a:ext cx="5334946" cy="5715000"/>
          </a:xfrm>
          <a:prstGeom prst="rect">
            <a:avLst/>
          </a:prstGeom>
          <a:solidFill>
            <a:schemeClr val="bg1"/>
          </a:solidFill>
          <a:ln w="9525">
            <a:noFill/>
            <a:miter lim="800000"/>
            <a:headEnd/>
            <a:tailEnd/>
          </a:ln>
        </p:spPr>
      </p:pic>
      <p:sp>
        <p:nvSpPr>
          <p:cNvPr id="6" name="5 CuadroTexto"/>
          <p:cNvSpPr txBox="1"/>
          <p:nvPr/>
        </p:nvSpPr>
        <p:spPr>
          <a:xfrm>
            <a:off x="5500694" y="1785930"/>
            <a:ext cx="3357586"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Para un pueblo totalmente dependiente del volátil mundo natural, estas profecías fueron una importante fuente de consuelo durante el largo y oscuro invierno.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ripple dir="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Esencia divina\Imágenes\12 - 762344.jpg"/>
          <p:cNvPicPr>
            <a:picLocks noChangeAspect="1" noChangeArrowheads="1"/>
          </p:cNvPicPr>
          <p:nvPr/>
        </p:nvPicPr>
        <p:blipFill>
          <a:blip r:embed="rId3" cstate="print"/>
          <a:stretch>
            <a:fillRect/>
          </a:stretch>
        </p:blipFill>
        <p:spPr bwMode="auto">
          <a:xfrm>
            <a:off x="0" y="0"/>
            <a:ext cx="9143999" cy="5714999"/>
          </a:xfrm>
          <a:prstGeom prst="rect">
            <a:avLst/>
          </a:prstGeom>
          <a:noFill/>
          <a:ln w="9525">
            <a:noFill/>
            <a:miter lim="800000"/>
            <a:headEnd/>
            <a:tailEnd/>
          </a:ln>
        </p:spPr>
      </p:pic>
      <p:sp>
        <p:nvSpPr>
          <p:cNvPr id="3" name="2 Rectángulo"/>
          <p:cNvSpPr/>
          <p:nvPr/>
        </p:nvSpPr>
        <p:spPr>
          <a:xfrm>
            <a:off x="4572000" y="0"/>
            <a:ext cx="4572000" cy="5715000"/>
          </a:xfrm>
          <a:prstGeom prst="rect">
            <a:avLst/>
          </a:prstGeom>
          <a:gradFill>
            <a:gsLst>
              <a:gs pos="0">
                <a:srgbClr val="D6B19C">
                  <a:alpha val="0"/>
                </a:srgbClr>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flipH="1">
            <a:off x="0" y="0"/>
            <a:ext cx="4572000" cy="5715000"/>
          </a:xfrm>
          <a:prstGeom prst="rect">
            <a:avLst/>
          </a:prstGeom>
          <a:gradFill>
            <a:gsLst>
              <a:gs pos="0">
                <a:srgbClr val="D6B19C">
                  <a:alpha val="0"/>
                </a:srgbClr>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285720"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conmemorar el evento, los druidas construían enormes hogueras sagradas, donde la gente se reunía para quemar cosechas y animales como sacrificio a las deidades celtas.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ripple dir="r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0" fill="hold"/>
                                        <p:tgtEl>
                                          <p:spTgt spid="2050"/>
                                        </p:tgtEl>
                                        <p:attrNameLst>
                                          <p:attrName>ppt_w</p:attrName>
                                        </p:attrNameLst>
                                      </p:cBhvr>
                                      <p:tavLst>
                                        <p:tav tm="0">
                                          <p:val>
                                            <p:fltVal val="0"/>
                                          </p:val>
                                        </p:tav>
                                        <p:tav tm="100000">
                                          <p:val>
                                            <p:strVal val="#ppt_w"/>
                                          </p:val>
                                        </p:tav>
                                      </p:tavLst>
                                    </p:anim>
                                    <p:anim calcmode="lin" valueType="num">
                                      <p:cBhvr>
                                        <p:cTn id="8" dur="5000" fill="hold"/>
                                        <p:tgtEl>
                                          <p:spTgt spid="2050"/>
                                        </p:tgtEl>
                                        <p:attrNameLst>
                                          <p:attrName>ppt_h</p:attrName>
                                        </p:attrNameLst>
                                      </p:cBhvr>
                                      <p:tavLst>
                                        <p:tav tm="0">
                                          <p:val>
                                            <p:strVal val="#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randombar(horizontal)">
                                      <p:cBhvr>
                                        <p:cTn id="11" dur="5000"/>
                                        <p:tgtEl>
                                          <p:spTgt spid="2050"/>
                                        </p:tgtEl>
                                      </p:cBhvr>
                                    </p:animEffect>
                                  </p:childTnLst>
                                </p:cTn>
                              </p:par>
                              <p:par>
                                <p:cTn id="12" presetID="17" presetClass="exit" presetSubtype="2" fill="hold" grpId="0" nodeType="withEffect">
                                  <p:stCondLst>
                                    <p:cond delay="0"/>
                                  </p:stCondLst>
                                  <p:childTnLst>
                                    <p:anim calcmode="lin" valueType="num">
                                      <p:cBhvr>
                                        <p:cTn id="13" dur="5000"/>
                                        <p:tgtEl>
                                          <p:spTgt spid="3"/>
                                        </p:tgtEl>
                                        <p:attrNameLst>
                                          <p:attrName>ppt_x</p:attrName>
                                        </p:attrNameLst>
                                      </p:cBhvr>
                                      <p:tavLst>
                                        <p:tav tm="0">
                                          <p:val>
                                            <p:strVal val="ppt_x"/>
                                          </p:val>
                                        </p:tav>
                                        <p:tav tm="100000">
                                          <p:val>
                                            <p:strVal val="ppt_x+ppt_w/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4" presetClass="exit" presetSubtype="5" fill="hold" grpId="1" nodeType="withEffect">
                                  <p:stCondLst>
                                    <p:cond delay="0"/>
                                  </p:stCondLst>
                                  <p:childTnLst>
                                    <p:animEffect transition="out" filter="randombar(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xit" presetSubtype="8" fill="hold" grpId="0" nodeType="withEffect">
                                  <p:stCondLst>
                                    <p:cond delay="0"/>
                                  </p:stCondLst>
                                  <p:childTnLst>
                                    <p:anim calcmode="lin" valueType="num">
                                      <p:cBhvr>
                                        <p:cTn id="22" dur="5000"/>
                                        <p:tgtEl>
                                          <p:spTgt spid="4"/>
                                        </p:tgtEl>
                                        <p:attrNameLst>
                                          <p:attrName>ppt_x</p:attrName>
                                        </p:attrNameLst>
                                      </p:cBhvr>
                                      <p:tavLst>
                                        <p:tav tm="0">
                                          <p:val>
                                            <p:strVal val="ppt_x"/>
                                          </p:val>
                                        </p:tav>
                                        <p:tav tm="100000">
                                          <p:val>
                                            <p:strVal val="ppt_x-ppt_w/2"/>
                                          </p:val>
                                        </p:tav>
                                      </p:tavLst>
                                    </p:anim>
                                    <p:anim calcmode="lin" valueType="num">
                                      <p:cBhvr>
                                        <p:cTn id="23" dur="5000"/>
                                        <p:tgtEl>
                                          <p:spTgt spid="4"/>
                                        </p:tgtEl>
                                        <p:attrNameLst>
                                          <p:attrName>ppt_y</p:attrName>
                                        </p:attrNameLst>
                                      </p:cBhvr>
                                      <p:tavLst>
                                        <p:tav tm="0">
                                          <p:val>
                                            <p:strVal val="ppt_y"/>
                                          </p:val>
                                        </p:tav>
                                        <p:tav tm="100000">
                                          <p:val>
                                            <p:strVal val="ppt_y"/>
                                          </p:val>
                                        </p:tav>
                                      </p:tavLst>
                                    </p:anim>
                                    <p:anim calcmode="lin" valueType="num">
                                      <p:cBhvr>
                                        <p:cTn id="24" dur="5000"/>
                                        <p:tgtEl>
                                          <p:spTgt spid="4"/>
                                        </p:tgtEl>
                                        <p:attrNameLst>
                                          <p:attrName>ppt_w</p:attrName>
                                        </p:attrNameLst>
                                      </p:cBhvr>
                                      <p:tavLst>
                                        <p:tav tm="0">
                                          <p:val>
                                            <p:strVal val="ppt_w"/>
                                          </p:val>
                                        </p:tav>
                                        <p:tav tm="100000">
                                          <p:val>
                                            <p:fltVal val="0"/>
                                          </p:val>
                                        </p:tav>
                                      </p:tavLst>
                                    </p:anim>
                                    <p:anim calcmode="lin" valueType="num">
                                      <p:cBhvr>
                                        <p:cTn id="25" dur="5000"/>
                                        <p:tgtEl>
                                          <p:spTgt spid="4"/>
                                        </p:tgtEl>
                                        <p:attrNameLst>
                                          <p:attrName>ppt_h</p:attrName>
                                        </p:attrNameLst>
                                      </p:cBhvr>
                                      <p:tavLst>
                                        <p:tav tm="0">
                                          <p:val>
                                            <p:strVal val="ppt_h"/>
                                          </p:val>
                                        </p:tav>
                                        <p:tav tm="100000">
                                          <p:val>
                                            <p:strVal val="ppt_h"/>
                                          </p:val>
                                        </p:tav>
                                      </p:tavLst>
                                    </p:anim>
                                    <p:set>
                                      <p:cBhvr>
                                        <p:cTn id="26" dur="1" fill="hold">
                                          <p:stCondLst>
                                            <p:cond delay="4999"/>
                                          </p:stCondLst>
                                        </p:cTn>
                                        <p:tgtEl>
                                          <p:spTgt spid="4"/>
                                        </p:tgtEl>
                                        <p:attrNameLst>
                                          <p:attrName>style.visibility</p:attrName>
                                        </p:attrNameLst>
                                      </p:cBhvr>
                                      <p:to>
                                        <p:strVal val="hidden"/>
                                      </p:to>
                                    </p:set>
                                  </p:childTnLst>
                                </p:cTn>
                              </p:par>
                              <p:par>
                                <p:cTn id="27" presetID="14" presetClass="exit" presetSubtype="5" fill="hold" grpId="1" nodeType="withEffect">
                                  <p:stCondLst>
                                    <p:cond delay="0"/>
                                  </p:stCondLst>
                                  <p:childTnLst>
                                    <p:animEffect transition="out" filter="randombar(vertical)">
                                      <p:cBhvr>
                                        <p:cTn id="28" dur="5000"/>
                                        <p:tgtEl>
                                          <p:spTgt spid="4"/>
                                        </p:tgtEl>
                                      </p:cBhvr>
                                    </p:animEffect>
                                    <p:set>
                                      <p:cBhvr>
                                        <p:cTn id="29" dur="1" fill="hold">
                                          <p:stCondLst>
                                            <p:cond delay="4999"/>
                                          </p:stCondLst>
                                        </p:cTn>
                                        <p:tgtEl>
                                          <p:spTgt spid="4"/>
                                        </p:tgtEl>
                                        <p:attrNameLst>
                                          <p:attrName>style.visibility</p:attrName>
                                        </p:attrNameLst>
                                      </p:cBhvr>
                                      <p:to>
                                        <p:strVal val="hidden"/>
                                      </p:to>
                                    </p:se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3" cstate="print"/>
          <a:stretch>
            <a:fillRect/>
          </a:stretch>
        </p:blipFill>
        <p:spPr bwMode="auto">
          <a:xfrm>
            <a:off x="-1" y="-1"/>
            <a:ext cx="9144002" cy="5715000"/>
          </a:xfrm>
          <a:prstGeom prst="rect">
            <a:avLst/>
          </a:prstGeom>
          <a:noFill/>
          <a:ln w="9525">
            <a:noFill/>
            <a:miter lim="800000"/>
            <a:headEnd/>
            <a:tailEnd/>
          </a:ln>
        </p:spPr>
      </p:pic>
      <p:pic>
        <p:nvPicPr>
          <p:cNvPr id="5" name="4 Imagen" descr="453581.jpg"/>
          <p:cNvPicPr>
            <a:picLocks noChangeAspect="1"/>
          </p:cNvPicPr>
          <p:nvPr/>
        </p:nvPicPr>
        <p:blipFill>
          <a:blip r:embed="rId3" cstate="print"/>
          <a:stretch>
            <a:fillRect/>
          </a:stretch>
        </p:blipFill>
        <p:spPr bwMode="auto">
          <a:xfrm>
            <a:off x="-1" y="0"/>
            <a:ext cx="9144002" cy="5715000"/>
          </a:xfrm>
          <a:prstGeom prst="rect">
            <a:avLst/>
          </a:prstGeom>
          <a:noFill/>
          <a:ln w="9525">
            <a:noFill/>
            <a:miter lim="800000"/>
            <a:headEnd/>
            <a:tailEnd/>
          </a:ln>
        </p:spPr>
      </p:pic>
      <p:pic>
        <p:nvPicPr>
          <p:cNvPr id="6" name="5 Imagen" descr="453581.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714348"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celebración, vestían disfraces, que generalmente consistían en cabezas y pieles de animales, e intentaban adivinar la suerte de los demás y leer el futuro.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ripp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5572132"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5572132" cy="5715000"/>
          </a:xfrm>
          <a:prstGeom prst="rect">
            <a:avLst/>
          </a:prstGeom>
          <a:noFill/>
          <a:ln w="9525">
            <a:noFill/>
            <a:miter lim="800000"/>
            <a:headEnd/>
            <a:tailEnd/>
          </a:ln>
        </p:spPr>
      </p:pic>
      <p:sp>
        <p:nvSpPr>
          <p:cNvPr id="6" name="5 CuadroTexto"/>
          <p:cNvSpPr txBox="1"/>
          <p:nvPr/>
        </p:nvSpPr>
        <p:spPr>
          <a:xfrm>
            <a:off x="5786446" y="1285864"/>
            <a:ext cx="3143272" cy="2031325"/>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Papa Bonifacio IV, en el siglo VII fijó el 13 de mayo como el Día de Todos los Santos (</a:t>
            </a:r>
            <a:r>
              <a:rPr lang="es-ES" i="1" dirty="0" err="1" smtClean="0">
                <a:effectLst>
                  <a:glow rad="101600">
                    <a:srgbClr val="C00000">
                      <a:alpha val="60000"/>
                    </a:srgbClr>
                  </a:glow>
                  <a:outerShdw blurRad="38100" dist="38100" dir="2700000" algn="tl">
                    <a:srgbClr val="000000">
                      <a:alpha val="43137"/>
                    </a:srgbClr>
                  </a:outerShdw>
                </a:effectLst>
              </a:rPr>
              <a:t>All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Hallows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Day</a:t>
            </a:r>
            <a:r>
              <a:rPr lang="es-ES" i="1" dirty="0" smtClean="0">
                <a:effectLst>
                  <a:glow rad="101600">
                    <a:srgbClr val="C00000">
                      <a:alpha val="60000"/>
                    </a:srgbClr>
                  </a:glow>
                  <a:outerShdw blurRad="38100" dist="38100" dir="2700000" algn="tl">
                    <a:srgbClr val="000000">
                      <a:alpha val="43137"/>
                    </a:srgbClr>
                  </a:outerShdw>
                </a:effectLst>
              </a:rPr>
              <a:t>), día festivo para celebrar a aquellos santos que no tenían un día propio.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PPS  EXCLUSIVOS\- Esencia divina\Imágenes\17 - 341882.jpg"/>
          <p:cNvPicPr>
            <a:picLocks noChangeAspect="1" noChangeArrowheads="1"/>
          </p:cNvPicPr>
          <p:nvPr/>
        </p:nvPicPr>
        <p:blipFill>
          <a:blip r:embed="rId3" cstate="print"/>
          <a:stretch>
            <a:fillRect/>
          </a:stretch>
        </p:blipFill>
        <p:spPr bwMode="auto">
          <a:xfrm>
            <a:off x="0" y="0"/>
            <a:ext cx="9144000" cy="5717094"/>
          </a:xfrm>
          <a:prstGeom prst="rect">
            <a:avLst/>
          </a:prstGeom>
          <a:solidFill>
            <a:schemeClr val="bg1"/>
          </a:solidFill>
          <a:ln w="9525">
            <a:noFill/>
            <a:miter lim="800000"/>
            <a:headEnd/>
            <a:tailEnd/>
          </a:ln>
        </p:spPr>
      </p:pic>
      <p:sp>
        <p:nvSpPr>
          <p:cNvPr id="3" name="2 Triángulo rectángulo"/>
          <p:cNvSpPr/>
          <p:nvPr/>
        </p:nvSpPr>
        <p:spPr>
          <a:xfrm flipV="1">
            <a:off x="1" y="0"/>
            <a:ext cx="2500313"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rectángulo"/>
          <p:cNvSpPr/>
          <p:nvPr/>
        </p:nvSpPr>
        <p:spPr>
          <a:xfrm rot="10800000" flipV="1">
            <a:off x="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rectángulo"/>
          <p:cNvSpPr/>
          <p:nvPr/>
        </p:nvSpPr>
        <p:spPr>
          <a:xfrm rot="10800000" flipV="1">
            <a:off x="6715126" y="0"/>
            <a:ext cx="2428875"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rectángulo"/>
          <p:cNvSpPr/>
          <p:nvPr/>
        </p:nvSpPr>
        <p:spPr>
          <a:xfrm flipV="1">
            <a:off x="6858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10800000">
            <a:off x="4427984" y="0"/>
            <a:ext cx="2501454"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a:off x="4572000" y="0"/>
            <a:ext cx="2357438"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rot="10800000">
            <a:off x="2286000" y="0"/>
            <a:ext cx="2286000"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Triángulo rectángulo"/>
          <p:cNvSpPr/>
          <p:nvPr/>
        </p:nvSpPr>
        <p:spPr>
          <a:xfrm>
            <a:off x="2357438" y="0"/>
            <a:ext cx="2214562"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hizo cuando consagró el gran templo pagano del Panteón en Roma a Santa María y los mártires cristianos. Pero, en el siglo VIII el Papa Gregorio III decidió trasladar la fecha de la fiesta al día 1 de noviembre.</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8"/>
                                        </p:tgtEl>
                                      </p:cBhvr>
                                    </p:animEffect>
                                    <p:set>
                                      <p:cBhvr>
                                        <p:cTn id="22" dur="1" fill="hold">
                                          <p:stCondLst>
                                            <p:cond delay="4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barn(outHorizontal)">
                                      <p:cBhvr>
                                        <p:cTn id="31" dur="5000"/>
                                        <p:tgtEl>
                                          <p:spTgt spid="5126"/>
                                        </p:tgtEl>
                                      </p:cBhvr>
                                    </p:animEffect>
                                  </p:childTnLst>
                                </p:cTn>
                              </p:par>
                              <p:par>
                                <p:cTn id="32" presetID="23" presetClass="entr" presetSubtype="288" fill="hold" nodeType="with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p:cTn id="34" dur="5000" fill="hold"/>
                                        <p:tgtEl>
                                          <p:spTgt spid="5126"/>
                                        </p:tgtEl>
                                        <p:attrNameLst>
                                          <p:attrName>ppt_w</p:attrName>
                                        </p:attrNameLst>
                                      </p:cBhvr>
                                      <p:tavLst>
                                        <p:tav tm="0">
                                          <p:val>
                                            <p:strVal val="4/3*#ppt_w"/>
                                          </p:val>
                                        </p:tav>
                                        <p:tav tm="100000">
                                          <p:val>
                                            <p:strVal val="#ppt_w"/>
                                          </p:val>
                                        </p:tav>
                                      </p:tavLst>
                                    </p:anim>
                                    <p:anim calcmode="lin" valueType="num">
                                      <p:cBhvr>
                                        <p:cTn id="35" dur="5000" fill="hold"/>
                                        <p:tgtEl>
                                          <p:spTgt spid="5126"/>
                                        </p:tgtEl>
                                        <p:attrNameLst>
                                          <p:attrName>ppt_h</p:attrName>
                                        </p:attrNameLst>
                                      </p:cBhvr>
                                      <p:tavLst>
                                        <p:tav tm="0">
                                          <p:val>
                                            <p:strVal val="4/3*#ppt_h"/>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E:\PPS  EXCLUSIVOS\- Esencia divina\Imágenes\788878.jpg"/>
          <p:cNvPicPr>
            <a:picLocks noChangeAspect="1" noChangeArrowheads="1"/>
          </p:cNvPicPr>
          <p:nvPr/>
        </p:nvPicPr>
        <p:blipFill>
          <a:blip r:embed="rId3" cstate="print"/>
          <a:stretch>
            <a:fillRect/>
          </a:stretch>
        </p:blipFill>
        <p:spPr bwMode="auto">
          <a:xfrm>
            <a:off x="-3" y="-280945"/>
            <a:ext cx="9137656" cy="6282183"/>
          </a:xfrm>
          <a:prstGeom prst="rect">
            <a:avLst/>
          </a:prstGeom>
          <a:noFill/>
          <a:ln w="9525">
            <a:noFill/>
            <a:miter lim="800000"/>
            <a:headEnd/>
            <a:tailEnd/>
          </a:ln>
        </p:spPr>
      </p:pic>
      <p:pic>
        <p:nvPicPr>
          <p:cNvPr id="4" name="Picture 2" descr="E:\PPS  EXCLUSIVOS\- Esencia divina\Imágenes\20 - 540732.jpg"/>
          <p:cNvPicPr>
            <a:picLocks noChangeAspect="1" noChangeArrowheads="1"/>
          </p:cNvPicPr>
          <p:nvPr/>
        </p:nvPicPr>
        <p:blipFill>
          <a:blip r:embed="rId3" cstate="print"/>
          <a:stretch>
            <a:fillRect/>
          </a:stretch>
        </p:blipFill>
        <p:spPr bwMode="auto">
          <a:xfrm>
            <a:off x="0" y="-285772"/>
            <a:ext cx="9143999" cy="6286544"/>
          </a:xfrm>
          <a:prstGeom prst="rect">
            <a:avLst/>
          </a:prstGeom>
          <a:noFill/>
          <a:ln w="9525">
            <a:noFill/>
            <a:miter lim="800000"/>
            <a:headEnd/>
            <a:tailEnd/>
          </a:ln>
        </p:spPr>
      </p:pic>
      <p:sp>
        <p:nvSpPr>
          <p:cNvPr id="5" name="4 CuadroTexto"/>
          <p:cNvSpPr txBox="1"/>
          <p:nvPr/>
        </p:nvSpPr>
        <p:spPr>
          <a:xfrm>
            <a:off x="642910"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hemos conservado algo del origen de esta festividad, pero ha evolucionado mucho. En España por ejemplo ya hace varias décadas que incluimos esta festividad en nuestro calendario.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0"/>
                                        <p:tgtEl>
                                          <p:spTgt spid="7171"/>
                                        </p:tgtEl>
                                      </p:cBhvr>
                                    </p:animEffect>
                                  </p:childTnLst>
                                </p:cTn>
                              </p:par>
                              <p:par>
                                <p:cTn id="8" presetID="47" presetClass="entr" presetSubtype="0"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Effect transition="in" filter="fade">
                                      <p:cBhvr>
                                        <p:cTn id="10" dur="5000"/>
                                        <p:tgtEl>
                                          <p:spTgt spid="7171"/>
                                        </p:tgtEl>
                                      </p:cBhvr>
                                    </p:animEffect>
                                    <p:anim calcmode="lin" valueType="num">
                                      <p:cBhvr>
                                        <p:cTn id="11" dur="5000" fill="hold"/>
                                        <p:tgtEl>
                                          <p:spTgt spid="7171"/>
                                        </p:tgtEl>
                                        <p:attrNameLst>
                                          <p:attrName>ppt_x</p:attrName>
                                        </p:attrNameLst>
                                      </p:cBhvr>
                                      <p:tavLst>
                                        <p:tav tm="0">
                                          <p:val>
                                            <p:strVal val="#ppt_x"/>
                                          </p:val>
                                        </p:tav>
                                        <p:tav tm="100000">
                                          <p:val>
                                            <p:strVal val="#ppt_x"/>
                                          </p:val>
                                        </p:tav>
                                      </p:tavLst>
                                    </p:anim>
                                    <p:anim calcmode="lin" valueType="num">
                                      <p:cBhvr>
                                        <p:cTn id="12" dur="5000" fill="hold"/>
                                        <p:tgtEl>
                                          <p:spTgt spid="7171"/>
                                        </p:tgtEl>
                                        <p:attrNameLst>
                                          <p:attrName>ppt_y</p:attrName>
                                        </p:attrNameLst>
                                      </p:cBhvr>
                                      <p:tavLst>
                                        <p:tav tm="0">
                                          <p:val>
                                            <p:strVal val="#ppt_y-.1"/>
                                          </p:val>
                                        </p:tav>
                                        <p:tav tm="100000">
                                          <p:val>
                                            <p:strVal val="#ppt_y"/>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10"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E:\PPS  EXCLUSIVOS\- Esencia divina\Imágenes\22 - 01d716ef5d58b9a59225a71df386823f.jpg"/>
          <p:cNvPicPr>
            <a:picLocks noChangeAspect="1" noChangeArrowheads="1"/>
          </p:cNvPicPr>
          <p:nvPr/>
        </p:nvPicPr>
        <p:blipFill>
          <a:blip r:embed="rId3" cstate="print"/>
          <a:stretch>
            <a:fillRect/>
          </a:stretch>
        </p:blipFill>
        <p:spPr bwMode="auto">
          <a:xfrm>
            <a:off x="-428660" y="0"/>
            <a:ext cx="10001320" cy="5714999"/>
          </a:xfrm>
          <a:prstGeom prst="rect">
            <a:avLst/>
          </a:prstGeom>
          <a:noFill/>
          <a:ln w="9525">
            <a:noFill/>
            <a:miter lim="800000"/>
            <a:headEnd/>
            <a:tailEnd/>
          </a:ln>
        </p:spPr>
      </p:pic>
      <p:sp>
        <p:nvSpPr>
          <p:cNvPr id="8" name="7 Triángulo rectángulo"/>
          <p:cNvSpPr/>
          <p:nvPr/>
        </p:nvSpPr>
        <p:spPr>
          <a:xfrm>
            <a:off x="0" y="0"/>
            <a:ext cx="9144000" cy="5715000"/>
          </a:xfrm>
          <a:prstGeom prst="rtTriangle">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flipH="1" flipV="1">
            <a:off x="0" y="0"/>
            <a:ext cx="9144000" cy="5715000"/>
          </a:xfrm>
          <a:prstGeom prst="rtTriangle">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357158" y="4643450"/>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la verdad es que la forma en que lo celebramos nosotros en España es muy parecida a la de Estados Unidos. Las fiestas, tallar calabazas, pedir dulces y usar disfraces aterradores son algunas de las tradiciones consagradas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prism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 calcmode="lin" valueType="num">
                                      <p:cBhvr>
                                        <p:cTn id="13" dur="5000" fill="hold"/>
                                        <p:tgtEl>
                                          <p:spTgt spid="1029"/>
                                        </p:tgtEl>
                                        <p:attrNameLst>
                                          <p:attrName>ppt_w</p:attrName>
                                        </p:attrNameLst>
                                      </p:cBhvr>
                                      <p:tavLst>
                                        <p:tav tm="0">
                                          <p:val>
                                            <p:strVal val="4/3*#ppt_w"/>
                                          </p:val>
                                        </p:tav>
                                        <p:tav tm="100000">
                                          <p:val>
                                            <p:strVal val="#ppt_w"/>
                                          </p:val>
                                        </p:tav>
                                      </p:tavLst>
                                    </p:anim>
                                    <p:anim calcmode="lin" valueType="num">
                                      <p:cBhvr>
                                        <p:cTn id="14" dur="5000" fill="hold"/>
                                        <p:tgtEl>
                                          <p:spTgt spid="1029"/>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3" cstate="print"/>
          <a:stretch>
            <a:fillRect/>
          </a:stretch>
        </p:blipFill>
        <p:spPr bwMode="auto">
          <a:xfrm>
            <a:off x="-12700" y="-4410"/>
            <a:ext cx="9156700" cy="5715000"/>
          </a:xfrm>
          <a:prstGeom prst="rect">
            <a:avLst/>
          </a:prstGeom>
          <a:noFill/>
          <a:ln w="9525">
            <a:noFill/>
            <a:miter lim="800000"/>
            <a:headEnd/>
            <a:tailEnd/>
          </a:ln>
        </p:spPr>
      </p:pic>
      <p:pic>
        <p:nvPicPr>
          <p:cNvPr id="3075" name="Picture 3" descr="E:\PPS  EXCLUSIVOS\- Esencia divina\Imágenes\709441.jpg"/>
          <p:cNvPicPr>
            <a:picLocks noChangeAspect="1" noChangeArrowheads="1"/>
          </p:cNvPicPr>
          <p:nvPr/>
        </p:nvPicPr>
        <p:blipFill>
          <a:blip r:embed="rId3" cstate="print"/>
          <a:stretch>
            <a:fillRect/>
          </a:stretch>
        </p:blipFill>
        <p:spPr bwMode="auto">
          <a:xfrm>
            <a:off x="0" y="0"/>
            <a:ext cx="9156700" cy="5715000"/>
          </a:xfrm>
          <a:prstGeom prst="rect">
            <a:avLst/>
          </a:prstGeom>
          <a:noFill/>
          <a:ln w="9525">
            <a:noFill/>
            <a:miter lim="800000"/>
            <a:headEnd/>
            <a:tailEnd/>
          </a:ln>
        </p:spPr>
      </p:pic>
      <p:sp>
        <p:nvSpPr>
          <p:cNvPr id="4" name="3 CuadroTexto"/>
          <p:cNvSpPr txBox="1"/>
          <p:nvPr/>
        </p:nvSpPr>
        <p:spPr>
          <a:xfrm>
            <a:off x="571472"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como no, decorar con telarañas, murciélagos y calabazas… nuestras casas, colegios y trabajos. Y como olvidarnos de los dulces y chuches! Son de lo más importante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wheel spokes="1"/>
      </p:transition>
    </mc:Choice>
    <mc:Fallback xmlns="">
      <p:transition spd="slow" advTm="23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4000" fill="hold"/>
                                        <p:tgtEl>
                                          <p:spTgt spid="3074"/>
                                        </p:tgtEl>
                                        <p:attrNameLst>
                                          <p:attrName>ppt_w</p:attrName>
                                        </p:attrNameLst>
                                      </p:cBhvr>
                                      <p:tavLst>
                                        <p:tav tm="0">
                                          <p:val>
                                            <p:strVal val="#ppt_w+.3"/>
                                          </p:val>
                                        </p:tav>
                                        <p:tav tm="100000">
                                          <p:val>
                                            <p:strVal val="#ppt_w"/>
                                          </p:val>
                                        </p:tav>
                                      </p:tavLst>
                                    </p:anim>
                                    <p:anim calcmode="lin" valueType="num">
                                      <p:cBhvr>
                                        <p:cTn id="8" dur="4000" fill="hold"/>
                                        <p:tgtEl>
                                          <p:spTgt spid="3074"/>
                                        </p:tgtEl>
                                        <p:attrNameLst>
                                          <p:attrName>ppt_h</p:attrName>
                                        </p:attrNameLst>
                                      </p:cBhvr>
                                      <p:tavLst>
                                        <p:tav tm="0">
                                          <p:val>
                                            <p:strVal val="#ppt_h"/>
                                          </p:val>
                                        </p:tav>
                                        <p:tav tm="100000">
                                          <p:val>
                                            <p:strVal val="#ppt_h"/>
                                          </p:val>
                                        </p:tav>
                                      </p:tavLst>
                                    </p:anim>
                                    <p:animEffect transition="in" filter="fade">
                                      <p:cBhvr>
                                        <p:cTn id="9" dur="4000"/>
                                        <p:tgtEl>
                                          <p:spTgt spid="3074"/>
                                        </p:tgtEl>
                                      </p:cBhvr>
                                    </p:animEffect>
                                  </p:childTnLst>
                                </p:cTn>
                              </p:par>
                              <p:par>
                                <p:cTn id="10" presetID="10" presetClass="entr" presetSubtype="0"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4000"/>
                                        <p:tgtEl>
                                          <p:spTgt spid="307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E:\PPS  EXCLUSIVOS\- Esencia divina\Imágenes\25 - 425793.jpg"/>
          <p:cNvPicPr>
            <a:picLocks noChangeAspect="1" noChangeArrowheads="1"/>
          </p:cNvPicPr>
          <p:nvPr/>
        </p:nvPicPr>
        <p:blipFill>
          <a:blip r:embed="rId3" cstate="print"/>
          <a:stretch>
            <a:fillRect/>
          </a:stretch>
        </p:blipFill>
        <p:spPr bwMode="auto">
          <a:xfrm>
            <a:off x="-3866" y="-7056"/>
            <a:ext cx="9158094" cy="5730876"/>
          </a:xfrm>
          <a:prstGeom prst="rect">
            <a:avLst/>
          </a:prstGeom>
          <a:noFill/>
          <a:ln w="9525">
            <a:noFill/>
            <a:miter lim="800000"/>
            <a:headEnd/>
            <a:tailEnd/>
          </a:ln>
        </p:spPr>
      </p:pic>
      <p:pic>
        <p:nvPicPr>
          <p:cNvPr id="4098" name="Picture 2" descr="E:\PPS  EXCLUSIVOS\- Esencia divina\Imágenes\425793.jpg"/>
          <p:cNvPicPr>
            <a:picLocks noChangeAspect="1" noChangeArrowheads="1"/>
          </p:cNvPicPr>
          <p:nvPr/>
        </p:nvPicPr>
        <p:blipFill>
          <a:blip r:embed="rId3" cstate="print"/>
          <a:stretch>
            <a:fillRect/>
          </a:stretch>
        </p:blipFill>
        <p:spPr bwMode="auto">
          <a:xfrm>
            <a:off x="2484" y="0"/>
            <a:ext cx="9158094" cy="5715000"/>
          </a:xfrm>
          <a:prstGeom prst="rect">
            <a:avLst/>
          </a:prstGeom>
          <a:noFill/>
          <a:ln w="9525">
            <a:noFill/>
            <a:miter lim="800000"/>
            <a:headEnd/>
            <a:tailEnd/>
          </a:ln>
        </p:spPr>
      </p:pic>
      <p:pic>
        <p:nvPicPr>
          <p:cNvPr id="4099" name="Picture 3" descr="E:\PPS  EXCLUSIVOS\- Esencia divina\Imágenes\26 - 971285.jpg"/>
          <p:cNvPicPr>
            <a:picLocks noChangeAspect="1" noChangeArrowheads="1"/>
          </p:cNvPicPr>
          <p:nvPr/>
        </p:nvPicPr>
        <p:blipFill>
          <a:blip r:embed="rId3" cstate="print"/>
          <a:stretch>
            <a:fillRect/>
          </a:stretch>
        </p:blipFill>
        <p:spPr bwMode="auto">
          <a:xfrm>
            <a:off x="0" y="0"/>
            <a:ext cx="9144000" cy="5722056"/>
          </a:xfrm>
          <a:prstGeom prst="rect">
            <a:avLst/>
          </a:prstGeom>
          <a:noFill/>
          <a:ln w="9525">
            <a:noFill/>
            <a:miter lim="800000"/>
            <a:headEnd/>
            <a:tailEnd/>
          </a:ln>
        </p:spPr>
      </p:pic>
      <p:sp>
        <p:nvSpPr>
          <p:cNvPr id="5" name="4 CuadroTexto"/>
          <p:cNvSpPr txBox="1"/>
          <p:nvPr/>
        </p:nvSpPr>
        <p:spPr>
          <a:xfrm>
            <a:off x="500034"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los años, durante la noche del 31 de octubre, se celebra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uno de los festejos más tradicionales y simbólicos de países como Estados Unidos, Canadá y el Reino Unido. Su vocabulario en inglés es famoso y le da la vuelta al mundo en todos los países del planeta, incluido Argentina.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wedge/>
      </p:transition>
    </mc:Choice>
    <mc:Fallback xmlns="">
      <p:transition spd="slow" advTm="35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amond(out)">
                                      <p:cBhvr>
                                        <p:cTn id="7" dur="5000"/>
                                        <p:tgtEl>
                                          <p:spTgt spid="4100"/>
                                        </p:tgtEl>
                                      </p:cBhvr>
                                    </p:animEffect>
                                  </p:childTnLst>
                                </p:cTn>
                              </p:par>
                              <p:par>
                                <p:cTn id="8" presetID="23" presetClass="entr" presetSubtype="288" fill="hold" nodeType="withEffect">
                                  <p:stCondLst>
                                    <p:cond delay="0"/>
                                  </p:stCondLst>
                                  <p:childTnLst>
                                    <p:set>
                                      <p:cBhvr>
                                        <p:cTn id="9" dur="1" fill="hold">
                                          <p:stCondLst>
                                            <p:cond delay="0"/>
                                          </p:stCondLst>
                                        </p:cTn>
                                        <p:tgtEl>
                                          <p:spTgt spid="4100"/>
                                        </p:tgtEl>
                                        <p:attrNameLst>
                                          <p:attrName>style.visibility</p:attrName>
                                        </p:attrNameLst>
                                      </p:cBhvr>
                                      <p:to>
                                        <p:strVal val="visible"/>
                                      </p:to>
                                    </p:set>
                                    <p:anim calcmode="lin" valueType="num">
                                      <p:cBhvr>
                                        <p:cTn id="10" dur="5000" fill="hold"/>
                                        <p:tgtEl>
                                          <p:spTgt spid="4100"/>
                                        </p:tgtEl>
                                        <p:attrNameLst>
                                          <p:attrName>ppt_w</p:attrName>
                                        </p:attrNameLst>
                                      </p:cBhvr>
                                      <p:tavLst>
                                        <p:tav tm="0">
                                          <p:val>
                                            <p:strVal val="4/3*#ppt_w"/>
                                          </p:val>
                                        </p:tav>
                                        <p:tav tm="100000">
                                          <p:val>
                                            <p:strVal val="#ppt_w"/>
                                          </p:val>
                                        </p:tav>
                                      </p:tavLst>
                                    </p:anim>
                                    <p:anim calcmode="lin" valueType="num">
                                      <p:cBhvr>
                                        <p:cTn id="11" dur="5000" fill="hold"/>
                                        <p:tgtEl>
                                          <p:spTgt spid="4100"/>
                                        </p:tgtEl>
                                        <p:attrNameLst>
                                          <p:attrName>ppt_h</p:attrName>
                                        </p:attrNameLst>
                                      </p:cBhvr>
                                      <p:tavLst>
                                        <p:tav tm="0">
                                          <p:val>
                                            <p:strVal val="4/3*#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wheel(2)">
                                      <p:cBhvr>
                                        <p:cTn id="14" dur="5000"/>
                                        <p:tgtEl>
                                          <p:spTgt spid="4098"/>
                                        </p:tgtEl>
                                      </p:cBhvr>
                                    </p:animEffect>
                                  </p:childTnLst>
                                </p:cTn>
                              </p:par>
                              <p:par>
                                <p:cTn id="15" presetID="23" presetClass="entr" presetSubtype="288" fill="hold" nodeType="withEffect">
                                  <p:stCondLst>
                                    <p:cond delay="0"/>
                                  </p:stCondLst>
                                  <p:childTnLst>
                                    <p:set>
                                      <p:cBhvr>
                                        <p:cTn id="16" dur="1" fill="hold">
                                          <p:stCondLst>
                                            <p:cond delay="0"/>
                                          </p:stCondLst>
                                        </p:cTn>
                                        <p:tgtEl>
                                          <p:spTgt spid="4098"/>
                                        </p:tgtEl>
                                        <p:attrNameLst>
                                          <p:attrName>style.visibility</p:attrName>
                                        </p:attrNameLst>
                                      </p:cBhvr>
                                      <p:to>
                                        <p:strVal val="visible"/>
                                      </p:to>
                                    </p:set>
                                    <p:anim calcmode="lin" valueType="num">
                                      <p:cBhvr>
                                        <p:cTn id="17" dur="5000" fill="hold"/>
                                        <p:tgtEl>
                                          <p:spTgt spid="4098"/>
                                        </p:tgtEl>
                                        <p:attrNameLst>
                                          <p:attrName>ppt_w</p:attrName>
                                        </p:attrNameLst>
                                      </p:cBhvr>
                                      <p:tavLst>
                                        <p:tav tm="0">
                                          <p:val>
                                            <p:strVal val="4/3*#ppt_w"/>
                                          </p:val>
                                        </p:tav>
                                        <p:tav tm="100000">
                                          <p:val>
                                            <p:strVal val="#ppt_w"/>
                                          </p:val>
                                        </p:tav>
                                      </p:tavLst>
                                    </p:anim>
                                    <p:anim calcmode="lin" valueType="num">
                                      <p:cBhvr>
                                        <p:cTn id="18" dur="5000" fill="hold"/>
                                        <p:tgtEl>
                                          <p:spTgt spid="4098"/>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1000"/>
                                  </p:stCondLst>
                                  <p:childTnLst>
                                    <p:set>
                                      <p:cBhvr>
                                        <p:cTn id="20" dur="1" fill="hold">
                                          <p:stCondLst>
                                            <p:cond delay="0"/>
                                          </p:stCondLst>
                                        </p:cTn>
                                        <p:tgtEl>
                                          <p:spTgt spid="4099"/>
                                        </p:tgtEl>
                                        <p:attrNameLst>
                                          <p:attrName>style.visibility</p:attrName>
                                        </p:attrNameLst>
                                      </p:cBhvr>
                                      <p:to>
                                        <p:strVal val="visible"/>
                                      </p:to>
                                    </p:set>
                                    <p:animEffect transition="in" filter="fade">
                                      <p:cBhvr>
                                        <p:cTn id="21" dur="4000"/>
                                        <p:tgtEl>
                                          <p:spTgt spid="4099"/>
                                        </p:tgtEl>
                                      </p:cBhvr>
                                    </p:animEffect>
                                  </p:childTnLst>
                                </p:cTn>
                              </p:par>
                              <p:par>
                                <p:cTn id="22" presetID="23" presetClass="entr" presetSubtype="288" fill="hold" nodeType="withEffect">
                                  <p:stCondLst>
                                    <p:cond delay="1000"/>
                                  </p:stCondLst>
                                  <p:childTnLst>
                                    <p:set>
                                      <p:cBhvr>
                                        <p:cTn id="23" dur="1" fill="hold">
                                          <p:stCondLst>
                                            <p:cond delay="0"/>
                                          </p:stCondLst>
                                        </p:cTn>
                                        <p:tgtEl>
                                          <p:spTgt spid="4099"/>
                                        </p:tgtEl>
                                        <p:attrNameLst>
                                          <p:attrName>style.visibility</p:attrName>
                                        </p:attrNameLst>
                                      </p:cBhvr>
                                      <p:to>
                                        <p:strVal val="visible"/>
                                      </p:to>
                                    </p:set>
                                    <p:anim calcmode="lin" valueType="num">
                                      <p:cBhvr>
                                        <p:cTn id="24" dur="5000" fill="hold"/>
                                        <p:tgtEl>
                                          <p:spTgt spid="4099"/>
                                        </p:tgtEl>
                                        <p:attrNameLst>
                                          <p:attrName>ppt_w</p:attrName>
                                        </p:attrNameLst>
                                      </p:cBhvr>
                                      <p:tavLst>
                                        <p:tav tm="0">
                                          <p:val>
                                            <p:strVal val="4/3*#ppt_w"/>
                                          </p:val>
                                        </p:tav>
                                        <p:tav tm="100000">
                                          <p:val>
                                            <p:strVal val="#ppt_w"/>
                                          </p:val>
                                        </p:tav>
                                      </p:tavLst>
                                    </p:anim>
                                    <p:anim calcmode="lin" valueType="num">
                                      <p:cBhvr>
                                        <p:cTn id="25" dur="5000" fill="hold"/>
                                        <p:tgtEl>
                                          <p:spTgt spid="4099"/>
                                        </p:tgtEl>
                                        <p:attrNameLst>
                                          <p:attrName>ppt_h</p:attrName>
                                        </p:attrNameLst>
                                      </p:cBhvr>
                                      <p:tavLst>
                                        <p:tav tm="0">
                                          <p:val>
                                            <p:strVal val="4/3*#ppt_h"/>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E:\PPS  EXCLUSIVOS\- Esencia divina\Imágenes\677135.jpg"/>
          <p:cNvPicPr>
            <a:picLocks noChangeAspect="1" noChangeArrowheads="1"/>
          </p:cNvPicPr>
          <p:nvPr/>
        </p:nvPicPr>
        <p:blipFill>
          <a:blip r:embed="rId3" cstate="print"/>
          <a:stretch>
            <a:fillRect/>
          </a:stretch>
        </p:blipFill>
        <p:spPr bwMode="auto">
          <a:xfrm>
            <a:off x="0" y="-7056"/>
            <a:ext cx="9144000" cy="5730876"/>
          </a:xfrm>
          <a:prstGeom prst="rect">
            <a:avLst/>
          </a:prstGeom>
          <a:noFill/>
          <a:ln w="9525">
            <a:noFill/>
            <a:miter lim="800000"/>
            <a:headEnd/>
            <a:tailEnd/>
          </a:ln>
        </p:spPr>
      </p:pic>
      <p:sp>
        <p:nvSpPr>
          <p:cNvPr id="3" name="2 Rectángulo"/>
          <p:cNvSpPr/>
          <p:nvPr/>
        </p:nvSpPr>
        <p:spPr>
          <a:xfrm>
            <a:off x="0" y="0"/>
            <a:ext cx="914400" cy="5715000"/>
          </a:xfrm>
          <a:prstGeom prst="rect">
            <a:avLst/>
          </a:prstGeom>
          <a:gradFill>
            <a:gsLst>
              <a:gs pos="0">
                <a:srgbClr val="D6B19C">
                  <a:alpha val="8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899592" y="0"/>
            <a:ext cx="943496" cy="5715000"/>
          </a:xfrm>
          <a:prstGeom prst="rect">
            <a:avLst/>
          </a:prstGeom>
          <a:gradFill>
            <a:gsLst>
              <a:gs pos="0">
                <a:srgbClr val="D6B19C">
                  <a:alpha val="76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1835696" y="0"/>
            <a:ext cx="936079" cy="5715000"/>
          </a:xfrm>
          <a:prstGeom prst="rect">
            <a:avLst/>
          </a:prstGeom>
          <a:gradFill>
            <a:gsLst>
              <a:gs pos="0">
                <a:srgbClr val="D6B19C">
                  <a:alpha val="7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Rectángulo"/>
          <p:cNvSpPr/>
          <p:nvPr/>
        </p:nvSpPr>
        <p:spPr>
          <a:xfrm>
            <a:off x="2699792" y="0"/>
            <a:ext cx="1000671" cy="5715000"/>
          </a:xfrm>
          <a:prstGeom prst="rect">
            <a:avLst/>
          </a:prstGeom>
          <a:gradFill>
            <a:gsLst>
              <a:gs pos="0">
                <a:srgbClr val="D6B19C">
                  <a:alpha val="65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3635896" y="0"/>
            <a:ext cx="993254" cy="5715000"/>
          </a:xfrm>
          <a:prstGeom prst="rect">
            <a:avLst/>
          </a:prstGeom>
          <a:gradFill>
            <a:gsLst>
              <a:gs pos="0">
                <a:srgbClr val="D6B19C">
                  <a:alpha val="60000"/>
                </a:srgbClr>
              </a:gs>
              <a:gs pos="30000">
                <a:srgbClr val="D49E6C"/>
              </a:gs>
              <a:gs pos="70000">
                <a:srgbClr val="A65528"/>
              </a:gs>
              <a:gs pos="100000">
                <a:srgbClr val="663012"/>
              </a:gs>
            </a:gsLst>
            <a:lin ang="5400000" scaled="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Rectángulo"/>
          <p:cNvSpPr/>
          <p:nvPr/>
        </p:nvSpPr>
        <p:spPr>
          <a:xfrm rot="10800000">
            <a:off x="4572000" y="0"/>
            <a:ext cx="985838" cy="5715000"/>
          </a:xfrm>
          <a:prstGeom prst="rect">
            <a:avLst/>
          </a:prstGeom>
          <a:gradFill flip="none" rotWithShape="1">
            <a:gsLst>
              <a:gs pos="0">
                <a:srgbClr val="D6B19C">
                  <a:alpha val="55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ectángulo"/>
          <p:cNvSpPr/>
          <p:nvPr/>
        </p:nvSpPr>
        <p:spPr>
          <a:xfrm rot="10800000">
            <a:off x="5508104" y="0"/>
            <a:ext cx="978421" cy="5715000"/>
          </a:xfrm>
          <a:prstGeom prst="rect">
            <a:avLst/>
          </a:prstGeom>
          <a:gradFill flip="none" rotWithShape="1">
            <a:gsLst>
              <a:gs pos="0">
                <a:srgbClr val="D6B19C">
                  <a:alpha val="5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ectángulo"/>
          <p:cNvSpPr/>
          <p:nvPr/>
        </p:nvSpPr>
        <p:spPr>
          <a:xfrm rot="10800000">
            <a:off x="6444208" y="0"/>
            <a:ext cx="971005" cy="5715000"/>
          </a:xfrm>
          <a:prstGeom prst="rect">
            <a:avLst/>
          </a:prstGeom>
          <a:gradFill flip="none" rotWithShape="1">
            <a:gsLst>
              <a:gs pos="0">
                <a:srgbClr val="D6B19C">
                  <a:alpha val="5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p:cNvSpPr/>
          <p:nvPr/>
        </p:nvSpPr>
        <p:spPr>
          <a:xfrm rot="10800000">
            <a:off x="7380312" y="0"/>
            <a:ext cx="835000" cy="5715000"/>
          </a:xfrm>
          <a:prstGeom prst="rect">
            <a:avLst/>
          </a:prstGeom>
          <a:gradFill flip="none" rotWithShape="1">
            <a:gsLst>
              <a:gs pos="0">
                <a:srgbClr val="D6B19C">
                  <a:alpha val="45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Rectángulo"/>
          <p:cNvSpPr/>
          <p:nvPr/>
        </p:nvSpPr>
        <p:spPr>
          <a:xfrm rot="10800000">
            <a:off x="8172400" y="0"/>
            <a:ext cx="971600" cy="5715000"/>
          </a:xfrm>
          <a:prstGeom prst="rect">
            <a:avLst/>
          </a:prstGeom>
          <a:gradFill flip="none" rotWithShape="1">
            <a:gsLst>
              <a:gs pos="0">
                <a:srgbClr val="D6B19C">
                  <a:alpha val="40000"/>
                </a:srgbClr>
              </a:gs>
              <a:gs pos="30000">
                <a:srgbClr val="D49E6C"/>
              </a:gs>
              <a:gs pos="70000">
                <a:srgbClr val="A65528"/>
              </a:gs>
              <a:gs pos="100000">
                <a:srgbClr val="663012"/>
              </a:gs>
            </a:gsLst>
            <a:path path="circle">
              <a:fillToRect l="100000" t="100000"/>
            </a:path>
            <a:tileRect r="-100000" b="-100000"/>
          </a:gradFill>
          <a:ln cap="sq">
            <a:noFill/>
            <a:beve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CuadroTexto"/>
          <p:cNvSpPr txBox="1"/>
          <p:nvPr/>
        </p:nvSpPr>
        <p:spPr>
          <a:xfrm>
            <a:off x="428596"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palabra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tiene que ver con el resultado de la pronunciación en inglés que combina las palabras “</a:t>
            </a:r>
            <a:r>
              <a:rPr lang="es-ES" i="1" dirty="0" err="1" smtClean="0">
                <a:effectLst>
                  <a:glow rad="101600">
                    <a:srgbClr val="C00000">
                      <a:alpha val="60000"/>
                    </a:srgbClr>
                  </a:glow>
                  <a:outerShdw blurRad="38100" dist="38100" dir="2700000" algn="tl">
                    <a:srgbClr val="000000">
                      <a:alpha val="43137"/>
                    </a:srgbClr>
                  </a:outerShdw>
                </a:effectLst>
              </a:rPr>
              <a:t>All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hallow</a:t>
            </a:r>
            <a:r>
              <a:rPr lang="es-ES" i="1" dirty="0" smtClean="0">
                <a:effectLst>
                  <a:glow rad="101600">
                    <a:srgbClr val="C00000">
                      <a:alpha val="60000"/>
                    </a:srgbClr>
                  </a:glow>
                  <a:outerShdw blurRad="38100" dist="38100" dir="2700000" algn="tl">
                    <a:srgbClr val="000000">
                      <a:alpha val="43137"/>
                    </a:srgbClr>
                  </a:outerShdw>
                </a:effectLst>
              </a:rPr>
              <a:t> 's </a:t>
            </a:r>
            <a:r>
              <a:rPr lang="es-ES" i="1" dirty="0" err="1" smtClean="0">
                <a:effectLst>
                  <a:glow rad="101600">
                    <a:srgbClr val="C00000">
                      <a:alpha val="60000"/>
                    </a:srgbClr>
                  </a:glow>
                  <a:outerShdw blurRad="38100" dist="38100" dir="2700000" algn="tl">
                    <a:srgbClr val="000000">
                      <a:alpha val="43137"/>
                    </a:srgbClr>
                  </a:outerShdw>
                </a:effectLst>
              </a:rPr>
              <a:t>eve</a:t>
            </a:r>
            <a:r>
              <a:rPr lang="es-ES" i="1" dirty="0" smtClean="0">
                <a:effectLst>
                  <a:glow rad="101600">
                    <a:srgbClr val="C00000">
                      <a:alpha val="60000"/>
                    </a:srgbClr>
                  </a:glow>
                  <a:outerShdw blurRad="38100" dist="38100" dir="2700000" algn="tl">
                    <a:srgbClr val="000000">
                      <a:alpha val="43137"/>
                    </a:srgbClr>
                  </a:outerShdw>
                </a:effectLst>
              </a:rPr>
              <a:t>”, lo que en español significa “Víspera de todos los muertos”.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fractur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50" presetClass="entr" presetSubtype="0" decel="100000" fill="hold" nodeType="withEffect">
                                  <p:stCondLst>
                                    <p:cond delay="0"/>
                                  </p:stCondLst>
                                  <p:childTnLst>
                                    <p:set>
                                      <p:cBhvr>
                                        <p:cTn id="36" dur="1" fill="hold">
                                          <p:stCondLst>
                                            <p:cond delay="0"/>
                                          </p:stCondLst>
                                        </p:cTn>
                                        <p:tgtEl>
                                          <p:spTgt spid="19458"/>
                                        </p:tgtEl>
                                        <p:attrNameLst>
                                          <p:attrName>style.visibility</p:attrName>
                                        </p:attrNameLst>
                                      </p:cBhvr>
                                      <p:to>
                                        <p:strVal val="visible"/>
                                      </p:to>
                                    </p:set>
                                    <p:anim calcmode="lin" valueType="num">
                                      <p:cBhvr>
                                        <p:cTn id="37" dur="5000" fill="hold"/>
                                        <p:tgtEl>
                                          <p:spTgt spid="19458"/>
                                        </p:tgtEl>
                                        <p:attrNameLst>
                                          <p:attrName>ppt_w</p:attrName>
                                        </p:attrNameLst>
                                      </p:cBhvr>
                                      <p:tavLst>
                                        <p:tav tm="0">
                                          <p:val>
                                            <p:strVal val="#ppt_w+.3"/>
                                          </p:val>
                                        </p:tav>
                                        <p:tav tm="100000">
                                          <p:val>
                                            <p:strVal val="#ppt_w"/>
                                          </p:val>
                                        </p:tav>
                                      </p:tavLst>
                                    </p:anim>
                                    <p:anim calcmode="lin" valueType="num">
                                      <p:cBhvr>
                                        <p:cTn id="38" dur="5000" fill="hold"/>
                                        <p:tgtEl>
                                          <p:spTgt spid="19458"/>
                                        </p:tgtEl>
                                        <p:attrNameLst>
                                          <p:attrName>ppt_h</p:attrName>
                                        </p:attrNameLst>
                                      </p:cBhvr>
                                      <p:tavLst>
                                        <p:tav tm="0">
                                          <p:val>
                                            <p:strVal val="#ppt_h"/>
                                          </p:val>
                                        </p:tav>
                                        <p:tav tm="100000">
                                          <p:val>
                                            <p:strVal val="#ppt_h"/>
                                          </p:val>
                                        </p:tav>
                                      </p:tavLst>
                                    </p:anim>
                                    <p:animEffect transition="in" filter="fade">
                                      <p:cBhvr>
                                        <p:cTn id="39" dur="5000"/>
                                        <p:tgtEl>
                                          <p:spTgt spid="19458"/>
                                        </p:tgtEl>
                                      </p:cBhvr>
                                    </p:animEffect>
                                  </p:childTnLst>
                                </p:cTn>
                              </p:par>
                              <p:par>
                                <p:cTn id="40" presetID="23" presetClass="entr" presetSubtype="288" fill="hold" nodeType="withEffect">
                                  <p:stCondLst>
                                    <p:cond delay="0"/>
                                  </p:stCondLst>
                                  <p:childTnLst>
                                    <p:set>
                                      <p:cBhvr>
                                        <p:cTn id="41" dur="1" fill="hold">
                                          <p:stCondLst>
                                            <p:cond delay="0"/>
                                          </p:stCondLst>
                                        </p:cTn>
                                        <p:tgtEl>
                                          <p:spTgt spid="19458"/>
                                        </p:tgtEl>
                                        <p:attrNameLst>
                                          <p:attrName>style.visibility</p:attrName>
                                        </p:attrNameLst>
                                      </p:cBhvr>
                                      <p:to>
                                        <p:strVal val="visible"/>
                                      </p:to>
                                    </p:set>
                                    <p:anim calcmode="lin" valueType="num">
                                      <p:cBhvr>
                                        <p:cTn id="42" dur="5000" fill="hold"/>
                                        <p:tgtEl>
                                          <p:spTgt spid="19458"/>
                                        </p:tgtEl>
                                        <p:attrNameLst>
                                          <p:attrName>ppt_w</p:attrName>
                                        </p:attrNameLst>
                                      </p:cBhvr>
                                      <p:tavLst>
                                        <p:tav tm="0">
                                          <p:val>
                                            <p:strVal val="4/3*#ppt_w"/>
                                          </p:val>
                                        </p:tav>
                                        <p:tav tm="100000">
                                          <p:val>
                                            <p:strVal val="#ppt_w"/>
                                          </p:val>
                                        </p:tav>
                                      </p:tavLst>
                                    </p:anim>
                                    <p:anim calcmode="lin" valueType="num">
                                      <p:cBhvr>
                                        <p:cTn id="43" dur="5000" fill="hold"/>
                                        <p:tgtEl>
                                          <p:spTgt spid="19458"/>
                                        </p:tgtEl>
                                        <p:attrNameLst>
                                          <p:attrName>ppt_h</p:attrName>
                                        </p:attrNameLst>
                                      </p:cBhvr>
                                      <p:tavLst>
                                        <p:tav tm="0">
                                          <p:val>
                                            <p:strVal val="4/3*#ppt_h"/>
                                          </p:val>
                                        </p:tav>
                                        <p:tav tm="100000">
                                          <p:val>
                                            <p:strVal val="#ppt_h"/>
                                          </p:val>
                                        </p:tav>
                                      </p:tavLst>
                                    </p:anim>
                                  </p:childTnLst>
                                </p:cTn>
                              </p:par>
                            </p:childTnLst>
                          </p:cTn>
                        </p:par>
                        <p:par>
                          <p:cTn id="44" fill="hold">
                            <p:stCondLst>
                              <p:cond delay="50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1"/>
                                          </p:val>
                                        </p:tav>
                                        <p:tav tm="100000">
                                          <p:val>
                                            <p:strVal val="#ppt_x"/>
                                          </p:val>
                                        </p:tav>
                                      </p:tavLst>
                                    </p:anim>
                                    <p:anim calcmode="lin" valueType="num">
                                      <p:cBhvr>
                                        <p:cTn id="4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10" name="9 Triángulo rectángulo"/>
          <p:cNvSpPr/>
          <p:nvPr/>
        </p:nvSpPr>
        <p:spPr>
          <a:xfrm>
            <a:off x="0" y="5292"/>
            <a:ext cx="9144000" cy="5715000"/>
          </a:xfrm>
          <a:prstGeom prst="rtTriangle">
            <a:avLst/>
          </a:prstGeom>
          <a:solidFill>
            <a:schemeClr val="accent6">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6" name="15 Triángulo rectángulo"/>
          <p:cNvSpPr/>
          <p:nvPr/>
        </p:nvSpPr>
        <p:spPr>
          <a:xfrm>
            <a:off x="0" y="0"/>
            <a:ext cx="7740650" cy="5715000"/>
          </a:xfrm>
          <a:prstGeom prst="rtTriangle">
            <a:avLst/>
          </a:prstGeom>
          <a:solidFill>
            <a:schemeClr val="accent3">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7" name="16 Triángulo rectángulo"/>
          <p:cNvSpPr/>
          <p:nvPr/>
        </p:nvSpPr>
        <p:spPr>
          <a:xfrm>
            <a:off x="1" y="0"/>
            <a:ext cx="6875463" cy="5715000"/>
          </a:xfrm>
          <a:prstGeom prst="rtTriangle">
            <a:avLst/>
          </a:prstGeom>
          <a:solidFill>
            <a:schemeClr val="accent3">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8" name="17 Triángulo rectángulo"/>
          <p:cNvSpPr/>
          <p:nvPr/>
        </p:nvSpPr>
        <p:spPr>
          <a:xfrm>
            <a:off x="1" y="0"/>
            <a:ext cx="6011863" cy="5715000"/>
          </a:xfrm>
          <a:prstGeom prst="rtTriangle">
            <a:avLst/>
          </a:prstGeom>
          <a:solidFill>
            <a:schemeClr val="accent3">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9" name="18 Triángulo rectángulo"/>
          <p:cNvSpPr/>
          <p:nvPr/>
        </p:nvSpPr>
        <p:spPr>
          <a:xfrm>
            <a:off x="33339" y="5292"/>
            <a:ext cx="5362575" cy="5715000"/>
          </a:xfrm>
          <a:prstGeom prst="rtTriangle">
            <a:avLst/>
          </a:prstGeom>
          <a:solidFill>
            <a:schemeClr val="accent3">
              <a:lumMod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0" name="19 Triángulo rectángulo"/>
          <p:cNvSpPr/>
          <p:nvPr/>
        </p:nvSpPr>
        <p:spPr>
          <a:xfrm rot="10800000">
            <a:off x="0" y="0"/>
            <a:ext cx="9142412" cy="5739694"/>
          </a:xfrm>
          <a:prstGeom prst="rtTriangle">
            <a:avLst/>
          </a:prstGeom>
          <a:solidFill>
            <a:schemeClr val="accent6">
              <a:lumMod val="20000"/>
              <a:lumOff val="80000"/>
              <a:alpha val="5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1" name="20 Triángulo rectángulo"/>
          <p:cNvSpPr/>
          <p:nvPr/>
        </p:nvSpPr>
        <p:spPr>
          <a:xfrm rot="10800000">
            <a:off x="1438275" y="0"/>
            <a:ext cx="7740650" cy="5752042"/>
          </a:xfrm>
          <a:prstGeom prst="rtTriangle">
            <a:avLst/>
          </a:prstGeom>
          <a:solidFill>
            <a:schemeClr val="accent2">
              <a:lumMod val="20000"/>
              <a:lumOff val="8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2" name="21 Triángulo rectángulo"/>
          <p:cNvSpPr/>
          <p:nvPr/>
        </p:nvSpPr>
        <p:spPr>
          <a:xfrm rot="10800000">
            <a:off x="2301875" y="37042"/>
            <a:ext cx="6877050" cy="5715000"/>
          </a:xfrm>
          <a:prstGeom prst="rtTriangle">
            <a:avLst/>
          </a:prstGeom>
          <a:solidFill>
            <a:schemeClr val="accent3">
              <a:lumMod val="40000"/>
              <a:lumOff val="6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3" name="22 Triángulo rectángulo"/>
          <p:cNvSpPr/>
          <p:nvPr/>
        </p:nvSpPr>
        <p:spPr>
          <a:xfrm rot="10800000">
            <a:off x="3165475" y="0"/>
            <a:ext cx="6013450" cy="5715000"/>
          </a:xfrm>
          <a:prstGeom prst="rtTriangle">
            <a:avLst/>
          </a:prstGeom>
          <a:solidFill>
            <a:schemeClr val="accent3">
              <a:lumMod val="7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4" name="23 Triángulo rectángulo"/>
          <p:cNvSpPr/>
          <p:nvPr/>
        </p:nvSpPr>
        <p:spPr>
          <a:xfrm rot="10800000">
            <a:off x="3778251" y="-24694"/>
            <a:ext cx="5364163" cy="5715000"/>
          </a:xfrm>
          <a:prstGeom prst="rtTriangle">
            <a:avLst/>
          </a:prstGeom>
          <a:solidFill>
            <a:schemeClr val="accent3">
              <a:lumMod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3" name="12 CuadroTexto"/>
          <p:cNvSpPr txBox="1"/>
          <p:nvPr/>
        </p:nvSpPr>
        <p:spPr>
          <a:xfrm>
            <a:off x="500034"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raíces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están en Irlanda, Europa. Allí se realizaban típicas celebraciones durante el final de las cosechas, que se fueron transformando hasta consagrarse en lo que hoy conocemos como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7000">
        <p15:prstTrans prst="prestig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9"/>
                                        </p:tgtEl>
                                        <p:attrNameLst>
                                          <p:attrName>ppt_x</p:attrName>
                                        </p:attrNameLst>
                                      </p:cBhvr>
                                      <p:tavLst>
                                        <p:tav tm="0">
                                          <p:val>
                                            <p:strVal val="ppt_x"/>
                                          </p:val>
                                        </p:tav>
                                        <p:tav tm="100000">
                                          <p:val>
                                            <p:strVal val="ppt_x-ppt_w/2"/>
                                          </p:val>
                                        </p:tav>
                                      </p:tavLst>
                                    </p:anim>
                                    <p:anim calcmode="lin" valueType="num">
                                      <p:cBhvr>
                                        <p:cTn id="13" dur="5000"/>
                                        <p:tgtEl>
                                          <p:spTgt spid="19"/>
                                        </p:tgtEl>
                                        <p:attrNameLst>
                                          <p:attrName>ppt_y</p:attrName>
                                        </p:attrNameLst>
                                      </p:cBhvr>
                                      <p:tavLst>
                                        <p:tav tm="0">
                                          <p:val>
                                            <p:strVal val="ppt_y"/>
                                          </p:val>
                                        </p:tav>
                                        <p:tav tm="100000">
                                          <p:val>
                                            <p:strVal val="ppt_y"/>
                                          </p:val>
                                        </p:tav>
                                      </p:tavLst>
                                    </p:anim>
                                    <p:anim calcmode="lin" valueType="num">
                                      <p:cBhvr>
                                        <p:cTn id="14" dur="5000"/>
                                        <p:tgtEl>
                                          <p:spTgt spid="19"/>
                                        </p:tgtEl>
                                        <p:attrNameLst>
                                          <p:attrName>ppt_w</p:attrName>
                                        </p:attrNameLst>
                                      </p:cBhvr>
                                      <p:tavLst>
                                        <p:tav tm="0">
                                          <p:val>
                                            <p:strVal val="ppt_w"/>
                                          </p:val>
                                        </p:tav>
                                        <p:tav tm="100000">
                                          <p:val>
                                            <p:fltVal val="0"/>
                                          </p:val>
                                        </p:tav>
                                      </p:tavLst>
                                    </p:anim>
                                    <p:anim calcmode="lin" valueType="num">
                                      <p:cBhvr>
                                        <p:cTn id="15" dur="5000"/>
                                        <p:tgtEl>
                                          <p:spTgt spid="19"/>
                                        </p:tgtEl>
                                        <p:attrNameLst>
                                          <p:attrName>ppt_h</p:attrName>
                                        </p:attrNameLst>
                                      </p:cBhvr>
                                      <p:tavLst>
                                        <p:tav tm="0">
                                          <p:val>
                                            <p:strVal val="ppt_h"/>
                                          </p:val>
                                        </p:tav>
                                        <p:tav tm="100000">
                                          <p:val>
                                            <p:strVal val="ppt_h"/>
                                          </p:val>
                                        </p:tav>
                                      </p:tavLst>
                                    </p:anim>
                                    <p:set>
                                      <p:cBhvr>
                                        <p:cTn id="16" dur="1" fill="hold">
                                          <p:stCondLst>
                                            <p:cond delay="4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8"/>
                                        </p:tgtEl>
                                        <p:attrNameLst>
                                          <p:attrName>ppt_x</p:attrName>
                                        </p:attrNameLst>
                                      </p:cBhvr>
                                      <p:tavLst>
                                        <p:tav tm="0">
                                          <p:val>
                                            <p:strVal val="ppt_x"/>
                                          </p:val>
                                        </p:tav>
                                        <p:tav tm="100000">
                                          <p:val>
                                            <p:strVal val="ppt_x-ppt_w/2"/>
                                          </p:val>
                                        </p:tav>
                                      </p:tavLst>
                                    </p:anim>
                                    <p:anim calcmode="lin" valueType="num">
                                      <p:cBhvr>
                                        <p:cTn id="19" dur="5000"/>
                                        <p:tgtEl>
                                          <p:spTgt spid="18"/>
                                        </p:tgtEl>
                                        <p:attrNameLst>
                                          <p:attrName>ppt_y</p:attrName>
                                        </p:attrNameLst>
                                      </p:cBhvr>
                                      <p:tavLst>
                                        <p:tav tm="0">
                                          <p:val>
                                            <p:strVal val="ppt_y"/>
                                          </p:val>
                                        </p:tav>
                                        <p:tav tm="100000">
                                          <p:val>
                                            <p:strVal val="ppt_y"/>
                                          </p:val>
                                        </p:tav>
                                      </p:tavLst>
                                    </p:anim>
                                    <p:anim calcmode="lin" valueType="num">
                                      <p:cBhvr>
                                        <p:cTn id="20" dur="5000"/>
                                        <p:tgtEl>
                                          <p:spTgt spid="18"/>
                                        </p:tgtEl>
                                        <p:attrNameLst>
                                          <p:attrName>ppt_w</p:attrName>
                                        </p:attrNameLst>
                                      </p:cBhvr>
                                      <p:tavLst>
                                        <p:tav tm="0">
                                          <p:val>
                                            <p:strVal val="ppt_w"/>
                                          </p:val>
                                        </p:tav>
                                        <p:tav tm="100000">
                                          <p:val>
                                            <p:fltVal val="0"/>
                                          </p:val>
                                        </p:tav>
                                      </p:tavLst>
                                    </p:anim>
                                    <p:anim calcmode="lin" valueType="num">
                                      <p:cBhvr>
                                        <p:cTn id="21" dur="5000"/>
                                        <p:tgtEl>
                                          <p:spTgt spid="18"/>
                                        </p:tgtEl>
                                        <p:attrNameLst>
                                          <p:attrName>ppt_h</p:attrName>
                                        </p:attrNameLst>
                                      </p:cBhvr>
                                      <p:tavLst>
                                        <p:tav tm="0">
                                          <p:val>
                                            <p:strVal val="ppt_h"/>
                                          </p:val>
                                        </p:tav>
                                        <p:tav tm="100000">
                                          <p:val>
                                            <p:strVal val="ppt_h"/>
                                          </p:val>
                                        </p:tav>
                                      </p:tavLst>
                                    </p:anim>
                                    <p:set>
                                      <p:cBhvr>
                                        <p:cTn id="22" dur="1" fill="hold">
                                          <p:stCondLst>
                                            <p:cond delay="4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7"/>
                                        </p:tgtEl>
                                        <p:attrNameLst>
                                          <p:attrName>ppt_x</p:attrName>
                                        </p:attrNameLst>
                                      </p:cBhvr>
                                      <p:tavLst>
                                        <p:tav tm="0">
                                          <p:val>
                                            <p:strVal val="ppt_x"/>
                                          </p:val>
                                        </p:tav>
                                        <p:tav tm="100000">
                                          <p:val>
                                            <p:strVal val="ppt_x-ppt_w/2"/>
                                          </p:val>
                                        </p:tav>
                                      </p:tavLst>
                                    </p:anim>
                                    <p:anim calcmode="lin" valueType="num">
                                      <p:cBhvr>
                                        <p:cTn id="25" dur="5000"/>
                                        <p:tgtEl>
                                          <p:spTgt spid="17"/>
                                        </p:tgtEl>
                                        <p:attrNameLst>
                                          <p:attrName>ppt_y</p:attrName>
                                        </p:attrNameLst>
                                      </p:cBhvr>
                                      <p:tavLst>
                                        <p:tav tm="0">
                                          <p:val>
                                            <p:strVal val="ppt_y"/>
                                          </p:val>
                                        </p:tav>
                                        <p:tav tm="100000">
                                          <p:val>
                                            <p:strVal val="ppt_y"/>
                                          </p:val>
                                        </p:tav>
                                      </p:tavLst>
                                    </p:anim>
                                    <p:anim calcmode="lin" valueType="num">
                                      <p:cBhvr>
                                        <p:cTn id="26" dur="5000"/>
                                        <p:tgtEl>
                                          <p:spTgt spid="17"/>
                                        </p:tgtEl>
                                        <p:attrNameLst>
                                          <p:attrName>ppt_w</p:attrName>
                                        </p:attrNameLst>
                                      </p:cBhvr>
                                      <p:tavLst>
                                        <p:tav tm="0">
                                          <p:val>
                                            <p:strVal val="ppt_w"/>
                                          </p:val>
                                        </p:tav>
                                        <p:tav tm="100000">
                                          <p:val>
                                            <p:fltVal val="0"/>
                                          </p:val>
                                        </p:tav>
                                      </p:tavLst>
                                    </p:anim>
                                    <p:anim calcmode="lin" valueType="num">
                                      <p:cBhvr>
                                        <p:cTn id="27" dur="5000"/>
                                        <p:tgtEl>
                                          <p:spTgt spid="17"/>
                                        </p:tgtEl>
                                        <p:attrNameLst>
                                          <p:attrName>ppt_h</p:attrName>
                                        </p:attrNameLst>
                                      </p:cBhvr>
                                      <p:tavLst>
                                        <p:tav tm="0">
                                          <p:val>
                                            <p:strVal val="ppt_h"/>
                                          </p:val>
                                        </p:tav>
                                        <p:tav tm="100000">
                                          <p:val>
                                            <p:strVal val="ppt_h"/>
                                          </p:val>
                                        </p:tav>
                                      </p:tavLst>
                                    </p:anim>
                                    <p:set>
                                      <p:cBhvr>
                                        <p:cTn id="28" dur="1" fill="hold">
                                          <p:stCondLst>
                                            <p:cond delay="4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16"/>
                                        </p:tgtEl>
                                        <p:attrNameLst>
                                          <p:attrName>ppt_x</p:attrName>
                                        </p:attrNameLst>
                                      </p:cBhvr>
                                      <p:tavLst>
                                        <p:tav tm="0">
                                          <p:val>
                                            <p:strVal val="ppt_x"/>
                                          </p:val>
                                        </p:tav>
                                        <p:tav tm="100000">
                                          <p:val>
                                            <p:strVal val="ppt_x-ppt_w/2"/>
                                          </p:val>
                                        </p:tav>
                                      </p:tavLst>
                                    </p:anim>
                                    <p:anim calcmode="lin" valueType="num">
                                      <p:cBhvr>
                                        <p:cTn id="31" dur="5000"/>
                                        <p:tgtEl>
                                          <p:spTgt spid="16"/>
                                        </p:tgtEl>
                                        <p:attrNameLst>
                                          <p:attrName>ppt_y</p:attrName>
                                        </p:attrNameLst>
                                      </p:cBhvr>
                                      <p:tavLst>
                                        <p:tav tm="0">
                                          <p:val>
                                            <p:strVal val="ppt_y"/>
                                          </p:val>
                                        </p:tav>
                                        <p:tav tm="100000">
                                          <p:val>
                                            <p:strVal val="ppt_y"/>
                                          </p:val>
                                        </p:tav>
                                      </p:tavLst>
                                    </p:anim>
                                    <p:anim calcmode="lin" valueType="num">
                                      <p:cBhvr>
                                        <p:cTn id="32" dur="5000"/>
                                        <p:tgtEl>
                                          <p:spTgt spid="16"/>
                                        </p:tgtEl>
                                        <p:attrNameLst>
                                          <p:attrName>ppt_w</p:attrName>
                                        </p:attrNameLst>
                                      </p:cBhvr>
                                      <p:tavLst>
                                        <p:tav tm="0">
                                          <p:val>
                                            <p:strVal val="ppt_w"/>
                                          </p:val>
                                        </p:tav>
                                        <p:tav tm="100000">
                                          <p:val>
                                            <p:fltVal val="0"/>
                                          </p:val>
                                        </p:tav>
                                      </p:tavLst>
                                    </p:anim>
                                    <p:anim calcmode="lin" valueType="num">
                                      <p:cBhvr>
                                        <p:cTn id="33" dur="5000"/>
                                        <p:tgtEl>
                                          <p:spTgt spid="16"/>
                                        </p:tgtEl>
                                        <p:attrNameLst>
                                          <p:attrName>ppt_h</p:attrName>
                                        </p:attrNameLst>
                                      </p:cBhvr>
                                      <p:tavLst>
                                        <p:tav tm="0">
                                          <p:val>
                                            <p:strVal val="ppt_h"/>
                                          </p:val>
                                        </p:tav>
                                        <p:tav tm="100000">
                                          <p:val>
                                            <p:strVal val="ppt_h"/>
                                          </p:val>
                                        </p:tav>
                                      </p:tavLst>
                                    </p:anim>
                                    <p:set>
                                      <p:cBhvr>
                                        <p:cTn id="34" dur="1" fill="hold">
                                          <p:stCondLst>
                                            <p:cond delay="4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20"/>
                                        </p:tgtEl>
                                        <p:attrNameLst>
                                          <p:attrName>ppt_x</p:attrName>
                                        </p:attrNameLst>
                                      </p:cBhvr>
                                      <p:tavLst>
                                        <p:tav tm="0">
                                          <p:val>
                                            <p:strVal val="ppt_x"/>
                                          </p:val>
                                        </p:tav>
                                        <p:tav tm="100000">
                                          <p:val>
                                            <p:strVal val="ppt_x+ppt_w/2"/>
                                          </p:val>
                                        </p:tav>
                                      </p:tavLst>
                                    </p:anim>
                                    <p:anim calcmode="lin" valueType="num">
                                      <p:cBhvr>
                                        <p:cTn id="37" dur="5000"/>
                                        <p:tgtEl>
                                          <p:spTgt spid="20"/>
                                        </p:tgtEl>
                                        <p:attrNameLst>
                                          <p:attrName>ppt_y</p:attrName>
                                        </p:attrNameLst>
                                      </p:cBhvr>
                                      <p:tavLst>
                                        <p:tav tm="0">
                                          <p:val>
                                            <p:strVal val="ppt_y"/>
                                          </p:val>
                                        </p:tav>
                                        <p:tav tm="100000">
                                          <p:val>
                                            <p:strVal val="ppt_y"/>
                                          </p:val>
                                        </p:tav>
                                      </p:tavLst>
                                    </p:anim>
                                    <p:anim calcmode="lin" valueType="num">
                                      <p:cBhvr>
                                        <p:cTn id="38" dur="5000"/>
                                        <p:tgtEl>
                                          <p:spTgt spid="20"/>
                                        </p:tgtEl>
                                        <p:attrNameLst>
                                          <p:attrName>ppt_w</p:attrName>
                                        </p:attrNameLst>
                                      </p:cBhvr>
                                      <p:tavLst>
                                        <p:tav tm="0">
                                          <p:val>
                                            <p:strVal val="ppt_w"/>
                                          </p:val>
                                        </p:tav>
                                        <p:tav tm="100000">
                                          <p:val>
                                            <p:fltVal val="0"/>
                                          </p:val>
                                        </p:tav>
                                      </p:tavLst>
                                    </p:anim>
                                    <p:anim calcmode="lin" valueType="num">
                                      <p:cBhvr>
                                        <p:cTn id="39" dur="5000"/>
                                        <p:tgtEl>
                                          <p:spTgt spid="20"/>
                                        </p:tgtEl>
                                        <p:attrNameLst>
                                          <p:attrName>ppt_h</p:attrName>
                                        </p:attrNameLst>
                                      </p:cBhvr>
                                      <p:tavLst>
                                        <p:tav tm="0">
                                          <p:val>
                                            <p:strVal val="ppt_h"/>
                                          </p:val>
                                        </p:tav>
                                        <p:tav tm="100000">
                                          <p:val>
                                            <p:strVal val="ppt_h"/>
                                          </p:val>
                                        </p:tav>
                                      </p:tavLst>
                                    </p:anim>
                                    <p:set>
                                      <p:cBhvr>
                                        <p:cTn id="40" dur="1" fill="hold">
                                          <p:stCondLst>
                                            <p:cond delay="4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5000"/>
                                        <p:tgtEl>
                                          <p:spTgt spid="21"/>
                                        </p:tgtEl>
                                        <p:attrNameLst>
                                          <p:attrName>ppt_x</p:attrName>
                                        </p:attrNameLst>
                                      </p:cBhvr>
                                      <p:tavLst>
                                        <p:tav tm="0">
                                          <p:val>
                                            <p:strVal val="ppt_x"/>
                                          </p:val>
                                        </p:tav>
                                        <p:tav tm="100000">
                                          <p:val>
                                            <p:strVal val="ppt_x+ppt_w/2"/>
                                          </p:val>
                                        </p:tav>
                                      </p:tavLst>
                                    </p:anim>
                                    <p:anim calcmode="lin" valueType="num">
                                      <p:cBhvr>
                                        <p:cTn id="43" dur="5000"/>
                                        <p:tgtEl>
                                          <p:spTgt spid="21"/>
                                        </p:tgtEl>
                                        <p:attrNameLst>
                                          <p:attrName>ppt_y</p:attrName>
                                        </p:attrNameLst>
                                      </p:cBhvr>
                                      <p:tavLst>
                                        <p:tav tm="0">
                                          <p:val>
                                            <p:strVal val="ppt_y"/>
                                          </p:val>
                                        </p:tav>
                                        <p:tav tm="100000">
                                          <p:val>
                                            <p:strVal val="ppt_y"/>
                                          </p:val>
                                        </p:tav>
                                      </p:tavLst>
                                    </p:anim>
                                    <p:anim calcmode="lin" valueType="num">
                                      <p:cBhvr>
                                        <p:cTn id="44" dur="5000"/>
                                        <p:tgtEl>
                                          <p:spTgt spid="21"/>
                                        </p:tgtEl>
                                        <p:attrNameLst>
                                          <p:attrName>ppt_w</p:attrName>
                                        </p:attrNameLst>
                                      </p:cBhvr>
                                      <p:tavLst>
                                        <p:tav tm="0">
                                          <p:val>
                                            <p:strVal val="ppt_w"/>
                                          </p:val>
                                        </p:tav>
                                        <p:tav tm="100000">
                                          <p:val>
                                            <p:fltVal val="0"/>
                                          </p:val>
                                        </p:tav>
                                      </p:tavLst>
                                    </p:anim>
                                    <p:anim calcmode="lin" valueType="num">
                                      <p:cBhvr>
                                        <p:cTn id="45" dur="5000"/>
                                        <p:tgtEl>
                                          <p:spTgt spid="21"/>
                                        </p:tgtEl>
                                        <p:attrNameLst>
                                          <p:attrName>ppt_h</p:attrName>
                                        </p:attrNameLst>
                                      </p:cBhvr>
                                      <p:tavLst>
                                        <p:tav tm="0">
                                          <p:val>
                                            <p:strVal val="ppt_h"/>
                                          </p:val>
                                        </p:tav>
                                        <p:tav tm="100000">
                                          <p:val>
                                            <p:strVal val="ppt_h"/>
                                          </p:val>
                                        </p:tav>
                                      </p:tavLst>
                                    </p:anim>
                                    <p:set>
                                      <p:cBhvr>
                                        <p:cTn id="46" dur="1" fill="hold">
                                          <p:stCondLst>
                                            <p:cond delay="4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5000"/>
                                        <p:tgtEl>
                                          <p:spTgt spid="22"/>
                                        </p:tgtEl>
                                        <p:attrNameLst>
                                          <p:attrName>ppt_x</p:attrName>
                                        </p:attrNameLst>
                                      </p:cBhvr>
                                      <p:tavLst>
                                        <p:tav tm="0">
                                          <p:val>
                                            <p:strVal val="ppt_x"/>
                                          </p:val>
                                        </p:tav>
                                        <p:tav tm="100000">
                                          <p:val>
                                            <p:strVal val="ppt_x+ppt_w/2"/>
                                          </p:val>
                                        </p:tav>
                                      </p:tavLst>
                                    </p:anim>
                                    <p:anim calcmode="lin" valueType="num">
                                      <p:cBhvr>
                                        <p:cTn id="49" dur="5000"/>
                                        <p:tgtEl>
                                          <p:spTgt spid="22"/>
                                        </p:tgtEl>
                                        <p:attrNameLst>
                                          <p:attrName>ppt_y</p:attrName>
                                        </p:attrNameLst>
                                      </p:cBhvr>
                                      <p:tavLst>
                                        <p:tav tm="0">
                                          <p:val>
                                            <p:strVal val="ppt_y"/>
                                          </p:val>
                                        </p:tav>
                                        <p:tav tm="100000">
                                          <p:val>
                                            <p:strVal val="ppt_y"/>
                                          </p:val>
                                        </p:tav>
                                      </p:tavLst>
                                    </p:anim>
                                    <p:anim calcmode="lin" valueType="num">
                                      <p:cBhvr>
                                        <p:cTn id="50" dur="5000"/>
                                        <p:tgtEl>
                                          <p:spTgt spid="22"/>
                                        </p:tgtEl>
                                        <p:attrNameLst>
                                          <p:attrName>ppt_w</p:attrName>
                                        </p:attrNameLst>
                                      </p:cBhvr>
                                      <p:tavLst>
                                        <p:tav tm="0">
                                          <p:val>
                                            <p:strVal val="ppt_w"/>
                                          </p:val>
                                        </p:tav>
                                        <p:tav tm="100000">
                                          <p:val>
                                            <p:fltVal val="0"/>
                                          </p:val>
                                        </p:tav>
                                      </p:tavLst>
                                    </p:anim>
                                    <p:anim calcmode="lin" valueType="num">
                                      <p:cBhvr>
                                        <p:cTn id="51" dur="5000"/>
                                        <p:tgtEl>
                                          <p:spTgt spid="22"/>
                                        </p:tgtEl>
                                        <p:attrNameLst>
                                          <p:attrName>ppt_h</p:attrName>
                                        </p:attrNameLst>
                                      </p:cBhvr>
                                      <p:tavLst>
                                        <p:tav tm="0">
                                          <p:val>
                                            <p:strVal val="ppt_h"/>
                                          </p:val>
                                        </p:tav>
                                        <p:tav tm="100000">
                                          <p:val>
                                            <p:strVal val="ppt_h"/>
                                          </p:val>
                                        </p:tav>
                                      </p:tavLst>
                                    </p:anim>
                                    <p:set>
                                      <p:cBhvr>
                                        <p:cTn id="52" dur="1" fill="hold">
                                          <p:stCondLst>
                                            <p:cond delay="4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5000"/>
                                        <p:tgtEl>
                                          <p:spTgt spid="23"/>
                                        </p:tgtEl>
                                        <p:attrNameLst>
                                          <p:attrName>ppt_x</p:attrName>
                                        </p:attrNameLst>
                                      </p:cBhvr>
                                      <p:tavLst>
                                        <p:tav tm="0">
                                          <p:val>
                                            <p:strVal val="ppt_x"/>
                                          </p:val>
                                        </p:tav>
                                        <p:tav tm="100000">
                                          <p:val>
                                            <p:strVal val="ppt_x+ppt_w/2"/>
                                          </p:val>
                                        </p:tav>
                                      </p:tavLst>
                                    </p:anim>
                                    <p:anim calcmode="lin" valueType="num">
                                      <p:cBhvr>
                                        <p:cTn id="55" dur="5000"/>
                                        <p:tgtEl>
                                          <p:spTgt spid="23"/>
                                        </p:tgtEl>
                                        <p:attrNameLst>
                                          <p:attrName>ppt_y</p:attrName>
                                        </p:attrNameLst>
                                      </p:cBhvr>
                                      <p:tavLst>
                                        <p:tav tm="0">
                                          <p:val>
                                            <p:strVal val="ppt_y"/>
                                          </p:val>
                                        </p:tav>
                                        <p:tav tm="100000">
                                          <p:val>
                                            <p:strVal val="ppt_y"/>
                                          </p:val>
                                        </p:tav>
                                      </p:tavLst>
                                    </p:anim>
                                    <p:anim calcmode="lin" valueType="num">
                                      <p:cBhvr>
                                        <p:cTn id="56" dur="5000"/>
                                        <p:tgtEl>
                                          <p:spTgt spid="23"/>
                                        </p:tgtEl>
                                        <p:attrNameLst>
                                          <p:attrName>ppt_w</p:attrName>
                                        </p:attrNameLst>
                                      </p:cBhvr>
                                      <p:tavLst>
                                        <p:tav tm="0">
                                          <p:val>
                                            <p:strVal val="ppt_w"/>
                                          </p:val>
                                        </p:tav>
                                        <p:tav tm="100000">
                                          <p:val>
                                            <p:fltVal val="0"/>
                                          </p:val>
                                        </p:tav>
                                      </p:tavLst>
                                    </p:anim>
                                    <p:anim calcmode="lin" valueType="num">
                                      <p:cBhvr>
                                        <p:cTn id="57" dur="5000"/>
                                        <p:tgtEl>
                                          <p:spTgt spid="23"/>
                                        </p:tgtEl>
                                        <p:attrNameLst>
                                          <p:attrName>ppt_h</p:attrName>
                                        </p:attrNameLst>
                                      </p:cBhvr>
                                      <p:tavLst>
                                        <p:tav tm="0">
                                          <p:val>
                                            <p:strVal val="ppt_h"/>
                                          </p:val>
                                        </p:tav>
                                        <p:tav tm="100000">
                                          <p:val>
                                            <p:strVal val="ppt_h"/>
                                          </p:val>
                                        </p:tav>
                                      </p:tavLst>
                                    </p:anim>
                                    <p:set>
                                      <p:cBhvr>
                                        <p:cTn id="58" dur="1" fill="hold">
                                          <p:stCondLst>
                                            <p:cond delay="4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5000"/>
                                        <p:tgtEl>
                                          <p:spTgt spid="24"/>
                                        </p:tgtEl>
                                        <p:attrNameLst>
                                          <p:attrName>ppt_x</p:attrName>
                                        </p:attrNameLst>
                                      </p:cBhvr>
                                      <p:tavLst>
                                        <p:tav tm="0">
                                          <p:val>
                                            <p:strVal val="ppt_x"/>
                                          </p:val>
                                        </p:tav>
                                        <p:tav tm="100000">
                                          <p:val>
                                            <p:strVal val="ppt_x+ppt_w/2"/>
                                          </p:val>
                                        </p:tav>
                                      </p:tavLst>
                                    </p:anim>
                                    <p:anim calcmode="lin" valueType="num">
                                      <p:cBhvr>
                                        <p:cTn id="61" dur="5000"/>
                                        <p:tgtEl>
                                          <p:spTgt spid="24"/>
                                        </p:tgtEl>
                                        <p:attrNameLst>
                                          <p:attrName>ppt_y</p:attrName>
                                        </p:attrNameLst>
                                      </p:cBhvr>
                                      <p:tavLst>
                                        <p:tav tm="0">
                                          <p:val>
                                            <p:strVal val="ppt_y"/>
                                          </p:val>
                                        </p:tav>
                                        <p:tav tm="100000">
                                          <p:val>
                                            <p:strVal val="ppt_y"/>
                                          </p:val>
                                        </p:tav>
                                      </p:tavLst>
                                    </p:anim>
                                    <p:anim calcmode="lin" valueType="num">
                                      <p:cBhvr>
                                        <p:cTn id="62" dur="5000"/>
                                        <p:tgtEl>
                                          <p:spTgt spid="24"/>
                                        </p:tgtEl>
                                        <p:attrNameLst>
                                          <p:attrName>ppt_w</p:attrName>
                                        </p:attrNameLst>
                                      </p:cBhvr>
                                      <p:tavLst>
                                        <p:tav tm="0">
                                          <p:val>
                                            <p:strVal val="ppt_w"/>
                                          </p:val>
                                        </p:tav>
                                        <p:tav tm="100000">
                                          <p:val>
                                            <p:fltVal val="0"/>
                                          </p:val>
                                        </p:tav>
                                      </p:tavLst>
                                    </p:anim>
                                    <p:anim calcmode="lin" valueType="num">
                                      <p:cBhvr>
                                        <p:cTn id="63" dur="5000"/>
                                        <p:tgtEl>
                                          <p:spTgt spid="24"/>
                                        </p:tgtEl>
                                        <p:attrNameLst>
                                          <p:attrName>ppt_h</p:attrName>
                                        </p:attrNameLst>
                                      </p:cBhvr>
                                      <p:tavLst>
                                        <p:tav tm="0">
                                          <p:val>
                                            <p:strVal val="ppt_h"/>
                                          </p:val>
                                        </p:tav>
                                        <p:tav tm="100000">
                                          <p:val>
                                            <p:strVal val="ppt_h"/>
                                          </p:val>
                                        </p:tav>
                                      </p:tavLst>
                                    </p:anim>
                                    <p:set>
                                      <p:cBhvr>
                                        <p:cTn id="64" dur="1" fill="hold">
                                          <p:stCondLst>
                                            <p:cond delay="4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p:val>
                                            <p:fltVal val="0"/>
                                          </p:val>
                                        </p:tav>
                                        <p:tav tm="100000">
                                          <p:val>
                                            <p:strVal val="#ppt_w"/>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5000"/>
                                        <p:tgtEl>
                                          <p:spTgt spid="14"/>
                                        </p:tgtEl>
                                      </p:cBhvr>
                                    </p:animEffect>
                                  </p:childTnLst>
                                </p:cTn>
                              </p:par>
                            </p:childTnLst>
                          </p:cTn>
                        </p:par>
                        <p:par>
                          <p:cTn id="72" fill="hold">
                            <p:stCondLst>
                              <p:cond delay="51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357210"/>
            <a:ext cx="9144000" cy="642942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357210"/>
            <a:ext cx="9144000" cy="642942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357210"/>
            <a:ext cx="9144000" cy="6429420"/>
          </a:xfrm>
          <a:prstGeom prst="rect">
            <a:avLst/>
          </a:prstGeom>
          <a:noFill/>
          <a:ln w="9525">
            <a:noFill/>
            <a:miter lim="800000"/>
            <a:headEnd/>
            <a:tailEnd/>
          </a:ln>
        </p:spPr>
      </p:pic>
      <p:sp>
        <p:nvSpPr>
          <p:cNvPr id="7" name="6 CuadroTexto"/>
          <p:cNvSpPr txBox="1"/>
          <p:nvPr/>
        </p:nvSpPr>
        <p:spPr>
          <a:xfrm>
            <a:off x="642910"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íconos más populares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es, sin dudas, la calabaza con rostro tallado, o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Pumpkin</a:t>
            </a:r>
            <a:r>
              <a:rPr lang="es-ES" i="1" dirty="0" smtClean="0">
                <a:effectLst>
                  <a:glow rad="101600">
                    <a:srgbClr val="C00000">
                      <a:alpha val="60000"/>
                    </a:srgbClr>
                  </a:glow>
                  <a:outerShdw blurRad="38100" dist="38100" dir="2700000" algn="tl">
                    <a:srgbClr val="000000">
                      <a:alpha val="43137"/>
                    </a:srgbClr>
                  </a:outerShdw>
                </a:effectLst>
              </a:rPr>
              <a:t>. Muy pocas personas saben lo que representa este objeto durante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win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571472" y="4357699"/>
            <a:ext cx="8358246"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significa la visita de los espíritus por una noche. Pero el regreso se da tanto en los espíritus buenos, como en los malos. Para ahuyentar a los del segundo grupo se estila encender una vela y colocarla dentro de una calabaza calada que funciona como candil.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checker/>
      </p:transition>
    </mc:Choice>
    <mc:Fallback xmlns="">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irds_Steller_'s_sea_452299"/>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Triángulo isósceles"/>
          <p:cNvSpPr/>
          <p:nvPr/>
        </p:nvSpPr>
        <p:spPr>
          <a:xfrm>
            <a:off x="0" y="2813404"/>
            <a:ext cx="9144000" cy="2903361"/>
          </a:xfrm>
          <a:prstGeom prst="triangle">
            <a:avLst>
              <a:gd name="adj" fmla="val 50097"/>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0" name="9 Triángulo isósceles"/>
          <p:cNvSpPr/>
          <p:nvPr/>
        </p:nvSpPr>
        <p:spPr>
          <a:xfrm rot="16200000" flipV="1">
            <a:off x="-572382" y="572382"/>
            <a:ext cx="5716764" cy="4572000"/>
          </a:xfrm>
          <a:prstGeom prst="triangle">
            <a:avLst>
              <a:gd name="adj" fmla="val 50097"/>
            </a:avLst>
          </a:prstGeom>
          <a:solidFill>
            <a:schemeClr val="accent2">
              <a:lumMod val="7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8" name="7 Triángulo isósceles"/>
          <p:cNvSpPr/>
          <p:nvPr/>
        </p:nvSpPr>
        <p:spPr>
          <a:xfrm flipH="1" flipV="1">
            <a:off x="0" y="0"/>
            <a:ext cx="9144000" cy="2901598"/>
          </a:xfrm>
          <a:prstGeom prst="triangle">
            <a:avLst>
              <a:gd name="adj" fmla="val 50097"/>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9" name="8 Triángulo isósceles"/>
          <p:cNvSpPr/>
          <p:nvPr/>
        </p:nvSpPr>
        <p:spPr>
          <a:xfrm rot="5400000" flipH="1" flipV="1">
            <a:off x="3999618" y="572382"/>
            <a:ext cx="5716764" cy="4572000"/>
          </a:xfrm>
          <a:prstGeom prst="triangle">
            <a:avLst>
              <a:gd name="adj" fmla="val 50097"/>
            </a:avLst>
          </a:prstGeom>
          <a:solidFill>
            <a:schemeClr val="accent2">
              <a:lumMod val="7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7" name="6 CuadroTexto"/>
          <p:cNvSpPr txBox="1"/>
          <p:nvPr/>
        </p:nvSpPr>
        <p:spPr>
          <a:xfrm>
            <a:off x="571472"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forma del rostro de la calabaza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representa, de hecho, un rostro real. Es el de Jack </a:t>
            </a:r>
            <a:r>
              <a:rPr lang="es-ES" i="1" dirty="0" err="1" smtClean="0">
                <a:effectLst>
                  <a:glow rad="101600">
                    <a:srgbClr val="C00000">
                      <a:alpha val="60000"/>
                    </a:srgbClr>
                  </a:glow>
                  <a:outerShdw blurRad="38100" dist="38100" dir="2700000" algn="tl">
                    <a:srgbClr val="000000">
                      <a:alpha val="43137"/>
                    </a:srgbClr>
                  </a:outerShdw>
                </a:effectLst>
              </a:rPr>
              <a:t>O'Lantern</a:t>
            </a:r>
            <a:r>
              <a:rPr lang="es-ES" i="1" dirty="0" smtClean="0">
                <a:effectLst>
                  <a:glow rad="101600">
                    <a:srgbClr val="C00000">
                      <a:alpha val="60000"/>
                    </a:srgbClr>
                  </a:glow>
                  <a:outerShdw blurRad="38100" dist="38100" dir="2700000" algn="tl">
                    <a:srgbClr val="000000">
                      <a:alpha val="43137"/>
                    </a:srgbClr>
                  </a:outerShdw>
                </a:effectLst>
              </a:rPr>
              <a:t>, un hombre irlandés a quien tal vez conozcas como “Jack el tacaño”.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checker/>
      </p:transition>
    </mc:Choice>
    <mc:Fallback xmlns="">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
                                          </p:val>
                                        </p:tav>
                                      </p:tavLst>
                                    </p:anim>
                                    <p:anim calcmode="lin" valueType="num">
                                      <p:cBhvr>
                                        <p:cTn id="13" dur="5000"/>
                                        <p:tgtEl>
                                          <p:spTgt spid="8"/>
                                        </p:tgtEl>
                                        <p:attrNameLst>
                                          <p:attrName>ppt_y</p:attrName>
                                        </p:attrNameLst>
                                      </p:cBhvr>
                                      <p:tavLst>
                                        <p:tav tm="0">
                                          <p:val>
                                            <p:strVal val="ppt_y"/>
                                          </p:val>
                                        </p:tav>
                                        <p:tav tm="100000">
                                          <p:val>
                                            <p:strVal val="ppt_y-ppt_h/2"/>
                                          </p:val>
                                        </p:tav>
                                      </p:tavLst>
                                    </p:anim>
                                    <p:anim calcmode="lin" valueType="num">
                                      <p:cBhvr>
                                        <p:cTn id="14" dur="5000"/>
                                        <p:tgtEl>
                                          <p:spTgt spid="8"/>
                                        </p:tgtEl>
                                        <p:attrNameLst>
                                          <p:attrName>ppt_w</p:attrName>
                                        </p:attrNameLst>
                                      </p:cBhvr>
                                      <p:tavLst>
                                        <p:tav tm="0">
                                          <p:val>
                                            <p:strVal val="ppt_w"/>
                                          </p:val>
                                        </p:tav>
                                        <p:tav tm="100000">
                                          <p:val>
                                            <p:strVal val="ppt_w"/>
                                          </p:val>
                                        </p:tav>
                                      </p:tavLst>
                                    </p:anim>
                                    <p:anim calcmode="lin" valueType="num">
                                      <p:cBhvr>
                                        <p:cTn id="15" dur="5000"/>
                                        <p:tgtEl>
                                          <p:spTgt spid="8"/>
                                        </p:tgtEl>
                                        <p:attrNameLst>
                                          <p:attrName>ppt_h</p:attrName>
                                        </p:attrNameLst>
                                      </p:cBhvr>
                                      <p:tavLst>
                                        <p:tav tm="0">
                                          <p:val>
                                            <p:strVal val="ppt_h"/>
                                          </p:val>
                                        </p:tav>
                                        <p:tav tm="100000">
                                          <p:val>
                                            <p:fltVal val="0"/>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5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5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5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5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0" fill="hold"/>
                                        <p:tgtEl>
                                          <p:spTgt spid="12"/>
                                        </p:tgtEl>
                                        <p:attrNameLst>
                                          <p:attrName>ppt_w</p:attrName>
                                        </p:attrNameLst>
                                      </p:cBhvr>
                                      <p:tavLst>
                                        <p:tav tm="0">
                                          <p:val>
                                            <p:fltVal val="0"/>
                                          </p:val>
                                        </p:tav>
                                        <p:tav tm="100000">
                                          <p:val>
                                            <p:strVal val="#ppt_w"/>
                                          </p:val>
                                        </p:tav>
                                      </p:tavLst>
                                    </p:anim>
                                    <p:anim calcmode="lin" valueType="num">
                                      <p:cBhvr>
                                        <p:cTn id="44" dur="5000" fill="hold"/>
                                        <p:tgtEl>
                                          <p:spTgt spid="12"/>
                                        </p:tgtEl>
                                        <p:attrNameLst>
                                          <p:attrName>ppt_h</p:attrName>
                                        </p:attrNameLst>
                                      </p:cBhvr>
                                      <p:tavLst>
                                        <p:tav tm="0">
                                          <p:val>
                                            <p:fltVal val="0"/>
                                          </p:val>
                                        </p:tav>
                                        <p:tav tm="100000">
                                          <p:val>
                                            <p:strVal val="#ppt_h"/>
                                          </p:val>
                                        </p:tav>
                                      </p:tavLst>
                                    </p:anim>
                                    <p:anim calcmode="lin" valueType="num">
                                      <p:cBhvr>
                                        <p:cTn id="45" dur="5000" fill="hold"/>
                                        <p:tgtEl>
                                          <p:spTgt spid="12"/>
                                        </p:tgtEl>
                                        <p:attrNameLst>
                                          <p:attrName>ppt_x</p:attrName>
                                        </p:attrNameLst>
                                      </p:cBhvr>
                                      <p:tavLst>
                                        <p:tav tm="0">
                                          <p:val>
                                            <p:fltVal val="0.5"/>
                                          </p:val>
                                        </p:tav>
                                        <p:tav tm="100000">
                                          <p:val>
                                            <p:strVal val="#ppt_x"/>
                                          </p:val>
                                        </p:tav>
                                      </p:tavLst>
                                    </p:anim>
                                    <p:anim calcmode="lin" valueType="num">
                                      <p:cBhvr>
                                        <p:cTn id="46" dur="5000" fill="hold"/>
                                        <p:tgtEl>
                                          <p:spTgt spid="12"/>
                                        </p:tgtEl>
                                        <p:attrNameLst>
                                          <p:attrName>ppt_y</p:attrName>
                                        </p:attrNameLst>
                                      </p:cBhvr>
                                      <p:tavLst>
                                        <p:tav tm="0">
                                          <p:val>
                                            <p:fltVal val="0.5"/>
                                          </p:val>
                                        </p:tav>
                                        <p:tav tm="100000">
                                          <p:val>
                                            <p:strVal val="#ppt_y"/>
                                          </p:val>
                                        </p:tav>
                                      </p:tavLst>
                                    </p:anim>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8" grpId="0" animBg="1"/>
      <p:bldP spid="8" grpId="1" animBg="1"/>
      <p:bldP spid="9" grpId="0" animBg="1"/>
      <p:bldP spid="9" grpId="1"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3" cstate="print"/>
          <a:stretch>
            <a:fillRect/>
          </a:stretch>
        </p:blipFill>
        <p:spPr bwMode="auto">
          <a:xfrm>
            <a:off x="56716" y="0"/>
            <a:ext cx="9030568" cy="5715000"/>
          </a:xfrm>
          <a:prstGeom prst="rect">
            <a:avLst/>
          </a:prstGeom>
          <a:noFill/>
          <a:ln w="9525">
            <a:noFill/>
            <a:miter lim="800000"/>
            <a:headEnd/>
            <a:tailEnd/>
          </a:ln>
        </p:spPr>
      </p:pic>
      <p:sp>
        <p:nvSpPr>
          <p:cNvPr id="5" name="4 Trapecio"/>
          <p:cNvSpPr/>
          <p:nvPr/>
        </p:nvSpPr>
        <p:spPr>
          <a:xfrm>
            <a:off x="0" y="2799293"/>
            <a:ext cx="9144000" cy="2915707"/>
          </a:xfrm>
          <a:prstGeom prst="trapezoid">
            <a:avLst>
              <a:gd name="adj" fmla="val 66444"/>
            </a:avLst>
          </a:prstGeom>
          <a:gradFill>
            <a:gsLst>
              <a:gs pos="0">
                <a:srgbClr val="C00000"/>
              </a:gs>
              <a:gs pos="30000">
                <a:srgbClr val="C00000">
                  <a:alpha val="76000"/>
                </a:srgbClr>
              </a:gs>
              <a:gs pos="70000">
                <a:schemeClr val="accent2"/>
              </a:gs>
              <a:gs pos="100000">
                <a:schemeClr val="accent2">
                  <a:lumMod val="20000"/>
                  <a:lumOff val="80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7" name="6 Combinar"/>
          <p:cNvSpPr/>
          <p:nvPr/>
        </p:nvSpPr>
        <p:spPr>
          <a:xfrm rot="16200000">
            <a:off x="-1821656" y="1821656"/>
            <a:ext cx="5715000" cy="2071688"/>
          </a:xfrm>
          <a:prstGeom prst="flowChartMerge">
            <a:avLst/>
          </a:prstGeom>
          <a:gradFill>
            <a:gsLst>
              <a:gs pos="0">
                <a:schemeClr val="accent2">
                  <a:lumMod val="75000"/>
                  <a:alpha val="80000"/>
                </a:schemeClr>
              </a:gs>
              <a:gs pos="30000">
                <a:schemeClr val="accent2">
                  <a:lumMod val="75000"/>
                  <a:alpha val="80000"/>
                </a:schemeClr>
              </a:gs>
              <a:gs pos="70000">
                <a:schemeClr val="accent2"/>
              </a:gs>
              <a:gs pos="100000">
                <a:schemeClr val="accent2">
                  <a:lumMod val="20000"/>
                  <a:lumOff val="80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6" name="5 Trapecio"/>
          <p:cNvSpPr/>
          <p:nvPr/>
        </p:nvSpPr>
        <p:spPr>
          <a:xfrm flipV="1">
            <a:off x="0" y="0"/>
            <a:ext cx="9144000" cy="2799292"/>
          </a:xfrm>
          <a:prstGeom prst="trapezoid">
            <a:avLst>
              <a:gd name="adj" fmla="val 70000"/>
            </a:avLst>
          </a:prstGeom>
          <a:gradFill>
            <a:gsLst>
              <a:gs pos="0">
                <a:srgbClr val="C00000"/>
              </a:gs>
              <a:gs pos="46000">
                <a:srgbClr val="C00000">
                  <a:alpha val="78000"/>
                </a:srgbClr>
              </a:gs>
              <a:gs pos="70000">
                <a:schemeClr val="accent2"/>
              </a:gs>
              <a:gs pos="100000">
                <a:schemeClr val="accent2">
                  <a:lumMod val="20000"/>
                  <a:lumOff val="80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8" name="7 Combinar"/>
          <p:cNvSpPr/>
          <p:nvPr/>
        </p:nvSpPr>
        <p:spPr>
          <a:xfrm rot="16200000" flipV="1">
            <a:off x="5250657" y="1821657"/>
            <a:ext cx="5715000" cy="2071687"/>
          </a:xfrm>
          <a:prstGeom prst="flowChartMerge">
            <a:avLst/>
          </a:prstGeom>
          <a:gradFill>
            <a:gsLst>
              <a:gs pos="0">
                <a:schemeClr val="accent2">
                  <a:lumMod val="75000"/>
                  <a:alpha val="80000"/>
                </a:schemeClr>
              </a:gs>
              <a:gs pos="30000">
                <a:schemeClr val="accent2">
                  <a:lumMod val="75000"/>
                  <a:alpha val="80000"/>
                </a:schemeClr>
              </a:gs>
              <a:gs pos="70000">
                <a:schemeClr val="accent2"/>
              </a:gs>
              <a:gs pos="100000">
                <a:schemeClr val="accent2">
                  <a:lumMod val="20000"/>
                  <a:lumOff val="8000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9" name="8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hombre recibió un castigo del Diablo, quien lo condenó a vivir eternamente vagando en penas. La leyenda dice que la noche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“Jack el Tacaño” regresa a la Tierra, y es la calabaza encendida el único objeto capaz de ahuyentarlo.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5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0" fill="hold"/>
                                        <p:tgtEl>
                                          <p:spTgt spid="11"/>
                                        </p:tgtEl>
                                        <p:attrNameLst>
                                          <p:attrName>ppt_w</p:attrName>
                                        </p:attrNameLst>
                                      </p:cBhvr>
                                      <p:tavLst>
                                        <p:tav tm="0">
                                          <p:val>
                                            <p:fltVal val="0"/>
                                          </p:val>
                                        </p:tav>
                                        <p:tav tm="100000">
                                          <p:val>
                                            <p:strVal val="#ppt_w"/>
                                          </p:val>
                                        </p:tav>
                                      </p:tavLst>
                                    </p:anim>
                                    <p:anim calcmode="lin" valueType="num">
                                      <p:cBhvr>
                                        <p:cTn id="35" dur="5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cstate="print"/>
          <a:stretch>
            <a:fillRect/>
          </a:stretch>
        </p:blipFill>
        <p:spPr bwMode="auto">
          <a:xfrm>
            <a:off x="0" y="0"/>
            <a:ext cx="9143999" cy="5714999"/>
          </a:xfrm>
          <a:prstGeom prst="rect">
            <a:avLst/>
          </a:prstGeom>
          <a:solidFill>
            <a:schemeClr val="bg1"/>
          </a:solidFill>
          <a:ln w="9525">
            <a:noFill/>
            <a:miter lim="800000"/>
            <a:headEnd/>
            <a:tailEnd/>
          </a:ln>
        </p:spPr>
      </p:pic>
      <p:sp>
        <p:nvSpPr>
          <p:cNvPr id="4" name="3 Triángulo rectángulo"/>
          <p:cNvSpPr/>
          <p:nvPr/>
        </p:nvSpPr>
        <p:spPr>
          <a:xfrm flipH="1" flipV="1">
            <a:off x="0" y="0"/>
            <a:ext cx="9144000" cy="292950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3" name="2 Triángulo rectángulo"/>
          <p:cNvSpPr/>
          <p:nvPr/>
        </p:nvSpPr>
        <p:spPr>
          <a:xfrm>
            <a:off x="0" y="0"/>
            <a:ext cx="9144000" cy="285750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3175" y="2843389"/>
            <a:ext cx="9144000" cy="285750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a:off x="1" y="2713484"/>
            <a:ext cx="9174163" cy="3001515"/>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Seguramente hayas escuchado mencionar “</a:t>
            </a:r>
            <a:r>
              <a:rPr lang="es-ES" i="1" dirty="0" err="1" smtClean="0">
                <a:effectLst>
                  <a:glow rad="101600">
                    <a:srgbClr val="C00000">
                      <a:alpha val="60000"/>
                    </a:srgbClr>
                  </a:glow>
                  <a:outerShdw blurRad="38100" dist="38100" dir="2700000" algn="tl">
                    <a:srgbClr val="000000">
                      <a:alpha val="43137"/>
                    </a:srgbClr>
                  </a:outerShdw>
                </a:effectLst>
              </a:rPr>
              <a:t>Trick</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treat</a:t>
            </a:r>
            <a:r>
              <a:rPr lang="es-ES" i="1" dirty="0" smtClean="0">
                <a:effectLst>
                  <a:glow rad="101600">
                    <a:srgbClr val="C00000">
                      <a:alpha val="60000"/>
                    </a:srgbClr>
                  </a:glow>
                  <a:outerShdw blurRad="38100" dist="38100" dir="2700000" algn="tl">
                    <a:srgbClr val="000000">
                      <a:alpha val="43137"/>
                    </a:srgbClr>
                  </a:outerShdw>
                </a:effectLst>
              </a:rPr>
              <a:t>?” durante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Se trata del popular juego en el que los niños salen a recorrer el vecindario (</a:t>
            </a:r>
            <a:r>
              <a:rPr lang="es-ES" i="1" dirty="0" err="1" smtClean="0">
                <a:effectLst>
                  <a:glow rad="101600">
                    <a:srgbClr val="C00000">
                      <a:alpha val="60000"/>
                    </a:srgbClr>
                  </a:glow>
                  <a:outerShdw blurRad="38100" dist="38100" dir="2700000" algn="tl">
                    <a:srgbClr val="000000">
                      <a:alpha val="43137"/>
                    </a:srgbClr>
                  </a:outerShdw>
                </a:effectLst>
              </a:rPr>
              <a:t>neighborhood</a:t>
            </a:r>
            <a:r>
              <a:rPr lang="es-ES" i="1" dirty="0" smtClean="0">
                <a:effectLst>
                  <a:glow rad="101600">
                    <a:srgbClr val="C00000">
                      <a:alpha val="60000"/>
                    </a:srgbClr>
                  </a:glow>
                  <a:outerShdw blurRad="38100" dist="38100" dir="2700000" algn="tl">
                    <a:srgbClr val="000000">
                      <a:alpha val="43137"/>
                    </a:srgbClr>
                  </a:outerShdw>
                </a:effectLst>
              </a:rPr>
              <a:t>) pidiendo dulces (</a:t>
            </a:r>
            <a:r>
              <a:rPr lang="es-ES" i="1" dirty="0" err="1" smtClean="0">
                <a:effectLst>
                  <a:glow rad="101600">
                    <a:srgbClr val="C00000">
                      <a:alpha val="60000"/>
                    </a:srgbClr>
                  </a:glow>
                  <a:outerShdw blurRad="38100" dist="38100" dir="2700000" algn="tl">
                    <a:srgbClr val="000000">
                      <a:alpha val="43137"/>
                    </a:srgbClr>
                  </a:outerShdw>
                </a:effectLst>
              </a:rPr>
              <a:t>candys</a:t>
            </a:r>
            <a:r>
              <a:rPr lang="es-ES" i="1" dirty="0" smtClean="0">
                <a:effectLst>
                  <a:glow rad="101600">
                    <a:srgbClr val="C00000">
                      <a:alpha val="60000"/>
                    </a:srgbClr>
                  </a:glow>
                  <a:outerShdw blurRad="38100" dist="38100" dir="2700000" algn="tl">
                    <a:srgbClr val="000000">
                      <a:alpha val="43137"/>
                    </a:srgbClr>
                  </a:outerShdw>
                </a:effectLst>
              </a:rPr>
              <a:t>) a los adultos que les abren la puerta.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Waves_Pelicans_468437"/>
          <p:cNvPicPr>
            <a:picLocks noGrp="1" noChangeAspect="1"/>
          </p:cNvPicPr>
          <p:nvPr isPhoto="1"/>
        </p:nvPicPr>
        <p:blipFill>
          <a:blip r:embed="rId3" cstate="print"/>
          <a:stretch>
            <a:fillRect/>
          </a:stretch>
        </p:blipFill>
        <p:spPr bwMode="auto">
          <a:xfrm>
            <a:off x="0" y="0"/>
            <a:ext cx="9144000" cy="5715000"/>
          </a:xfrm>
          <a:prstGeom prst="rect">
            <a:avLst/>
          </a:prstGeom>
          <a:solidFill>
            <a:schemeClr val="tx1"/>
          </a:solidFill>
          <a:ln w="9525">
            <a:noFill/>
            <a:miter lim="800000"/>
            <a:headEnd/>
            <a:tailEnd/>
          </a:ln>
        </p:spPr>
      </p:pic>
      <p:sp>
        <p:nvSpPr>
          <p:cNvPr id="4" name="3 Triángulo rectángulo"/>
          <p:cNvSpPr/>
          <p:nvPr/>
        </p:nvSpPr>
        <p:spPr>
          <a:xfrm flipH="1" flipV="1">
            <a:off x="0" y="0"/>
            <a:ext cx="9144000" cy="3072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3" name="2 Triángulo rectángulo"/>
          <p:cNvSpPr/>
          <p:nvPr/>
        </p:nvSpPr>
        <p:spPr>
          <a:xfrm>
            <a:off x="0" y="-7056"/>
            <a:ext cx="9144000" cy="286455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1" y="2857500"/>
            <a:ext cx="9174163" cy="284338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a:off x="0" y="2802820"/>
            <a:ext cx="9182100" cy="291218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CuadroTexto"/>
          <p:cNvSpPr txBox="1"/>
          <p:nvPr/>
        </p:nvSpPr>
        <p:spPr>
          <a:xfrm>
            <a:off x="500034"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¿Truco o Trato?. En verdad no hace referencia literal a un truco, sino a una especie de amenaza. Es algo así como pedir un dulce a cambio de no asustar al dueño de la casa.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1" y="0"/>
            <a:ext cx="9144000" cy="5715000"/>
          </a:xfrm>
          <a:prstGeom prst="rect">
            <a:avLst/>
          </a:prstGeom>
          <a:noFill/>
          <a:ln w="9525">
            <a:noFill/>
            <a:miter lim="800000"/>
            <a:headEnd/>
            <a:tailEnd/>
          </a:ln>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0" y="0"/>
            <a:ext cx="9143999" cy="5714999"/>
          </a:xfrm>
          <a:prstGeom prst="rect">
            <a:avLst/>
          </a:prstGeom>
          <a:noFill/>
          <a:ln w="9525">
            <a:noFill/>
            <a:miter lim="800000"/>
            <a:headEnd/>
            <a:tailEnd/>
          </a:ln>
        </p:spPr>
      </p:pic>
      <p:sp>
        <p:nvSpPr>
          <p:cNvPr id="3" name="2 Rectángulo"/>
          <p:cNvSpPr/>
          <p:nvPr/>
        </p:nvSpPr>
        <p:spPr>
          <a:xfrm>
            <a:off x="0" y="0"/>
            <a:ext cx="4572000" cy="5715000"/>
          </a:xfrm>
          <a:prstGeom prst="rect">
            <a:avLst/>
          </a:prstGeom>
          <a:solidFill>
            <a:schemeClr val="tx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4572000" cy="5715000"/>
          </a:xfrm>
          <a:prstGeom prst="rect">
            <a:avLst/>
          </a:prstGeom>
          <a:solidFill>
            <a:schemeClr val="tx2">
              <a:lumMod val="5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CuadroTexto"/>
          <p:cNvSpPr txBox="1"/>
          <p:nvPr/>
        </p:nvSpPr>
        <p:spPr>
          <a:xfrm>
            <a:off x="357158" y="4929202"/>
            <a:ext cx="842968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países en los que se celebra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este juego es de lo más popular y es muy divertido ver a los niños disfrazados llevando sus canastas.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honeycomb/>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3" name="2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flipH="1" flipV="1">
            <a:off x="478155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Rombo"/>
          <p:cNvSpPr/>
          <p:nvPr/>
        </p:nvSpPr>
        <p:spPr>
          <a:xfrm>
            <a:off x="644525" y="97015"/>
            <a:ext cx="7848600" cy="5520972"/>
          </a:xfrm>
          <a:prstGeom prst="diamond">
            <a:avLst/>
          </a:prstGeom>
          <a:solidFill>
            <a:srgbClr val="000000">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500034" y="4572012"/>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algo caracteriza a los festejos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es su despliegue de increíbles disfraces (</a:t>
            </a:r>
            <a:r>
              <a:rPr lang="es-ES" i="1" dirty="0" err="1" smtClean="0">
                <a:effectLst>
                  <a:glow rad="101600">
                    <a:srgbClr val="C00000">
                      <a:alpha val="60000"/>
                    </a:srgbClr>
                  </a:glow>
                  <a:outerShdw blurRad="38100" dist="38100" dir="2700000" algn="tl">
                    <a:srgbClr val="000000">
                      <a:alpha val="43137"/>
                    </a:srgbClr>
                  </a:outerShdw>
                </a:effectLst>
              </a:rPr>
              <a:t>fancy</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dress</a:t>
            </a:r>
            <a:r>
              <a:rPr lang="es-ES" i="1" dirty="0" smtClean="0">
                <a:effectLst>
                  <a:glow rad="101600">
                    <a:srgbClr val="C00000">
                      <a:alpha val="60000"/>
                    </a:srgbClr>
                  </a:glow>
                  <a:outerShdw blurRad="38100" dist="38100" dir="2700000" algn="tl">
                    <a:srgbClr val="000000">
                      <a:alpha val="43137"/>
                    </a:srgbClr>
                  </a:outerShdw>
                </a:effectLst>
              </a:rPr>
              <a:t>) en el que niños, jóvenes y adultos se convierten en terroríficos personajes que salen por el vecindario.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ppt_w/2"/>
                                          </p:val>
                                        </p:tav>
                                      </p:tavLst>
                                    </p:anim>
                                    <p:anim calcmode="lin" valueType="num">
                                      <p:cBhvr>
                                        <p:cTn id="7" dur="4000"/>
                                        <p:tgtEl>
                                          <p:spTgt spid="7"/>
                                        </p:tgtEl>
                                        <p:attrNameLst>
                                          <p:attrName>ppt_y</p:attrName>
                                        </p:attrNameLst>
                                      </p:cBhvr>
                                      <p:tavLst>
                                        <p:tav tm="0">
                                          <p:val>
                                            <p:strVal val="ppt_y"/>
                                          </p:val>
                                        </p:tav>
                                        <p:tav tm="100000">
                                          <p:val>
                                            <p:strVal val="ppt_y"/>
                                          </p:val>
                                        </p:tav>
                                      </p:tavLst>
                                    </p:anim>
                                    <p:anim calcmode="lin" valueType="num">
                                      <p:cBhvr>
                                        <p:cTn id="8" dur="4000"/>
                                        <p:tgtEl>
                                          <p:spTgt spid="7"/>
                                        </p:tgtEl>
                                        <p:attrNameLst>
                                          <p:attrName>ppt_w</p:attrName>
                                        </p:attrNameLst>
                                      </p:cBhvr>
                                      <p:tavLst>
                                        <p:tav tm="0">
                                          <p:val>
                                            <p:strVal val="ppt_w"/>
                                          </p:val>
                                        </p:tav>
                                        <p:tav tm="100000">
                                          <p:val>
                                            <p:fltVal val="0"/>
                                          </p:val>
                                        </p:tav>
                                      </p:tavLst>
                                    </p:anim>
                                    <p:anim calcmode="lin" valueType="num">
                                      <p:cBhvr>
                                        <p:cTn id="9" dur="4000"/>
                                        <p:tgtEl>
                                          <p:spTgt spid="7"/>
                                        </p:tgtEl>
                                        <p:attrNameLst>
                                          <p:attrName>ppt_h</p:attrName>
                                        </p:attrNameLst>
                                      </p:cBhvr>
                                      <p:tavLst>
                                        <p:tav tm="0">
                                          <p:val>
                                            <p:strVal val="ppt_h"/>
                                          </p:val>
                                        </p:tav>
                                        <p:tav tm="100000">
                                          <p:val>
                                            <p:strVal val="ppt_h"/>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3"/>
                                        </p:tgtEl>
                                        <p:attrNameLst>
                                          <p:attrName>ppt_x</p:attrName>
                                        </p:attrNameLst>
                                      </p:cBhvr>
                                      <p:tavLst>
                                        <p:tav tm="0">
                                          <p:val>
                                            <p:strVal val="ppt_x"/>
                                          </p:val>
                                        </p:tav>
                                        <p:tav tm="100000">
                                          <p:val>
                                            <p:strVal val="ppt_x-ppt_w/2"/>
                                          </p:val>
                                        </p:tav>
                                      </p:tavLst>
                                    </p:anim>
                                    <p:anim calcmode="lin" valueType="num">
                                      <p:cBhvr>
                                        <p:cTn id="13" dur="4000"/>
                                        <p:tgtEl>
                                          <p:spTgt spid="3"/>
                                        </p:tgtEl>
                                        <p:attrNameLst>
                                          <p:attrName>ppt_y</p:attrName>
                                        </p:attrNameLst>
                                      </p:cBhvr>
                                      <p:tavLst>
                                        <p:tav tm="0">
                                          <p:val>
                                            <p:strVal val="ppt_y"/>
                                          </p:val>
                                        </p:tav>
                                        <p:tav tm="100000">
                                          <p:val>
                                            <p:strVal val="ppt_y"/>
                                          </p:val>
                                        </p:tav>
                                      </p:tavLst>
                                    </p:anim>
                                    <p:anim calcmode="lin" valueType="num">
                                      <p:cBhvr>
                                        <p:cTn id="14" dur="4000"/>
                                        <p:tgtEl>
                                          <p:spTgt spid="3"/>
                                        </p:tgtEl>
                                        <p:attrNameLst>
                                          <p:attrName>ppt_w</p:attrName>
                                        </p:attrNameLst>
                                      </p:cBhvr>
                                      <p:tavLst>
                                        <p:tav tm="0">
                                          <p:val>
                                            <p:strVal val="ppt_w"/>
                                          </p:val>
                                        </p:tav>
                                        <p:tav tm="100000">
                                          <p:val>
                                            <p:fltVal val="0"/>
                                          </p:val>
                                        </p:tav>
                                      </p:tavLst>
                                    </p:anim>
                                    <p:anim calcmode="lin" valueType="num">
                                      <p:cBhvr>
                                        <p:cTn id="15" dur="4000"/>
                                        <p:tgtEl>
                                          <p:spTgt spid="3"/>
                                        </p:tgtEl>
                                        <p:attrNameLst>
                                          <p:attrName>ppt_h</p:attrName>
                                        </p:attrNameLst>
                                      </p:cBhvr>
                                      <p:tavLst>
                                        <p:tav tm="0">
                                          <p:val>
                                            <p:strVal val="ppt_h"/>
                                          </p:val>
                                        </p:tav>
                                        <p:tav tm="100000">
                                          <p:val>
                                            <p:strVal val="ppt_h"/>
                                          </p:val>
                                        </p:tav>
                                      </p:tavLst>
                                    </p:anim>
                                    <p:set>
                                      <p:cBhvr>
                                        <p:cTn id="16" dur="1" fill="hold">
                                          <p:stCondLst>
                                            <p:cond delay="3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4"/>
                                        </p:tgtEl>
                                        <p:attrNameLst>
                                          <p:attrName>ppt_x</p:attrName>
                                        </p:attrNameLst>
                                      </p:cBhvr>
                                      <p:tavLst>
                                        <p:tav tm="0">
                                          <p:val>
                                            <p:strVal val="ppt_x"/>
                                          </p:val>
                                        </p:tav>
                                        <p:tav tm="100000">
                                          <p:val>
                                            <p:strVal val="ppt_x+ppt_w/2"/>
                                          </p:val>
                                        </p:tav>
                                      </p:tavLst>
                                    </p:anim>
                                    <p:anim calcmode="lin" valueType="num">
                                      <p:cBhvr>
                                        <p:cTn id="19" dur="4000"/>
                                        <p:tgtEl>
                                          <p:spTgt spid="4"/>
                                        </p:tgtEl>
                                        <p:attrNameLst>
                                          <p:attrName>ppt_y</p:attrName>
                                        </p:attrNameLst>
                                      </p:cBhvr>
                                      <p:tavLst>
                                        <p:tav tm="0">
                                          <p:val>
                                            <p:strVal val="ppt_y"/>
                                          </p:val>
                                        </p:tav>
                                        <p:tav tm="100000">
                                          <p:val>
                                            <p:strVal val="ppt_y"/>
                                          </p:val>
                                        </p:tav>
                                      </p:tavLst>
                                    </p:anim>
                                    <p:anim calcmode="lin" valueType="num">
                                      <p:cBhvr>
                                        <p:cTn id="20" dur="4000"/>
                                        <p:tgtEl>
                                          <p:spTgt spid="4"/>
                                        </p:tgtEl>
                                        <p:attrNameLst>
                                          <p:attrName>ppt_w</p:attrName>
                                        </p:attrNameLst>
                                      </p:cBhvr>
                                      <p:tavLst>
                                        <p:tav tm="0">
                                          <p:val>
                                            <p:strVal val="ppt_w"/>
                                          </p:val>
                                        </p:tav>
                                        <p:tav tm="100000">
                                          <p:val>
                                            <p:fltVal val="0"/>
                                          </p:val>
                                        </p:tav>
                                      </p:tavLst>
                                    </p:anim>
                                    <p:anim calcmode="lin" valueType="num">
                                      <p:cBhvr>
                                        <p:cTn id="21" dur="4000"/>
                                        <p:tgtEl>
                                          <p:spTgt spid="4"/>
                                        </p:tgtEl>
                                        <p:attrNameLst>
                                          <p:attrName>ppt_h</p:attrName>
                                        </p:attrNameLst>
                                      </p:cBhvr>
                                      <p:tavLst>
                                        <p:tav tm="0">
                                          <p:val>
                                            <p:strVal val="ppt_h"/>
                                          </p:val>
                                        </p:tav>
                                        <p:tav tm="100000">
                                          <p:val>
                                            <p:strVal val="ppt_h"/>
                                          </p:val>
                                        </p:tav>
                                      </p:tavLst>
                                    </p:anim>
                                    <p:set>
                                      <p:cBhvr>
                                        <p:cTn id="22" dur="1" fill="hold">
                                          <p:stCondLst>
                                            <p:cond delay="3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6"/>
                                        </p:tgtEl>
                                        <p:attrNameLst>
                                          <p:attrName>ppt_x</p:attrName>
                                        </p:attrNameLst>
                                      </p:cBhvr>
                                      <p:tavLst>
                                        <p:tav tm="0">
                                          <p:val>
                                            <p:strVal val="ppt_x"/>
                                          </p:val>
                                        </p:tav>
                                        <p:tav tm="100000">
                                          <p:val>
                                            <p:strVal val="ppt_x+ppt_w/2"/>
                                          </p:val>
                                        </p:tav>
                                      </p:tavLst>
                                    </p:anim>
                                    <p:anim calcmode="lin" valueType="num">
                                      <p:cBhvr>
                                        <p:cTn id="25" dur="4000"/>
                                        <p:tgtEl>
                                          <p:spTgt spid="6"/>
                                        </p:tgtEl>
                                        <p:attrNameLst>
                                          <p:attrName>ppt_y</p:attrName>
                                        </p:attrNameLst>
                                      </p:cBhvr>
                                      <p:tavLst>
                                        <p:tav tm="0">
                                          <p:val>
                                            <p:strVal val="ppt_y"/>
                                          </p:val>
                                        </p:tav>
                                        <p:tav tm="100000">
                                          <p:val>
                                            <p:strVal val="ppt_y"/>
                                          </p:val>
                                        </p:tav>
                                      </p:tavLst>
                                    </p:anim>
                                    <p:anim calcmode="lin" valueType="num">
                                      <p:cBhvr>
                                        <p:cTn id="26" dur="4000"/>
                                        <p:tgtEl>
                                          <p:spTgt spid="6"/>
                                        </p:tgtEl>
                                        <p:attrNameLst>
                                          <p:attrName>ppt_w</p:attrName>
                                        </p:attrNameLst>
                                      </p:cBhvr>
                                      <p:tavLst>
                                        <p:tav tm="0">
                                          <p:val>
                                            <p:strVal val="ppt_w"/>
                                          </p:val>
                                        </p:tav>
                                        <p:tav tm="100000">
                                          <p:val>
                                            <p:fltVal val="0"/>
                                          </p:val>
                                        </p:tav>
                                      </p:tavLst>
                                    </p:anim>
                                    <p:anim calcmode="lin" valueType="num">
                                      <p:cBhvr>
                                        <p:cTn id="27" dur="4000"/>
                                        <p:tgtEl>
                                          <p:spTgt spid="6"/>
                                        </p:tgtEl>
                                        <p:attrNameLst>
                                          <p:attrName>ppt_h</p:attrName>
                                        </p:attrNameLst>
                                      </p:cBhvr>
                                      <p:tavLst>
                                        <p:tav tm="0">
                                          <p:val>
                                            <p:strVal val="ppt_h"/>
                                          </p:val>
                                        </p:tav>
                                        <p:tav tm="100000">
                                          <p:val>
                                            <p:strVal val="ppt_h"/>
                                          </p:val>
                                        </p:tav>
                                      </p:tavLst>
                                    </p:anim>
                                    <p:set>
                                      <p:cBhvr>
                                        <p:cTn id="28" dur="1" fill="hold">
                                          <p:stCondLst>
                                            <p:cond delay="3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4000" fill="hold"/>
                                        <p:tgtEl>
                                          <p:spTgt spid="12"/>
                                        </p:tgtEl>
                                        <p:attrNameLst>
                                          <p:attrName>ppt_w</p:attrName>
                                        </p:attrNameLst>
                                      </p:cBhvr>
                                      <p:tavLst>
                                        <p:tav tm="0">
                                          <p:val>
                                            <p:strVal val="4/3*#ppt_w"/>
                                          </p:val>
                                        </p:tav>
                                        <p:tav tm="100000">
                                          <p:val>
                                            <p:strVal val="#ppt_w"/>
                                          </p:val>
                                        </p:tav>
                                      </p:tavLst>
                                    </p:anim>
                                    <p:anim calcmode="lin" valueType="num">
                                      <p:cBhvr>
                                        <p:cTn id="38" dur="4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4000"/>
                                        <p:tgtEl>
                                          <p:spTgt spid="12"/>
                                        </p:tgtEl>
                                      </p:cBhvr>
                                    </p:animEffect>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cstate="print"/>
          <a:stretch>
            <a:fillRect/>
          </a:stretch>
        </p:blipFill>
        <p:spPr bwMode="auto">
          <a:xfrm>
            <a:off x="0" y="-1"/>
            <a:ext cx="9144000" cy="5715001"/>
          </a:xfrm>
          <a:prstGeom prst="rect">
            <a:avLst/>
          </a:prstGeom>
          <a:solidFill>
            <a:srgbClr val="000000"/>
          </a:solidFill>
          <a:ln w="9525">
            <a:noFill/>
            <a:miter lim="800000"/>
            <a:headEnd/>
            <a:tailEnd/>
          </a:ln>
        </p:spPr>
      </p:pic>
      <p:sp>
        <p:nvSpPr>
          <p:cNvPr id="3" name="2 Triángulo rectángulo"/>
          <p:cNvSpPr/>
          <p:nvPr/>
        </p:nvSpPr>
        <p:spPr>
          <a:xfrm flipV="1">
            <a:off x="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3037417"/>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781550" y="1"/>
            <a:ext cx="4356100" cy="2693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169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500034"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se celebra en Australia, y algunos países europeos como España. En América Latina no es considerado una fiesta oficial ni representa un día no laborable. Sin embargo, es un festejo popular, conocido, y cuya cultura se desplaza a los programas de tv y los festejos privados, con reuniones temáticas.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5000">
        <p15:prstTrans prst="curtain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strVal val="#ppt_h"/>
                                          </p:val>
                                        </p:tav>
                                        <p:tav tm="100000">
                                          <p:val>
                                            <p:strVal val="#ppt_h"/>
                                          </p:val>
                                        </p:tav>
                                      </p:tavLst>
                                    </p:anim>
                                  </p:childTnLst>
                                </p:cTn>
                              </p:par>
                              <p:par>
                                <p:cTn id="24" presetID="23" presetClass="entr" presetSubtype="288"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0" fill="hold"/>
                                        <p:tgtEl>
                                          <p:spTgt spid="10"/>
                                        </p:tgtEl>
                                        <p:attrNameLst>
                                          <p:attrName>ppt_w</p:attrName>
                                        </p:attrNameLst>
                                      </p:cBhvr>
                                      <p:tavLst>
                                        <p:tav tm="0">
                                          <p:val>
                                            <p:strVal val="4/3*#ppt_w"/>
                                          </p:val>
                                        </p:tav>
                                        <p:tav tm="100000">
                                          <p:val>
                                            <p:strVal val="#ppt_w"/>
                                          </p:val>
                                        </p:tav>
                                      </p:tavLst>
                                    </p:anim>
                                    <p:anim calcmode="lin" valueType="num">
                                      <p:cBhvr>
                                        <p:cTn id="27" dur="5000" fill="hold"/>
                                        <p:tgtEl>
                                          <p:spTgt spid="10"/>
                                        </p:tgtEl>
                                        <p:attrNameLst>
                                          <p:attrName>ppt_h</p:attrName>
                                        </p:attrNameLst>
                                      </p:cBhvr>
                                      <p:tavLst>
                                        <p:tav tm="0">
                                          <p:val>
                                            <p:strVal val="4/3*#ppt_h"/>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bird-905662_1920"/>
          <p:cNvPicPr>
            <a:picLocks noGrp="1" noChangeAspect="1"/>
          </p:cNvPicPr>
          <p:nvPr isPhoto="1"/>
        </p:nvPicPr>
        <p:blipFill>
          <a:blip r:embed="rId3" cstate="print"/>
          <a:stretch>
            <a:fillRect/>
          </a:stretch>
        </p:blipFill>
        <p:spPr bwMode="auto">
          <a:xfrm>
            <a:off x="0" y="0"/>
            <a:ext cx="9144000" cy="5714999"/>
          </a:xfrm>
          <a:prstGeom prst="rect">
            <a:avLst/>
          </a:prstGeom>
          <a:solidFill>
            <a:srgbClr val="000000"/>
          </a:solidFill>
          <a:ln w="9525">
            <a:noFill/>
            <a:miter lim="800000"/>
            <a:headEnd/>
            <a:tailEnd/>
          </a:ln>
        </p:spPr>
      </p:pic>
      <p:sp>
        <p:nvSpPr>
          <p:cNvPr id="3" name="2 Triángulo rectángulo"/>
          <p:cNvSpPr/>
          <p:nvPr/>
        </p:nvSpPr>
        <p:spPr>
          <a:xfrm>
            <a:off x="1" y="0"/>
            <a:ext cx="4716463"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4572000" y="-5292"/>
            <a:ext cx="4572000" cy="571500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0" y="0"/>
            <a:ext cx="4572000" cy="5741459"/>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4500560" y="0"/>
            <a:ext cx="4643437" cy="574145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571472" y="4286260"/>
            <a:ext cx="78581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Cómo una fiesta agrícola se convirtió en el fenómeno global de </a:t>
            </a:r>
            <a:r>
              <a:rPr lang="es-ES" i="1" dirty="0" err="1" smtClean="0">
                <a:effectLst>
                  <a:glow rad="101600">
                    <a:srgbClr val="C00000">
                      <a:alpha val="60000"/>
                    </a:srgbClr>
                  </a:glow>
                  <a:outerShdw blurRad="38100" dist="38100" dir="2700000" algn="tl">
                    <a:srgbClr val="000000">
                      <a:alpha val="43137"/>
                    </a:srgbClr>
                  </a:outerShdw>
                </a:effectLst>
              </a:rPr>
              <a:t>Halloween</a:t>
            </a:r>
            <a:endParaRPr lang="es-ES" i="1" dirty="0" smtClean="0">
              <a:effectLst>
                <a:glow rad="101600">
                  <a:srgbClr val="C00000">
                    <a:alpha val="60000"/>
                  </a:srgbClr>
                </a:glow>
                <a:outerShdw blurRad="38100" dist="38100" dir="2700000" algn="tl">
                  <a:srgbClr val="000000">
                    <a:alpha val="43137"/>
                  </a:srgbClr>
                </a:outerShdw>
              </a:effectLst>
            </a:endParaRPr>
          </a:p>
          <a:p>
            <a:r>
              <a:rPr lang="es-ES" i="1" dirty="0" smtClean="0">
                <a:effectLst>
                  <a:glow rad="101600">
                    <a:srgbClr val="C00000">
                      <a:alpha val="60000"/>
                    </a:srgbClr>
                  </a:glow>
                  <a:outerShdw blurRad="38100" dist="38100" dir="2700000" algn="tl">
                    <a:srgbClr val="000000">
                      <a:alpha val="43137"/>
                    </a:srgbClr>
                  </a:outerShdw>
                </a:effectLst>
              </a:rPr>
              <a:t>En 'La muerte sale de fiesta', el escritor David J. </a:t>
            </a:r>
            <a:r>
              <a:rPr lang="es-ES" i="1" dirty="0" err="1" smtClean="0">
                <a:effectLst>
                  <a:glow rad="101600">
                    <a:srgbClr val="C00000">
                      <a:alpha val="60000"/>
                    </a:srgbClr>
                  </a:glow>
                  <a:outerShdw blurRad="38100" dist="38100" dir="2700000" algn="tl">
                    <a:srgbClr val="000000">
                      <a:alpha val="43137"/>
                    </a:srgbClr>
                  </a:outerShdw>
                </a:effectLst>
              </a:rPr>
              <a:t>Skal</a:t>
            </a:r>
            <a:r>
              <a:rPr lang="es-ES" i="1" dirty="0" smtClean="0">
                <a:effectLst>
                  <a:glow rad="101600">
                    <a:srgbClr val="C00000">
                      <a:alpha val="60000"/>
                    </a:srgbClr>
                  </a:glow>
                  <a:outerShdw blurRad="38100" dist="38100" dir="2700000" algn="tl">
                    <a:srgbClr val="000000">
                      <a:alpha val="43137"/>
                    </a:srgbClr>
                  </a:outerShdw>
                </a:effectLst>
              </a:rPr>
              <a:t> explica el origen y la evolución de una celebración pagana que hoy es una poderosa arma de colonización cultural.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3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strVal val="2/3*#ppt_w"/>
                                          </p:val>
                                        </p:tav>
                                        <p:tav tm="100000">
                                          <p:val>
                                            <p:strVal val="#ppt_w"/>
                                          </p:val>
                                        </p:tav>
                                      </p:tavLst>
                                    </p:anim>
                                    <p:anim calcmode="lin" valueType="num">
                                      <p:cBhvr>
                                        <p:cTn id="20" dur="5000" fill="hold"/>
                                        <p:tgtEl>
                                          <p:spTgt spid="7"/>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outHorizontal)">
                                      <p:cBhvr>
                                        <p:cTn id="23" dur="5000"/>
                                        <p:tgtEl>
                                          <p:spTgt spid="7"/>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3" cstate="print"/>
          <a:stretch>
            <a:fillRect/>
          </a:stretch>
        </p:blipFill>
        <p:spPr bwMode="auto">
          <a:xfrm>
            <a:off x="0" y="0"/>
            <a:ext cx="9144000" cy="5715000"/>
          </a:xfrm>
          <a:prstGeom prst="rect">
            <a:avLst/>
          </a:prstGeom>
          <a:solidFill>
            <a:schemeClr val="tx1"/>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1" y="2857500"/>
            <a:ext cx="4716463" cy="2873376"/>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427538" y="2642306"/>
            <a:ext cx="4710112" cy="3090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todos los grupos humanos existen mitos que conforman su identidad y ayudan a su cohesión. Por ejemplo, ese que rige la sociedad estadounidense y que habla del “sueño americano”. “A los estadounidenses les educan con la idea de que, por el mero hecho de serlo, tienen derecho a convertirse en lo que quieran.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randomBar dir="vert"/>
      </p:transition>
    </mc:Choice>
    <mc:Fallback xmlns="">
      <p:transition spd="slow" advTm="35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0"/>
                                        <p:tgtEl>
                                          <p:spTgt spid="10"/>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42910"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promesa de transformación personal es parte importante de la mitología cultural. Por eso, muchos estadounidenses, mencionan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como su fiesta favorita.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gallery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71472"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Ese día intentan demostrar que el mito es cierto, disfrazándose de monstruos como </a:t>
            </a:r>
            <a:r>
              <a:rPr lang="es-ES" i="1" dirty="0" err="1" smtClean="0">
                <a:effectLst>
                  <a:glow rad="101600">
                    <a:srgbClr val="C00000">
                      <a:alpha val="60000"/>
                    </a:srgbClr>
                  </a:glow>
                  <a:outerShdw blurRad="38100" dist="38100" dir="2700000" algn="tl">
                    <a:srgbClr val="000000">
                      <a:alpha val="43137"/>
                    </a:srgbClr>
                  </a:outerShdw>
                </a:effectLst>
              </a:rPr>
              <a:t>Drácula</a:t>
            </a:r>
            <a:r>
              <a:rPr lang="es-ES" i="1" dirty="0" smtClean="0">
                <a:effectLst>
                  <a:glow rad="101600">
                    <a:srgbClr val="C00000">
                      <a:alpha val="60000"/>
                    </a:srgbClr>
                  </a:glow>
                  <a:outerShdw blurRad="38100" dist="38100" dir="2700000" algn="tl">
                    <a:srgbClr val="000000">
                      <a:alpha val="43137"/>
                    </a:srgbClr>
                  </a:outerShdw>
                </a:effectLst>
              </a:rPr>
              <a:t>, una de cuyas características es cambiar de forma, como si también persiguiera el sueño americano.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tradiciones relacionadas con las estaciones y las cosechas existen en todas las sociedades. En el caso de la cultura occidental, la iglesia cristiana primitiva trasladó de fecha muchas de sus celebraciones más importantes para hacerlas coincidir con antiguas fiestas paganas.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gallery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285772"/>
            <a:ext cx="9144000" cy="6000772"/>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285772"/>
            <a:ext cx="9144000" cy="6000772"/>
          </a:xfrm>
          <a:prstGeom prst="rect">
            <a:avLst/>
          </a:prstGeom>
          <a:noFill/>
          <a:ln w="9525">
            <a:noFill/>
            <a:miter lim="800000"/>
            <a:headEnd/>
            <a:tailEnd/>
          </a:ln>
        </p:spPr>
      </p:pic>
      <p:sp>
        <p:nvSpPr>
          <p:cNvPr id="5" name="4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las llamamos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y Navidad, pero todo fue parte de ese esfuerzo por convertir a los paganos al cristianismo. Además de su vínculo con la naturaleza o la religión,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tiene un marcado carácter subversivo.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flip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3" name="2 Triángulo rectángulo"/>
          <p:cNvSpPr/>
          <p:nvPr/>
        </p:nvSpPr>
        <p:spPr>
          <a:xfrm flipV="1">
            <a:off x="1" y="0"/>
            <a:ext cx="4716463"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12861"/>
            <a:ext cx="4637087" cy="301977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285720" y="4857764"/>
            <a:ext cx="850112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una noche, los papeles se trastocan, el monstruo —el diferente— abandona su escondite y los niños atemorizan a los adultos con su “truco o trato”.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flip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4000" fill="hold"/>
                                        <p:tgtEl>
                                          <p:spTgt spid="8"/>
                                        </p:tgtEl>
                                        <p:attrNameLst>
                                          <p:attrName>ppt_w</p:attrName>
                                        </p:attrNameLst>
                                      </p:cBhvr>
                                      <p:tavLst>
                                        <p:tav tm="0">
                                          <p:val>
                                            <p:strVal val="4/3*#ppt_w"/>
                                          </p:val>
                                        </p:tav>
                                        <p:tav tm="100000">
                                          <p:val>
                                            <p:strVal val="#ppt_w"/>
                                          </p:val>
                                        </p:tav>
                                      </p:tavLst>
                                    </p:anim>
                                    <p:anim calcmode="lin" valueType="num">
                                      <p:cBhvr>
                                        <p:cTn id="23" dur="4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4000"/>
                                        <p:tgtEl>
                                          <p:spTgt spid="8"/>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00034" y="4643450"/>
            <a:ext cx="8429684"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tiene muchas similitudes con antiguas celebraciones europeas como la Fiesta de los locos en la que, por un día, los plebeyos se vestían como reyes y el orden social se invertía.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3" cstate="print"/>
          <a:stretch>
            <a:fillRect/>
          </a:stretch>
        </p:blipFill>
        <p:spPr bwMode="auto">
          <a:xfrm>
            <a:off x="0" y="-1"/>
            <a:ext cx="9144000" cy="5820987"/>
          </a:xfrm>
          <a:prstGeom prst="rect">
            <a:avLst/>
          </a:prstGeom>
          <a:solidFill>
            <a:srgbClr val="000000"/>
          </a:solidFill>
          <a:ln w="9525">
            <a:noFill/>
            <a:miter lim="800000"/>
            <a:headEnd/>
            <a:tailEnd/>
          </a:ln>
        </p:spPr>
      </p:pic>
      <p:sp>
        <p:nvSpPr>
          <p:cNvPr id="3" name="2 Rombo"/>
          <p:cNvSpPr/>
          <p:nvPr/>
        </p:nvSpPr>
        <p:spPr>
          <a:xfrm>
            <a:off x="1" y="0"/>
            <a:ext cx="3059113"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ombo"/>
          <p:cNvSpPr/>
          <p:nvPr/>
        </p:nvSpPr>
        <p:spPr>
          <a:xfrm>
            <a:off x="2916239" y="0"/>
            <a:ext cx="3311525" cy="5715000"/>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ombo"/>
          <p:cNvSpPr/>
          <p:nvPr/>
        </p:nvSpPr>
        <p:spPr>
          <a:xfrm>
            <a:off x="5940425" y="0"/>
            <a:ext cx="3240088" cy="5716764"/>
          </a:xfrm>
          <a:prstGeom prst="diamond">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isósceles"/>
          <p:cNvSpPr/>
          <p:nvPr/>
        </p:nvSpPr>
        <p:spPr>
          <a:xfrm>
            <a:off x="1331914" y="2917473"/>
            <a:ext cx="3311525" cy="2799292"/>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868084"/>
            <a:ext cx="3055937" cy="2846917"/>
          </a:xfrm>
          <a:prstGeom prs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Triángulo rectángulo"/>
          <p:cNvSpPr/>
          <p:nvPr/>
        </p:nvSpPr>
        <p:spPr>
          <a:xfrm>
            <a:off x="0" y="2712861"/>
            <a:ext cx="1619250" cy="3005667"/>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1" name="10 Triángulo rectángulo"/>
          <p:cNvSpPr/>
          <p:nvPr/>
        </p:nvSpPr>
        <p:spPr>
          <a:xfrm flipV="1">
            <a:off x="-17463" y="-3527"/>
            <a:ext cx="1636713" cy="2933348"/>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2" name="11 Triángulo rectángulo"/>
          <p:cNvSpPr/>
          <p:nvPr/>
        </p:nvSpPr>
        <p:spPr>
          <a:xfrm flipH="1" flipV="1">
            <a:off x="7451726" y="0"/>
            <a:ext cx="1692275" cy="2822222"/>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3" name="12 Triángulo rectángulo"/>
          <p:cNvSpPr/>
          <p:nvPr/>
        </p:nvSpPr>
        <p:spPr>
          <a:xfrm flipH="1">
            <a:off x="7451725" y="2878667"/>
            <a:ext cx="1701800" cy="2836333"/>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5" name="14 CuadroTexto"/>
          <p:cNvSpPr txBox="1"/>
          <p:nvPr/>
        </p:nvSpPr>
        <p:spPr>
          <a:xfrm>
            <a:off x="214282" y="4071946"/>
            <a:ext cx="87154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principios del siglo XX, en Estados Unidos era común que los niños blancos se pintaran de negro y viceversa. Aunque hoy en día los disfraces raciales son tabú, a la gente le gusta aprovechar cualquier oportunidad para desinhibirse y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permite convertir esas ganas de romper las convenciones sociales en un ritual controlado.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6000">
        <p15:prstTrans prst="fallOve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ppt_x"/>
                                          </p:val>
                                        </p:tav>
                                      </p:tavLst>
                                    </p:anim>
                                    <p:anim calcmode="lin" valueType="num">
                                      <p:cBhvr additive="base">
                                        <p:cTn id="16" dur="4000"/>
                                        <p:tgtEl>
                                          <p:spTgt spid="6"/>
                                        </p:tgtEl>
                                        <p:attrNameLst>
                                          <p:attrName>ppt_y</p:attrName>
                                        </p:attrNameLst>
                                      </p:cBhvr>
                                      <p:tavLst>
                                        <p:tav tm="0">
                                          <p:val>
                                            <p:strVal val="ppt_y"/>
                                          </p:val>
                                        </p:tav>
                                        <p:tav tm="100000">
                                          <p:val>
                                            <p:strVal val="0-ppt_h/2"/>
                                          </p:val>
                                        </p:tav>
                                      </p:tavLst>
                                    </p:anim>
                                    <p:set>
                                      <p:cBhvr>
                                        <p:cTn id="17" dur="1" fill="hold">
                                          <p:stCondLst>
                                            <p:cond delay="3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4000"/>
                                        <p:tgtEl>
                                          <p:spTgt spid="7"/>
                                        </p:tgtEl>
                                        <p:attrNameLst>
                                          <p:attrName>ppt_x</p:attrName>
                                        </p:attrNameLst>
                                      </p:cBhvr>
                                      <p:tavLst>
                                        <p:tav tm="0">
                                          <p:val>
                                            <p:strVal val="ppt_x"/>
                                          </p:val>
                                        </p:tav>
                                        <p:tav tm="100000">
                                          <p:val>
                                            <p:strVal val="ppt_x"/>
                                          </p:val>
                                        </p:tav>
                                      </p:tavLst>
                                    </p:anim>
                                    <p:anim calcmode="lin" valueType="num">
                                      <p:cBhvr additive="base">
                                        <p:cTn id="20" dur="4000"/>
                                        <p:tgtEl>
                                          <p:spTgt spid="7"/>
                                        </p:tgtEl>
                                        <p:attrNameLst>
                                          <p:attrName>ppt_y</p:attrName>
                                        </p:attrNameLst>
                                      </p:cBhvr>
                                      <p:tavLst>
                                        <p:tav tm="0">
                                          <p:val>
                                            <p:strVal val="ppt_y"/>
                                          </p:val>
                                        </p:tav>
                                        <p:tav tm="100000">
                                          <p:val>
                                            <p:strVal val="0-ppt_h/2"/>
                                          </p:val>
                                        </p:tav>
                                      </p:tavLst>
                                    </p:anim>
                                    <p:set>
                                      <p:cBhvr>
                                        <p:cTn id="21" dur="1" fill="hold">
                                          <p:stCondLst>
                                            <p:cond delay="3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4000"/>
                                        <p:tgtEl>
                                          <p:spTgt spid="9"/>
                                        </p:tgtEl>
                                        <p:attrNameLst>
                                          <p:attrName>ppt_x</p:attrName>
                                        </p:attrNameLst>
                                      </p:cBhvr>
                                      <p:tavLst>
                                        <p:tav tm="0">
                                          <p:val>
                                            <p:strVal val="ppt_x"/>
                                          </p:val>
                                        </p:tav>
                                        <p:tav tm="100000">
                                          <p:val>
                                            <p:strVal val="ppt_x"/>
                                          </p:val>
                                        </p:tav>
                                      </p:tavLst>
                                    </p:anim>
                                    <p:anim calcmode="lin" valueType="num">
                                      <p:cBhvr additive="base">
                                        <p:cTn id="24" dur="4000"/>
                                        <p:tgtEl>
                                          <p:spTgt spid="9"/>
                                        </p:tgtEl>
                                        <p:attrNameLst>
                                          <p:attrName>ppt_y</p:attrName>
                                        </p:attrNameLst>
                                      </p:cBhvr>
                                      <p:tavLst>
                                        <p:tav tm="0">
                                          <p:val>
                                            <p:strVal val="ppt_y"/>
                                          </p:val>
                                        </p:tav>
                                        <p:tav tm="100000">
                                          <p:val>
                                            <p:strVal val="1+ppt_h/2"/>
                                          </p:val>
                                        </p:tav>
                                      </p:tavLst>
                                    </p:anim>
                                    <p:set>
                                      <p:cBhvr>
                                        <p:cTn id="25" dur="1" fill="hold">
                                          <p:stCondLst>
                                            <p:cond delay="3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4000"/>
                                        <p:tgtEl>
                                          <p:spTgt spid="11"/>
                                        </p:tgtEl>
                                      </p:cBhvr>
                                    </p:animEffect>
                                    <p:set>
                                      <p:cBhvr>
                                        <p:cTn id="32" dur="1" fill="hold">
                                          <p:stCondLst>
                                            <p:cond delay="3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4000"/>
                                        <p:tgtEl>
                                          <p:spTgt spid="10"/>
                                        </p:tgtEl>
                                      </p:cBhvr>
                                    </p:animEffect>
                                    <p:set>
                                      <p:cBhvr>
                                        <p:cTn id="35" dur="1" fill="hold">
                                          <p:stCondLst>
                                            <p:cond delay="3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4000"/>
                                        <p:tgtEl>
                                          <p:spTgt spid="13"/>
                                        </p:tgtEl>
                                      </p:cBhvr>
                                    </p:animEffect>
                                    <p:set>
                                      <p:cBhvr>
                                        <p:cTn id="38" dur="1" fill="hold">
                                          <p:stCondLst>
                                            <p:cond delay="3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4000"/>
                                        <p:tgtEl>
                                          <p:spTgt spid="12"/>
                                        </p:tgtEl>
                                      </p:cBhvr>
                                    </p:animEffect>
                                    <p:set>
                                      <p:cBhvr>
                                        <p:cTn id="41" dur="1" fill="hold">
                                          <p:stCondLst>
                                            <p:cond delay="3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4000" fill="hold"/>
                                        <p:tgtEl>
                                          <p:spTgt spid="14"/>
                                        </p:tgtEl>
                                        <p:attrNameLst>
                                          <p:attrName>ppt_w</p:attrName>
                                        </p:attrNameLst>
                                      </p:cBhvr>
                                      <p:tavLst>
                                        <p:tav tm="0">
                                          <p:val>
                                            <p:strVal val="2/3*#ppt_w"/>
                                          </p:val>
                                        </p:tav>
                                        <p:tav tm="100000">
                                          <p:val>
                                            <p:strVal val="#ppt_w"/>
                                          </p:val>
                                        </p:tav>
                                      </p:tavLst>
                                    </p:anim>
                                    <p:anim calcmode="lin" valueType="num">
                                      <p:cBhvr>
                                        <p:cTn id="45" dur="4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4000"/>
                                        <p:tgtEl>
                                          <p:spTgt spid="14"/>
                                        </p:tgtEl>
                                      </p:cBhvr>
                                    </p:animEffec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71472"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Surgida en Europa, la festividad que dio origen a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viajó al continente americano con los peregrinos. En los últimos años, ha emprendido un nuevo periplo que la ha llevado de vuelta al viejo continente y a casi todos los países occidentalizados.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0000">
        <p15:prstTrans prst="fallOver" invX="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ppt_w"/>
                                          </p:val>
                                        </p:tav>
                                      </p:tavLst>
                                    </p:anim>
                                    <p:anim calcmode="lin" valueType="num">
                                      <p:cBhvr>
                                        <p:cTn id="7" dur="4000"/>
                                        <p:tgtEl>
                                          <p:spTgt spid="3"/>
                                        </p:tgtEl>
                                        <p:attrNameLst>
                                          <p:attrName>ppt_h</p:attrName>
                                        </p:attrNameLst>
                                      </p:cBhvr>
                                      <p:tavLst>
                                        <p:tav tm="0">
                                          <p:val>
                                            <p:strVal val="ppt_h"/>
                                          </p:val>
                                        </p:tav>
                                        <p:tav tm="100000">
                                          <p:val>
                                            <p:strVal val="4*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Geese_Birds_Flight_453522"/>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15875" y="0"/>
            <a:ext cx="9144000" cy="5715000"/>
          </a:xfrm>
          <a:prstGeom prst="rect">
            <a:avLst/>
          </a:prstGeom>
          <a:solidFill>
            <a:schemeClr val="accent2">
              <a:alpha val="56000"/>
            </a:schemeClr>
          </a:solidFill>
          <a:ln w="25400" cap="flat" cmpd="sng" algn="ctr">
            <a:noFill/>
            <a:prstDash val="solid"/>
          </a:ln>
          <a:effectLst/>
        </p:spPr>
        <p:txBody>
          <a:bodyPr anchor="ctr"/>
          <a:lstStyle/>
          <a:p>
            <a:pPr algn="ctr" fontAlgn="auto">
              <a:spcBef>
                <a:spcPts val="0"/>
              </a:spcBef>
              <a:spcAft>
                <a:spcPts val="0"/>
              </a:spcAft>
              <a:defRPr/>
            </a:pPr>
            <a:endParaRPr lang="es-ES_tradnl" kern="0" dirty="0">
              <a:solidFill>
                <a:srgbClr val="FFFFFF"/>
              </a:solidFill>
              <a:latin typeface="Calibri"/>
              <a:cs typeface="+mn-cs"/>
            </a:endParaRPr>
          </a:p>
        </p:txBody>
      </p:sp>
      <p:sp>
        <p:nvSpPr>
          <p:cNvPr id="4" name="3 CuadroTexto"/>
          <p:cNvSpPr txBox="1"/>
          <p:nvPr/>
        </p:nvSpPr>
        <p:spPr>
          <a:xfrm>
            <a:off x="428596"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de los cuales ven con preocupación cómo sus tradiciones sobre los muertos son desplazadas por esta festividad importada. Un recelo que, olvida que todas las tradiciones se mezclan y evolucionan, incluida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5000"/>
                                        <p:tgtEl>
                                          <p:spTgt spid="3"/>
                                        </p:tgtEl>
                                        <p:attrNameLst>
                                          <p:attrName>ppt_x</p:attrName>
                                        </p:attrNameLst>
                                      </p:cBhvr>
                                      <p:tavLst>
                                        <p:tav tm="0">
                                          <p:val>
                                            <p:strVal val="ppt_x"/>
                                          </p:val>
                                        </p:tav>
                                        <p:tav tm="100000">
                                          <p:val>
                                            <p:strVal val="ppt_x"/>
                                          </p:val>
                                        </p:tav>
                                      </p:tavLst>
                                    </p:anim>
                                    <p:anim calcmode="lin" valueType="num">
                                      <p:cBhvr>
                                        <p:cTn id="10" dur="5000"/>
                                        <p:tgtEl>
                                          <p:spTgt spid="3"/>
                                        </p:tgtEl>
                                        <p:attrNameLst>
                                          <p:attrName>ppt_y</p:attrName>
                                        </p:attrNameLst>
                                      </p:cBhvr>
                                      <p:tavLst>
                                        <p:tav tm="0">
                                          <p:val>
                                            <p:strVal val="ppt_y"/>
                                          </p:val>
                                        </p:tav>
                                        <p:tav tm="100000">
                                          <p:val>
                                            <p:strVal val="ppt_y-ppt_h/2"/>
                                          </p:val>
                                        </p:tav>
                                      </p:tavLst>
                                    </p:anim>
                                    <p:anim calcmode="lin" valueType="num">
                                      <p:cBhvr>
                                        <p:cTn id="11" dur="5000"/>
                                        <p:tgtEl>
                                          <p:spTgt spid="3"/>
                                        </p:tgtEl>
                                        <p:attrNameLst>
                                          <p:attrName>ppt_w</p:attrName>
                                        </p:attrNameLst>
                                      </p:cBhvr>
                                      <p:tavLst>
                                        <p:tav tm="0">
                                          <p:val>
                                            <p:strVal val="ppt_w"/>
                                          </p:val>
                                        </p:tav>
                                        <p:tav tm="100000">
                                          <p:val>
                                            <p:strVal val="ppt_w"/>
                                          </p:val>
                                        </p:tav>
                                      </p:tavLst>
                                    </p:anim>
                                    <p:anim calcmode="lin" valueType="num">
                                      <p:cBhvr>
                                        <p:cTn id="12" dur="5000"/>
                                        <p:tgtEl>
                                          <p:spTgt spid="3"/>
                                        </p:tgtEl>
                                        <p:attrNameLst>
                                          <p:attrName>ppt_h</p:attrName>
                                        </p:attrNameLst>
                                      </p:cBhvr>
                                      <p:tavLst>
                                        <p:tav tm="0">
                                          <p:val>
                                            <p:strVal val="ppt_h"/>
                                          </p:val>
                                        </p:tav>
                                        <p:tav tm="100000">
                                          <p:val>
                                            <p:fltVal val="0"/>
                                          </p:val>
                                        </p:tav>
                                      </p:tavLst>
                                    </p:anim>
                                    <p:set>
                                      <p:cBhvr>
                                        <p:cTn id="13" dur="1" fill="hold">
                                          <p:stCondLst>
                                            <p:cond delay="4999"/>
                                          </p:stCondLst>
                                        </p:cTn>
                                        <p:tgtEl>
                                          <p:spTgt spid="3"/>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ppt_x</p:attrName>
                                        </p:attrNameLst>
                                      </p:cBhvr>
                                      <p:tavLst>
                                        <p:tav tm="0">
                                          <p:val>
                                            <p:strVal val="#ppt_x"/>
                                          </p:val>
                                        </p:tav>
                                        <p:tav tm="100000">
                                          <p:val>
                                            <p:strVal val="#ppt_x"/>
                                          </p:val>
                                        </p:tav>
                                      </p:tavLst>
                                    </p:anim>
                                    <p:anim calcmode="lin" valueType="num">
                                      <p:cBhvr>
                                        <p:cTn id="17" dur="5000" fill="hold"/>
                                        <p:tgtEl>
                                          <p:spTgt spid="5"/>
                                        </p:tgtEl>
                                        <p:attrNameLst>
                                          <p:attrName>ppt_y</p:attrName>
                                        </p:attrNameLst>
                                      </p:cBhvr>
                                      <p:tavLst>
                                        <p:tav tm="0">
                                          <p:val>
                                            <p:strVal val="#ppt_y+#ppt_h/2"/>
                                          </p:val>
                                        </p:tav>
                                        <p:tav tm="100000">
                                          <p:val>
                                            <p:strVal val="#ppt_y"/>
                                          </p:val>
                                        </p:tav>
                                      </p:tavLst>
                                    </p:anim>
                                    <p:anim calcmode="lin" valueType="num">
                                      <p:cBhvr>
                                        <p:cTn id="18" dur="5000" fill="hold"/>
                                        <p:tgtEl>
                                          <p:spTgt spid="5"/>
                                        </p:tgtEl>
                                        <p:attrNameLst>
                                          <p:attrName>ppt_w</p:attrName>
                                        </p:attrNameLst>
                                      </p:cBhvr>
                                      <p:tavLst>
                                        <p:tav tm="0">
                                          <p:val>
                                            <p:strVal val="#ppt_w"/>
                                          </p:val>
                                        </p:tav>
                                        <p:tav tm="100000">
                                          <p:val>
                                            <p:strVal val="#ppt_w"/>
                                          </p:val>
                                        </p:tav>
                                      </p:tavLst>
                                    </p:anim>
                                    <p:anim calcmode="lin" valueType="num">
                                      <p:cBhvr>
                                        <p:cTn id="19" dur="5000" fill="hold"/>
                                        <p:tgtEl>
                                          <p:spTgt spid="5"/>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down)">
                                      <p:cBhvr>
                                        <p:cTn id="22" dur="5000"/>
                                        <p:tgtEl>
                                          <p:spTgt spid="5"/>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lying-54986_640"/>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Rectángulo"/>
          <p:cNvSpPr/>
          <p:nvPr/>
        </p:nvSpPr>
        <p:spPr>
          <a:xfrm>
            <a:off x="251521" y="265212"/>
            <a:ext cx="8640960" cy="5232830"/>
          </a:xfrm>
          <a:prstGeom prst="rect">
            <a:avLst/>
          </a:prstGeom>
          <a:solidFill>
            <a:schemeClr val="tx2">
              <a:lumMod val="1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611560" y="553244"/>
            <a:ext cx="7920880" cy="4680520"/>
          </a:xfrm>
          <a:prstGeom prst="rect">
            <a:avLst/>
          </a:prstGeom>
          <a:solidFill>
            <a:schemeClr val="accent4">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899592" y="841276"/>
            <a:ext cx="7344816" cy="4104456"/>
          </a:xfrm>
          <a:prstGeom prst="re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ectángulo"/>
          <p:cNvSpPr/>
          <p:nvPr/>
        </p:nvSpPr>
        <p:spPr>
          <a:xfrm>
            <a:off x="1187624" y="1129308"/>
            <a:ext cx="6768752" cy="3528392"/>
          </a:xfrm>
          <a:prstGeom prst="rect">
            <a:avLst/>
          </a:prstGeom>
          <a:solidFill>
            <a:schemeClr val="accent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285720" y="4643450"/>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elementos que se consideran inherentes a esta fiesta son relativamente recientes. Así sucede con la iconografía que presenta a las brujas como ancianas grotescas, tocadas con sombreros puntiagudos y vestidas de negro.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5000"/>
                                        <p:tgtEl>
                                          <p:spTgt spid="8"/>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E:\PPS  EXCLUSIVOS\- Esencia divina\Imágenes\788878.jpg"/>
          <p:cNvPicPr>
            <a:picLocks noChangeAspect="1" noChangeArrowheads="1"/>
          </p:cNvPicPr>
          <p:nvPr/>
        </p:nvPicPr>
        <p:blipFill>
          <a:blip r:embed="rId3" cstate="print"/>
          <a:stretch>
            <a:fillRect/>
          </a:stretch>
        </p:blipFill>
        <p:spPr bwMode="auto">
          <a:xfrm>
            <a:off x="-3" y="4628"/>
            <a:ext cx="9137656" cy="5711037"/>
          </a:xfrm>
          <a:prstGeom prst="rect">
            <a:avLst/>
          </a:prstGeom>
          <a:noFill/>
          <a:ln w="9525">
            <a:noFill/>
            <a:miter lim="800000"/>
            <a:headEnd/>
            <a:tailEnd/>
          </a:ln>
        </p:spPr>
      </p:pic>
      <p:pic>
        <p:nvPicPr>
          <p:cNvPr id="4" name="Picture 2" descr="E:\PPS  EXCLUSIVOS\- Esencia divina\Imágenes\20 - 540732.jpg"/>
          <p:cNvPicPr>
            <a:picLocks noChangeAspect="1" noChangeArrowheads="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Lejos de proceder de la Edad Media o del Barroco, ese imaginario tiene su origen en la Bruja del Oeste interpretada por Margaret Hamilton en la versión de El mago de Oz de 1939. Hasta entonces, las brujas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eran jóvenes pizpiretas y </a:t>
            </a:r>
            <a:r>
              <a:rPr lang="es-ES" i="1" dirty="0" err="1" smtClean="0">
                <a:effectLst>
                  <a:glow rad="101600">
                    <a:srgbClr val="C00000">
                      <a:alpha val="60000"/>
                    </a:srgbClr>
                  </a:glow>
                  <a:outerShdw blurRad="38100" dist="38100" dir="2700000" algn="tl">
                    <a:srgbClr val="000000">
                      <a:alpha val="43137"/>
                    </a:srgbClr>
                  </a:outerShdw>
                </a:effectLst>
              </a:rPr>
              <a:t>flappers</a:t>
            </a:r>
            <a:r>
              <a:rPr lang="es-ES" i="1" dirty="0" smtClean="0">
                <a:effectLst>
                  <a:glow rad="101600">
                    <a:srgbClr val="C00000">
                      <a:alpha val="60000"/>
                    </a:srgbClr>
                  </a:glow>
                  <a:outerShdw blurRad="38100" dist="38100" dir="2700000" algn="tl">
                    <a:srgbClr val="000000">
                      <a:alpha val="43137"/>
                    </a:srgbClr>
                  </a:outerShdw>
                </a:effectLst>
              </a:rPr>
              <a:t> ataviadas con vestidos de colores.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window dir="vert"/>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0"/>
                                        <p:tgtEl>
                                          <p:spTgt spid="7171"/>
                                        </p:tgtEl>
                                      </p:cBhvr>
                                    </p:animEffect>
                                  </p:childTnLst>
                                </p:cTn>
                              </p:par>
                              <p:par>
                                <p:cTn id="8" presetID="47" presetClass="entr" presetSubtype="0"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Effect transition="in" filter="fade">
                                      <p:cBhvr>
                                        <p:cTn id="10" dur="5000"/>
                                        <p:tgtEl>
                                          <p:spTgt spid="7171"/>
                                        </p:tgtEl>
                                      </p:cBhvr>
                                    </p:animEffect>
                                    <p:anim calcmode="lin" valueType="num">
                                      <p:cBhvr>
                                        <p:cTn id="11" dur="5000" fill="hold"/>
                                        <p:tgtEl>
                                          <p:spTgt spid="7171"/>
                                        </p:tgtEl>
                                        <p:attrNameLst>
                                          <p:attrName>ppt_x</p:attrName>
                                        </p:attrNameLst>
                                      </p:cBhvr>
                                      <p:tavLst>
                                        <p:tav tm="0">
                                          <p:val>
                                            <p:strVal val="#ppt_x"/>
                                          </p:val>
                                        </p:tav>
                                        <p:tav tm="100000">
                                          <p:val>
                                            <p:strVal val="#ppt_x"/>
                                          </p:val>
                                        </p:tav>
                                      </p:tavLst>
                                    </p:anim>
                                    <p:anim calcmode="lin" valueType="num">
                                      <p:cBhvr>
                                        <p:cTn id="12" dur="5000" fill="hold"/>
                                        <p:tgtEl>
                                          <p:spTgt spid="7171"/>
                                        </p:tgtEl>
                                        <p:attrNameLst>
                                          <p:attrName>ppt_y</p:attrName>
                                        </p:attrNameLst>
                                      </p:cBhvr>
                                      <p:tavLst>
                                        <p:tav tm="0">
                                          <p:val>
                                            <p:strVal val="#ppt_y-.1"/>
                                          </p:val>
                                        </p:tav>
                                        <p:tav tm="100000">
                                          <p:val>
                                            <p:strVal val="#ppt_y"/>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anim calcmode="lin" valueType="num">
                                      <p:cBhvr>
                                        <p:cTn id="20" dur="5000" fill="hold"/>
                                        <p:tgtEl>
                                          <p:spTgt spid="4"/>
                                        </p:tgtEl>
                                        <p:attrNameLst>
                                          <p:attrName>ppt_x</p:attrName>
                                        </p:attrNameLst>
                                      </p:cBhvr>
                                      <p:tavLst>
                                        <p:tav tm="0">
                                          <p:val>
                                            <p:strVal val="#ppt_x"/>
                                          </p:val>
                                        </p:tav>
                                        <p:tav tm="100000">
                                          <p:val>
                                            <p:strVal val="#ppt_x"/>
                                          </p:val>
                                        </p:tav>
                                      </p:tavLst>
                                    </p:anim>
                                    <p:anim calcmode="lin" valueType="num">
                                      <p:cBhvr>
                                        <p:cTn id="21" dur="5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ull-192909_1920"/>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3" name="2 Triángulo rectángulo"/>
          <p:cNvSpPr/>
          <p:nvPr/>
        </p:nvSpPr>
        <p:spPr>
          <a:xfrm flipV="1">
            <a:off x="0" y="0"/>
            <a:ext cx="4643438" cy="2857500"/>
          </a:xfrm>
          <a:prstGeom prst="rtTriangle">
            <a:avLst/>
          </a:prstGeom>
          <a:solidFill>
            <a:schemeClr val="accent2">
              <a:alpha val="7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0" y="0"/>
            <a:ext cx="4637087" cy="2929820"/>
          </a:xfrm>
          <a:prstGeom prst="rtTriangle">
            <a:avLst/>
          </a:prstGeom>
          <a:solidFill>
            <a:schemeClr val="accent2">
              <a:alpha val="7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86945"/>
            <a:ext cx="4637087" cy="2947459"/>
          </a:xfrm>
          <a:prstGeom prst="rtTriangle">
            <a:avLst/>
          </a:prstGeom>
          <a:solidFill>
            <a:schemeClr val="accent2">
              <a:alpha val="7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44000" cy="5715000"/>
          </a:xfrm>
          <a:prstGeom prst="diamond">
            <a:avLst/>
          </a:pr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467544" y="193203"/>
            <a:ext cx="8136903" cy="5328593"/>
          </a:xfrm>
          <a:prstGeom prst="diamond">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 vida y la muerte, lo real y lo ficticio. Así se celebra el Día de Muertos en el mundo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para la cultura anglosajona), una fecha señalada en los calendarios de muchas culturas desde hace siglos.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ppt_w/2"/>
                                          </p:val>
                                        </p:tav>
                                      </p:tavLst>
                                    </p:anim>
                                    <p:anim calcmode="lin" valueType="num">
                                      <p:cBhvr>
                                        <p:cTn id="7" dur="5000"/>
                                        <p:tgtEl>
                                          <p:spTgt spid="3"/>
                                        </p:tgtEl>
                                        <p:attrNameLst>
                                          <p:attrName>ppt_y</p:attrName>
                                        </p:attrNameLst>
                                      </p:cBhvr>
                                      <p:tavLst>
                                        <p:tav tm="0">
                                          <p:val>
                                            <p:strVal val="ppt_y"/>
                                          </p:val>
                                        </p:tav>
                                        <p:tav tm="100000">
                                          <p:val>
                                            <p:strVal val="ppt_y"/>
                                          </p:val>
                                        </p:tav>
                                      </p:tavLst>
                                    </p:anim>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0" fill="hold"/>
                                        <p:tgtEl>
                                          <p:spTgt spid="9"/>
                                        </p:tgtEl>
                                        <p:attrNameLst>
                                          <p:attrName>ppt_w</p:attrName>
                                        </p:attrNameLst>
                                      </p:cBhvr>
                                      <p:tavLst>
                                        <p:tav tm="0">
                                          <p:val>
                                            <p:fltVal val="0"/>
                                          </p:val>
                                        </p:tav>
                                        <p:tav tm="100000">
                                          <p:val>
                                            <p:strVal val="#ppt_w"/>
                                          </p:val>
                                        </p:tav>
                                      </p:tavLst>
                                    </p:anim>
                                    <p:anim calcmode="lin" valueType="num">
                                      <p:cBhvr>
                                        <p:cTn id="38" dur="5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3" name="2 Rectángulo"/>
          <p:cNvSpPr/>
          <p:nvPr/>
        </p:nvSpPr>
        <p:spPr>
          <a:xfrm>
            <a:off x="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CuadroTexto"/>
          <p:cNvSpPr txBox="1"/>
          <p:nvPr/>
        </p:nvSpPr>
        <p:spPr>
          <a:xfrm>
            <a:off x="571472"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el momento de honrar a los muertos y cada país guarda unos ritos y costumbres que mezclan lo religioso con lo pagano. Nos embarcamos en un viaje para vivir el Día de Muertos desde perspectivas y culturas diferentes.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prism dir="r"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3000"/>
                                        <p:tgtEl>
                                          <p:spTgt spid="9"/>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4572000" y="0"/>
            <a:ext cx="4572000" cy="1928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4572000" y="1928806"/>
            <a:ext cx="4572000" cy="1904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hay un país que se asocie al Día de Muertos ese es México, donde la festividad fue declarada Patrimonio Inmaterial de la Humanidad por la UNESCO en 2003. Las celebraciones se extienden más allá de la Noche de Muertos y sus protagonistas absolutas son las calaveras mexicanas.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conveyor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rrier-934590_1280"/>
          <p:cNvPicPr>
            <a:picLocks noGrp="1" noChangeAspect="1"/>
          </p:cNvPicPr>
          <p:nvPr isPhoto="1"/>
        </p:nvPicPr>
        <p:blipFill>
          <a:blip r:embed="rId3" cstate="print"/>
          <a:stretch>
            <a:fillRect/>
          </a:stretch>
        </p:blipFill>
        <p:spPr bwMode="auto">
          <a:xfrm>
            <a:off x="0" y="0"/>
            <a:ext cx="9144000" cy="5714999"/>
          </a:xfrm>
          <a:prstGeom prst="rect">
            <a:avLst/>
          </a:prstGeom>
          <a:solidFill>
            <a:srgbClr val="000000"/>
          </a:solidFill>
          <a:ln w="9525">
            <a:noFill/>
            <a:miter lim="800000"/>
            <a:headEnd/>
            <a:tailEnd/>
          </a:ln>
        </p:spPr>
      </p:pic>
      <p:sp>
        <p:nvSpPr>
          <p:cNvPr id="2" name="1 Triángulo rectángulo"/>
          <p:cNvSpPr/>
          <p:nvPr/>
        </p:nvSpPr>
        <p:spPr>
          <a:xfrm>
            <a:off x="0" y="0"/>
            <a:ext cx="9144000" cy="5715000"/>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3" name="2 Triángulo rectángulo"/>
          <p:cNvSpPr/>
          <p:nvPr/>
        </p:nvSpPr>
        <p:spPr>
          <a:xfrm rot="10800000">
            <a:off x="0" y="0"/>
            <a:ext cx="9144000" cy="5771444"/>
          </a:xfrm>
          <a:prstGeom prst="rtTriangl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5" name="4 CuadroTexto"/>
          <p:cNvSpPr txBox="1"/>
          <p:nvPr/>
        </p:nvSpPr>
        <p:spPr>
          <a:xfrm>
            <a:off x="428596" y="4357698"/>
            <a:ext cx="8286808"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es una tradición americana importada directamente de la fiesta irlandesa del “</a:t>
            </a:r>
            <a:r>
              <a:rPr lang="es-ES" i="1" dirty="0" err="1" smtClean="0">
                <a:effectLst>
                  <a:glow rad="101600">
                    <a:srgbClr val="C00000">
                      <a:alpha val="60000"/>
                    </a:srgbClr>
                  </a:glow>
                  <a:outerShdw blurRad="38100" dist="38100" dir="2700000" algn="tl">
                    <a:srgbClr val="000000">
                      <a:alpha val="43137"/>
                    </a:srgbClr>
                  </a:outerShdw>
                </a:effectLst>
              </a:rPr>
              <a:t>Samhain</a:t>
            </a:r>
            <a:r>
              <a:rPr lang="es-ES" i="1" dirty="0" smtClean="0">
                <a:effectLst>
                  <a:glow rad="101600">
                    <a:srgbClr val="C00000">
                      <a:alpha val="60000"/>
                    </a:srgbClr>
                  </a:glow>
                  <a:outerShdw blurRad="38100" dist="38100" dir="2700000" algn="tl">
                    <a:srgbClr val="000000">
                      <a:alpha val="43137"/>
                    </a:srgbClr>
                  </a:outerShdw>
                </a:effectLst>
              </a:rPr>
              <a:t>”. La celebración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también llamada Noche de Brujas, se ha convertido en una de las fechas más importantes de Estados Unidos (y en una de las fiestas más icónicas a nivel mundial).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conveyor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2"/>
                                        </p:tgtEl>
                                      </p:cBhvr>
                                    </p:animEffect>
                                    <p:set>
                                      <p:cBhvr>
                                        <p:cTn id="10" dur="1" fill="hold">
                                          <p:stCondLst>
                                            <p:cond delay="3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mute-swan-997998_1280"/>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p:spPr>
      </p:pic>
      <p:sp>
        <p:nvSpPr>
          <p:cNvPr id="2" name="1 Rectángulo"/>
          <p:cNvSpPr/>
          <p:nvPr/>
        </p:nvSpPr>
        <p:spPr>
          <a:xfrm>
            <a:off x="19051" y="1"/>
            <a:ext cx="188912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 name="2 Rectángulo"/>
          <p:cNvSpPr/>
          <p:nvPr/>
        </p:nvSpPr>
        <p:spPr>
          <a:xfrm>
            <a:off x="1863726" y="-8820"/>
            <a:ext cx="1844675" cy="116769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4" name="3 Rectángulo"/>
          <p:cNvSpPr/>
          <p:nvPr/>
        </p:nvSpPr>
        <p:spPr>
          <a:xfrm>
            <a:off x="5537201" y="-8820"/>
            <a:ext cx="1914525" cy="114652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5" name="4 Rectángulo"/>
          <p:cNvSpPr/>
          <p:nvPr/>
        </p:nvSpPr>
        <p:spPr>
          <a:xfrm>
            <a:off x="3702051" y="-21166"/>
            <a:ext cx="1878013"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7" name="6 Rectángulo"/>
          <p:cNvSpPr/>
          <p:nvPr/>
        </p:nvSpPr>
        <p:spPr>
          <a:xfrm>
            <a:off x="7380288" y="0"/>
            <a:ext cx="1763712" cy="1273528"/>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8" name="7 Rectángulo"/>
          <p:cNvSpPr/>
          <p:nvPr/>
        </p:nvSpPr>
        <p:spPr>
          <a:xfrm>
            <a:off x="23813" y="1171223"/>
            <a:ext cx="1884362"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9" name="8 Rectángulo"/>
          <p:cNvSpPr/>
          <p:nvPr/>
        </p:nvSpPr>
        <p:spPr>
          <a:xfrm>
            <a:off x="3697289" y="1056570"/>
            <a:ext cx="1882775" cy="126118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0" name="9 Rectángulo"/>
          <p:cNvSpPr/>
          <p:nvPr/>
        </p:nvSpPr>
        <p:spPr>
          <a:xfrm>
            <a:off x="1863726" y="1158876"/>
            <a:ext cx="18446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1" name="10 Rectángulo"/>
          <p:cNvSpPr/>
          <p:nvPr/>
        </p:nvSpPr>
        <p:spPr>
          <a:xfrm>
            <a:off x="5540376" y="1056571"/>
            <a:ext cx="1839913" cy="1257652"/>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2" name="11 Rectángulo"/>
          <p:cNvSpPr/>
          <p:nvPr/>
        </p:nvSpPr>
        <p:spPr>
          <a:xfrm>
            <a:off x="1839914" y="2326571"/>
            <a:ext cx="1868487"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3" name="12 Rectángulo"/>
          <p:cNvSpPr/>
          <p:nvPr/>
        </p:nvSpPr>
        <p:spPr>
          <a:xfrm>
            <a:off x="5513388" y="2280709"/>
            <a:ext cx="1866900"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4" name="13 Rectángulo"/>
          <p:cNvSpPr/>
          <p:nvPr/>
        </p:nvSpPr>
        <p:spPr>
          <a:xfrm>
            <a:off x="3679825" y="2314223"/>
            <a:ext cx="1900238"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5" name="14 Rectángulo"/>
          <p:cNvSpPr/>
          <p:nvPr/>
        </p:nvSpPr>
        <p:spPr>
          <a:xfrm>
            <a:off x="7356476" y="2351264"/>
            <a:ext cx="1787525" cy="122766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6" name="15 Rectángulo"/>
          <p:cNvSpPr/>
          <p:nvPr/>
        </p:nvSpPr>
        <p:spPr>
          <a:xfrm>
            <a:off x="12701" y="3506612"/>
            <a:ext cx="1895475" cy="1167694"/>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7" name="16 Rectángulo"/>
          <p:cNvSpPr/>
          <p:nvPr/>
        </p:nvSpPr>
        <p:spPr>
          <a:xfrm>
            <a:off x="3686175" y="3434292"/>
            <a:ext cx="1893888" cy="121884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8" name="17 Rectángulo"/>
          <p:cNvSpPr/>
          <p:nvPr/>
        </p:nvSpPr>
        <p:spPr>
          <a:xfrm>
            <a:off x="1852614" y="3494265"/>
            <a:ext cx="1855787" cy="1165930"/>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9" name="18 Rectángulo"/>
          <p:cNvSpPr/>
          <p:nvPr/>
        </p:nvSpPr>
        <p:spPr>
          <a:xfrm>
            <a:off x="5529264" y="3434292"/>
            <a:ext cx="1851025" cy="1213556"/>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0" name="19 Rectángulo"/>
          <p:cNvSpPr/>
          <p:nvPr/>
        </p:nvSpPr>
        <p:spPr>
          <a:xfrm>
            <a:off x="1839914" y="4658431"/>
            <a:ext cx="1868487" cy="105656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1" name="20 Rectángulo"/>
          <p:cNvSpPr/>
          <p:nvPr/>
        </p:nvSpPr>
        <p:spPr>
          <a:xfrm>
            <a:off x="5513388" y="4586111"/>
            <a:ext cx="18669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2" name="21 Rectángulo"/>
          <p:cNvSpPr/>
          <p:nvPr/>
        </p:nvSpPr>
        <p:spPr>
          <a:xfrm>
            <a:off x="3679825" y="4586111"/>
            <a:ext cx="182880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3" name="22 Rectángulo"/>
          <p:cNvSpPr/>
          <p:nvPr/>
        </p:nvSpPr>
        <p:spPr>
          <a:xfrm>
            <a:off x="7356476" y="4709584"/>
            <a:ext cx="1787524" cy="1005417"/>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8" name="27 Rectángulo"/>
          <p:cNvSpPr/>
          <p:nvPr/>
        </p:nvSpPr>
        <p:spPr>
          <a:xfrm>
            <a:off x="7345364" y="1247071"/>
            <a:ext cx="1798637" cy="1144763"/>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9" name="28 Rectángulo"/>
          <p:cNvSpPr/>
          <p:nvPr/>
        </p:nvSpPr>
        <p:spPr>
          <a:xfrm>
            <a:off x="12700" y="2280709"/>
            <a:ext cx="1822450" cy="127881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0" name="29 Rectángulo"/>
          <p:cNvSpPr/>
          <p:nvPr/>
        </p:nvSpPr>
        <p:spPr>
          <a:xfrm>
            <a:off x="0" y="4586111"/>
            <a:ext cx="1835150" cy="11288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1" name="30 Rectángulo"/>
          <p:cNvSpPr/>
          <p:nvPr/>
        </p:nvSpPr>
        <p:spPr>
          <a:xfrm>
            <a:off x="7321551" y="3536598"/>
            <a:ext cx="1822449" cy="1192389"/>
          </a:xfrm>
          <a:prstGeom prst="rect">
            <a:avLst/>
          </a:prstGeom>
          <a:solidFill>
            <a:srgbClr val="0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2" name="31 CuadroTexto"/>
          <p:cNvSpPr txBox="1"/>
          <p:nvPr/>
        </p:nvSpPr>
        <p:spPr>
          <a:xfrm>
            <a:off x="500034" y="4572012"/>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sigue teniendo un carácter religioso para recordar a los muertos, las calabazas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las calaveras y las telas de araña se imponen en esta festividad donde el naranja y el negro se reafirman como los colores oficiales.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4000"/>
                                        <p:tgtEl>
                                          <p:spTgt spid="12"/>
                                        </p:tgtEl>
                                      </p:cBhvr>
                                    </p:animEffect>
                                    <p:set>
                                      <p:cBhvr>
                                        <p:cTn id="34" dur="1" fill="hold">
                                          <p:stCondLst>
                                            <p:cond delay="3999"/>
                                          </p:stCondLst>
                                        </p:cTn>
                                        <p:tgtEl>
                                          <p:spTgt spid="12"/>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3" presetClass="exit" presetSubtype="5" fill="hold" nodeType="withEffect">
                                  <p:stCondLst>
                                    <p:cond delay="0"/>
                                  </p:stCondLst>
                                  <p:childTnLst>
                                    <p:animEffect transition="out" filter="blinds(vertical)">
                                      <p:cBhvr>
                                        <p:cTn id="42" dur="4000"/>
                                        <p:tgtEl>
                                          <p:spTgt spid="15"/>
                                        </p:tgtEl>
                                      </p:cBhvr>
                                    </p:animEffect>
                                    <p:set>
                                      <p:cBhvr>
                                        <p:cTn id="43" dur="1" fill="hold">
                                          <p:stCondLst>
                                            <p:cond delay="3999"/>
                                          </p:stCondLst>
                                        </p:cTn>
                                        <p:tgtEl>
                                          <p:spTgt spid="15"/>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4000"/>
                                        <p:tgtEl>
                                          <p:spTgt spid="16"/>
                                        </p:tgtEl>
                                      </p:cBhvr>
                                    </p:animEffect>
                                    <p:set>
                                      <p:cBhvr>
                                        <p:cTn id="46" dur="1" fill="hold">
                                          <p:stCondLst>
                                            <p:cond delay="3999"/>
                                          </p:stCondLst>
                                        </p:cTn>
                                        <p:tgtEl>
                                          <p:spTgt spid="16"/>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4000"/>
                                        <p:tgtEl>
                                          <p:spTgt spid="17"/>
                                        </p:tgtEl>
                                      </p:cBhvr>
                                    </p:animEffect>
                                    <p:set>
                                      <p:cBhvr>
                                        <p:cTn id="49" dur="1" fill="hold">
                                          <p:stCondLst>
                                            <p:cond delay="3999"/>
                                          </p:stCondLst>
                                        </p:cTn>
                                        <p:tgtEl>
                                          <p:spTgt spid="17"/>
                                        </p:tgtEl>
                                        <p:attrNameLst>
                                          <p:attrName>style.visibility</p:attrName>
                                        </p:attrNameLst>
                                      </p:cBhvr>
                                      <p:to>
                                        <p:strVal val="hidden"/>
                                      </p:to>
                                    </p:set>
                                  </p:childTnLst>
                                </p:cTn>
                              </p:par>
                              <p:par>
                                <p:cTn id="50" presetID="3" presetClass="exit" presetSubtype="5" fill="hold" nodeType="withEffect">
                                  <p:stCondLst>
                                    <p:cond delay="0"/>
                                  </p:stCondLst>
                                  <p:childTnLst>
                                    <p:animEffect transition="out" filter="blinds(vertical)">
                                      <p:cBhvr>
                                        <p:cTn id="51" dur="4000"/>
                                        <p:tgtEl>
                                          <p:spTgt spid="18"/>
                                        </p:tgtEl>
                                      </p:cBhvr>
                                    </p:animEffect>
                                    <p:set>
                                      <p:cBhvr>
                                        <p:cTn id="52" dur="1" fill="hold">
                                          <p:stCondLst>
                                            <p:cond delay="3999"/>
                                          </p:stCondLst>
                                        </p:cTn>
                                        <p:tgtEl>
                                          <p:spTgt spid="18"/>
                                        </p:tgtEl>
                                        <p:attrNameLst>
                                          <p:attrName>style.visibility</p:attrName>
                                        </p:attrNameLst>
                                      </p:cBhvr>
                                      <p:to>
                                        <p:strVal val="hidden"/>
                                      </p:to>
                                    </p:set>
                                  </p:childTnLst>
                                </p:cTn>
                              </p:par>
                              <p:par>
                                <p:cTn id="53" presetID="3" presetClass="exit" presetSubtype="5" fill="hold" nodeType="withEffect">
                                  <p:stCondLst>
                                    <p:cond delay="0"/>
                                  </p:stCondLst>
                                  <p:childTnLst>
                                    <p:animEffect transition="out" filter="blinds(vertical)">
                                      <p:cBhvr>
                                        <p:cTn id="54" dur="4000"/>
                                        <p:tgtEl>
                                          <p:spTgt spid="19"/>
                                        </p:tgtEl>
                                      </p:cBhvr>
                                    </p:animEffect>
                                    <p:set>
                                      <p:cBhvr>
                                        <p:cTn id="55" dur="1" fill="hold">
                                          <p:stCondLst>
                                            <p:cond delay="3999"/>
                                          </p:stCondLst>
                                        </p:cTn>
                                        <p:tgtEl>
                                          <p:spTgt spid="19"/>
                                        </p:tgtEl>
                                        <p:attrNameLst>
                                          <p:attrName>style.visibility</p:attrName>
                                        </p:attrNameLst>
                                      </p:cBhvr>
                                      <p:to>
                                        <p:strVal val="hidden"/>
                                      </p:to>
                                    </p:set>
                                  </p:childTnLst>
                                </p:cTn>
                              </p:par>
                              <p:par>
                                <p:cTn id="56" presetID="3" presetClass="exit" presetSubtype="10" fill="hold" nodeType="withEffect">
                                  <p:stCondLst>
                                    <p:cond delay="0"/>
                                  </p:stCondLst>
                                  <p:childTnLst>
                                    <p:animEffect transition="out" filter="blinds(horizontal)">
                                      <p:cBhvr>
                                        <p:cTn id="57" dur="4000"/>
                                        <p:tgtEl>
                                          <p:spTgt spid="20"/>
                                        </p:tgtEl>
                                      </p:cBhvr>
                                    </p:animEffect>
                                    <p:set>
                                      <p:cBhvr>
                                        <p:cTn id="58" dur="1" fill="hold">
                                          <p:stCondLst>
                                            <p:cond delay="3999"/>
                                          </p:stCondLst>
                                        </p:cTn>
                                        <p:tgtEl>
                                          <p:spTgt spid="20"/>
                                        </p:tgtEl>
                                        <p:attrNameLst>
                                          <p:attrName>style.visibility</p:attrName>
                                        </p:attrNameLst>
                                      </p:cBhvr>
                                      <p:to>
                                        <p:strVal val="hidden"/>
                                      </p:to>
                                    </p:set>
                                  </p:childTnLst>
                                </p:cTn>
                              </p:par>
                              <p:par>
                                <p:cTn id="59" presetID="3" presetClass="exit" presetSubtype="10" fill="hold" nodeType="withEffect">
                                  <p:stCondLst>
                                    <p:cond delay="0"/>
                                  </p:stCondLst>
                                  <p:childTnLst>
                                    <p:animEffect transition="out" filter="blinds(horizontal)">
                                      <p:cBhvr>
                                        <p:cTn id="60" dur="4000"/>
                                        <p:tgtEl>
                                          <p:spTgt spid="21"/>
                                        </p:tgtEl>
                                      </p:cBhvr>
                                    </p:animEffect>
                                    <p:set>
                                      <p:cBhvr>
                                        <p:cTn id="61" dur="1" fill="hold">
                                          <p:stCondLst>
                                            <p:cond delay="3999"/>
                                          </p:stCondLst>
                                        </p:cTn>
                                        <p:tgtEl>
                                          <p:spTgt spid="21"/>
                                        </p:tgtEl>
                                        <p:attrNameLst>
                                          <p:attrName>style.visibility</p:attrName>
                                        </p:attrNameLst>
                                      </p:cBhvr>
                                      <p:to>
                                        <p:strVal val="hidden"/>
                                      </p:to>
                                    </p:set>
                                  </p:childTnLst>
                                </p:cTn>
                              </p:par>
                              <p:par>
                                <p:cTn id="62" presetID="3" presetClass="exit" presetSubtype="5" fill="hold" nodeType="withEffect">
                                  <p:stCondLst>
                                    <p:cond delay="0"/>
                                  </p:stCondLst>
                                  <p:childTnLst>
                                    <p:animEffect transition="out" filter="blinds(vertical)">
                                      <p:cBhvr>
                                        <p:cTn id="63" dur="4000"/>
                                        <p:tgtEl>
                                          <p:spTgt spid="22"/>
                                        </p:tgtEl>
                                      </p:cBhvr>
                                    </p:animEffect>
                                    <p:set>
                                      <p:cBhvr>
                                        <p:cTn id="64" dur="1" fill="hold">
                                          <p:stCondLst>
                                            <p:cond delay="3999"/>
                                          </p:stCondLst>
                                        </p:cTn>
                                        <p:tgtEl>
                                          <p:spTgt spid="22"/>
                                        </p:tgtEl>
                                        <p:attrNameLst>
                                          <p:attrName>style.visibility</p:attrName>
                                        </p:attrNameLst>
                                      </p:cBhvr>
                                      <p:to>
                                        <p:strVal val="hidden"/>
                                      </p:to>
                                    </p:set>
                                  </p:childTnLst>
                                </p:cTn>
                              </p:par>
                              <p:par>
                                <p:cTn id="65" presetID="3" presetClass="exit" presetSubtype="5" fill="hold" nodeType="withEffect">
                                  <p:stCondLst>
                                    <p:cond delay="0"/>
                                  </p:stCondLst>
                                  <p:childTnLst>
                                    <p:animEffect transition="out" filter="blinds(vertical)">
                                      <p:cBhvr>
                                        <p:cTn id="66" dur="4000"/>
                                        <p:tgtEl>
                                          <p:spTgt spid="23"/>
                                        </p:tgtEl>
                                      </p:cBhvr>
                                    </p:animEffect>
                                    <p:set>
                                      <p:cBhvr>
                                        <p:cTn id="67" dur="1" fill="hold">
                                          <p:stCondLst>
                                            <p:cond delay="3999"/>
                                          </p:stCondLst>
                                        </p:cTn>
                                        <p:tgtEl>
                                          <p:spTgt spid="23"/>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4000"/>
                                        <p:tgtEl>
                                          <p:spTgt spid="28"/>
                                        </p:tgtEl>
                                      </p:cBhvr>
                                    </p:animEffect>
                                    <p:set>
                                      <p:cBhvr>
                                        <p:cTn id="70" dur="1" fill="hold">
                                          <p:stCondLst>
                                            <p:cond delay="3999"/>
                                          </p:stCondLst>
                                        </p:cTn>
                                        <p:tgtEl>
                                          <p:spTgt spid="28"/>
                                        </p:tgtEl>
                                        <p:attrNameLst>
                                          <p:attrName>style.visibility</p:attrName>
                                        </p:attrNameLst>
                                      </p:cBhvr>
                                      <p:to>
                                        <p:strVal val="hidden"/>
                                      </p:to>
                                    </p:set>
                                  </p:childTnLst>
                                </p:cTn>
                              </p:par>
                              <p:par>
                                <p:cTn id="71" presetID="3" presetClass="exit" presetSubtype="5" fill="hold" nodeType="withEffect">
                                  <p:stCondLst>
                                    <p:cond delay="0"/>
                                  </p:stCondLst>
                                  <p:childTnLst>
                                    <p:animEffect transition="out" filter="blinds(vertical)">
                                      <p:cBhvr>
                                        <p:cTn id="72" dur="4000"/>
                                        <p:tgtEl>
                                          <p:spTgt spid="29"/>
                                        </p:tgtEl>
                                      </p:cBhvr>
                                    </p:animEffect>
                                    <p:set>
                                      <p:cBhvr>
                                        <p:cTn id="73" dur="1" fill="hold">
                                          <p:stCondLst>
                                            <p:cond delay="3999"/>
                                          </p:stCondLst>
                                        </p:cTn>
                                        <p:tgtEl>
                                          <p:spTgt spid="29"/>
                                        </p:tgtEl>
                                        <p:attrNameLst>
                                          <p:attrName>style.visibility</p:attrName>
                                        </p:attrNameLst>
                                      </p:cBhvr>
                                      <p:to>
                                        <p:strVal val="hidden"/>
                                      </p:to>
                                    </p:set>
                                  </p:childTnLst>
                                </p:cTn>
                              </p:par>
                              <p:par>
                                <p:cTn id="74" presetID="3" presetClass="exit" presetSubtype="5" fill="hold" nodeType="withEffect">
                                  <p:stCondLst>
                                    <p:cond delay="0"/>
                                  </p:stCondLst>
                                  <p:childTnLst>
                                    <p:animEffect transition="out" filter="blinds(vertical)">
                                      <p:cBhvr>
                                        <p:cTn id="75" dur="4000"/>
                                        <p:tgtEl>
                                          <p:spTgt spid="30"/>
                                        </p:tgtEl>
                                      </p:cBhvr>
                                    </p:animEffect>
                                    <p:set>
                                      <p:cBhvr>
                                        <p:cTn id="76" dur="1" fill="hold">
                                          <p:stCondLst>
                                            <p:cond delay="3999"/>
                                          </p:stCondLst>
                                        </p:cTn>
                                        <p:tgtEl>
                                          <p:spTgt spid="30"/>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4000"/>
                                        <p:tgtEl>
                                          <p:spTgt spid="31"/>
                                        </p:tgtEl>
                                      </p:cBhvr>
                                    </p:animEffect>
                                    <p:set>
                                      <p:cBhvr>
                                        <p:cTn id="79" dur="1" fill="hold">
                                          <p:stCondLst>
                                            <p:cond delay="3999"/>
                                          </p:stCondLst>
                                        </p:cTn>
                                        <p:tgtEl>
                                          <p:spTgt spid="31"/>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4000" fill="hold"/>
                                        <p:tgtEl>
                                          <p:spTgt spid="27"/>
                                        </p:tgtEl>
                                        <p:attrNameLst>
                                          <p:attrName>ppt_w</p:attrName>
                                        </p:attrNameLst>
                                      </p:cBhvr>
                                      <p:tavLst>
                                        <p:tav tm="0">
                                          <p:val>
                                            <p:strVal val="4/3*#ppt_w"/>
                                          </p:val>
                                        </p:tav>
                                        <p:tav tm="100000">
                                          <p:val>
                                            <p:strVal val="#ppt_w"/>
                                          </p:val>
                                        </p:tav>
                                      </p:tavLst>
                                    </p:anim>
                                    <p:anim calcmode="lin" valueType="num">
                                      <p:cBhvr>
                                        <p:cTn id="83" dur="4000" fill="hold"/>
                                        <p:tgtEl>
                                          <p:spTgt spid="27"/>
                                        </p:tgtEl>
                                        <p:attrNameLst>
                                          <p:attrName>ppt_h</p:attrName>
                                        </p:attrNameLst>
                                      </p:cBhvr>
                                      <p:tavLst>
                                        <p:tav tm="0">
                                          <p:val>
                                            <p:strVal val="4/3*#ppt_h"/>
                                          </p:val>
                                        </p:tav>
                                        <p:tav tm="100000">
                                          <p:val>
                                            <p:strVal val="#ppt_h"/>
                                          </p:val>
                                        </p:tav>
                                      </p:tavLst>
                                    </p:anim>
                                  </p:childTnLst>
                                </p:cTn>
                              </p:par>
                            </p:childTnLst>
                          </p:cTn>
                        </p:par>
                        <p:par>
                          <p:cTn id="84" fill="hold">
                            <p:stCondLst>
                              <p:cond delay="4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32"/>
                                        </p:tgtEl>
                                        <p:attrNameLst>
                                          <p:attrName>style.visibility</p:attrName>
                                        </p:attrNameLst>
                                      </p:cBhvr>
                                      <p:to>
                                        <p:strVal val="visible"/>
                                      </p:to>
                                    </p:set>
                                    <p:animEffect transition="in" filter="fade">
                                      <p:cBhvr>
                                        <p:cTn id="87" dur="1000"/>
                                        <p:tgtEl>
                                          <p:spTgt spid="32"/>
                                        </p:tgtEl>
                                      </p:cBhvr>
                                    </p:animEffect>
                                    <p:anim calcmode="lin" valueType="num">
                                      <p:cBhvr>
                                        <p:cTn id="88" dur="1000" fill="hold"/>
                                        <p:tgtEl>
                                          <p:spTgt spid="32"/>
                                        </p:tgtEl>
                                        <p:attrNameLst>
                                          <p:attrName>ppt_x</p:attrName>
                                        </p:attrNameLst>
                                      </p:cBhvr>
                                      <p:tavLst>
                                        <p:tav tm="0">
                                          <p:val>
                                            <p:strVal val="#ppt_x-.1"/>
                                          </p:val>
                                        </p:tav>
                                        <p:tav tm="100000">
                                          <p:val>
                                            <p:strVal val="#ppt_x"/>
                                          </p:val>
                                        </p:tav>
                                      </p:tavLst>
                                    </p:anim>
                                    <p:anim calcmode="lin" valueType="num">
                                      <p:cBhvr>
                                        <p:cTn id="89"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hummingbird-1056383_1280"/>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6" name="5 Triángulo isósceles"/>
          <p:cNvSpPr/>
          <p:nvPr/>
        </p:nvSpPr>
        <p:spPr>
          <a:xfrm>
            <a:off x="1466850" y="2785492"/>
            <a:ext cx="3041650" cy="2931273"/>
          </a:xfrm>
          <a:prstGeom prst="triangle">
            <a:avLst>
              <a:gd name="adj" fmla="val 50000"/>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785492"/>
            <a:ext cx="3055937" cy="2922453"/>
          </a:xfrm>
          <a:prstGeom prst="triangle">
            <a:avLst>
              <a:gd name="adj" fmla="val 50416"/>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chemeClr val="bg1">
              <a:alpha val="80000"/>
            </a:schemeClr>
          </a:solidFill>
          <a:ln>
            <a:solidFill>
              <a:schemeClr val="bg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500034" y="4857764"/>
            <a:ext cx="778674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por supuesto, los grandes protagonistas de esta noche de difuntos son... ¡los disfraces! Ya se sabe: cuanto más terrorífico el atuendo, mejor.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prism dir="r" isInverted="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ppt_x"/>
                                          </p:val>
                                        </p:tav>
                                      </p:tavLst>
                                    </p:anim>
                                    <p:anim calcmode="lin" valueType="num">
                                      <p:cBhvr additive="base">
                                        <p:cTn id="15" dur="5000"/>
                                        <p:tgtEl>
                                          <p:spTgt spid="9"/>
                                        </p:tgtEl>
                                        <p:attrNameLst>
                                          <p:attrName>ppt_y</p:attrName>
                                        </p:attrNameLst>
                                      </p:cBhvr>
                                      <p:tavLst>
                                        <p:tav tm="0">
                                          <p:val>
                                            <p:strVal val="ppt_y"/>
                                          </p:val>
                                        </p:tav>
                                        <p:tav tm="100000">
                                          <p:val>
                                            <p:strVal val="1+ppt_h/2"/>
                                          </p:val>
                                        </p:tav>
                                      </p:tavLst>
                                    </p:anim>
                                    <p:set>
                                      <p:cBhvr>
                                        <p:cTn id="16" dur="1" fill="hold">
                                          <p:stCondLst>
                                            <p:cond delay="4999"/>
                                          </p:stCondLst>
                                        </p:cTn>
                                        <p:tgtEl>
                                          <p:spTgt spid="9"/>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1+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0" fill="hold"/>
                                        <p:tgtEl>
                                          <p:spTgt spid="14"/>
                                        </p:tgtEl>
                                        <p:attrNameLst>
                                          <p:attrName>ppt_w</p:attrName>
                                        </p:attrNameLst>
                                      </p:cBhvr>
                                      <p:tavLst>
                                        <p:tav tm="0">
                                          <p:val>
                                            <p:fltVal val="0"/>
                                          </p:val>
                                        </p:tav>
                                        <p:tav tm="100000">
                                          <p:val>
                                            <p:strVal val="#ppt_w"/>
                                          </p:val>
                                        </p:tav>
                                      </p:tavLst>
                                    </p:anim>
                                    <p:anim calcmode="lin" valueType="num">
                                      <p:cBhvr>
                                        <p:cTn id="24" dur="5000" fill="hold"/>
                                        <p:tgtEl>
                                          <p:spTgt spid="14"/>
                                        </p:tgtEl>
                                        <p:attrNameLst>
                                          <p:attrName>ppt_h</p:attrName>
                                        </p:attrNameLst>
                                      </p:cBhvr>
                                      <p:tavLst>
                                        <p:tav tm="0">
                                          <p:val>
                                            <p:fltVal val="0"/>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outHorizontal)">
                                      <p:cBhvr>
                                        <p:cTn id="27" dur="5000"/>
                                        <p:tgtEl>
                                          <p:spTgt spid="14"/>
                                        </p:tgtEl>
                                      </p:cBhvr>
                                    </p:animEffect>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3" cstate="print"/>
          <a:stretch>
            <a:fillRect/>
          </a:stretch>
        </p:blipFill>
        <p:spPr bwMode="auto">
          <a:xfrm>
            <a:off x="-642974" y="0"/>
            <a:ext cx="10358510" cy="5715000"/>
          </a:xfrm>
          <a:prstGeom prst="rect">
            <a:avLst/>
          </a:prstGeom>
          <a:noFill/>
          <a:ln w="9525">
            <a:noFill/>
            <a:miter lim="800000"/>
            <a:headEnd/>
            <a:tailEnd/>
          </a:ln>
        </p:spPr>
      </p:pic>
      <p:sp>
        <p:nvSpPr>
          <p:cNvPr id="3" name="2 Rectángulo"/>
          <p:cNvSpPr/>
          <p:nvPr/>
        </p:nvSpPr>
        <p:spPr>
          <a:xfrm>
            <a:off x="0" y="0"/>
            <a:ext cx="9144000" cy="5715000"/>
          </a:xfrm>
          <a:prstGeom prst="rect">
            <a:avLst/>
          </a:prstGeom>
          <a:solidFill>
            <a:schemeClr val="accent2">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0" y="0"/>
            <a:ext cx="9144000" cy="5715000"/>
          </a:xfrm>
          <a:prstGeom prst="rect">
            <a:avLst/>
          </a:prstGeom>
          <a:solidFill>
            <a:schemeClr val="accent2">
              <a:lumMod val="40000"/>
              <a:lumOff val="6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0" y="1"/>
            <a:ext cx="9144000" cy="5715000"/>
          </a:xfrm>
          <a:prstGeom prst="rect">
            <a:avLst/>
          </a:prstGeom>
          <a:solidFill>
            <a:schemeClr val="accent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642910"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través del cine y la televisión se han popularizado las fiestas de disfraces americanas de temática monstruosa, con fantasmas, </a:t>
            </a:r>
            <a:r>
              <a:rPr lang="es-ES" i="1" dirty="0" err="1" smtClean="0">
                <a:effectLst>
                  <a:glow rad="101600">
                    <a:srgbClr val="C00000">
                      <a:alpha val="60000"/>
                    </a:srgbClr>
                  </a:glow>
                  <a:outerShdw blurRad="38100" dist="38100" dir="2700000" algn="tl">
                    <a:srgbClr val="000000">
                      <a:alpha val="43137"/>
                    </a:srgbClr>
                  </a:outerShdw>
                </a:effectLst>
              </a:rPr>
              <a:t>zombies</a:t>
            </a:r>
            <a:r>
              <a:rPr lang="es-ES" i="1" dirty="0" smtClean="0">
                <a:effectLst>
                  <a:glow rad="101600">
                    <a:srgbClr val="C00000">
                      <a:alpha val="60000"/>
                    </a:srgbClr>
                  </a:glow>
                  <a:outerShdw blurRad="38100" dist="38100" dir="2700000" algn="tl">
                    <a:srgbClr val="000000">
                      <a:alpha val="43137"/>
                    </a:srgbClr>
                  </a:outerShdw>
                </a:effectLst>
              </a:rPr>
              <a:t> y otros personajes ficticios.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ferris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500"/>
                                  </p:stCondLst>
                                  <p:childTnLst>
                                    <p:animEffect transition="out" filter="circle(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1000"/>
                                  </p:stCondLst>
                                  <p:childTnLst>
                                    <p:animEffect transition="out" filter="circle(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6" presetClass="entr" presetSubtype="32" fill="hold" nodeType="withEffect">
                                  <p:stCondLst>
                                    <p:cond delay="150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3000"/>
                                        <p:tgtEl>
                                          <p:spTgt spid="16386"/>
                                        </p:tgtEl>
                                      </p:cBhvr>
                                    </p:animEffect>
                                  </p:childTnLst>
                                </p:cTn>
                              </p:par>
                              <p:par>
                                <p:cTn id="17" presetID="23" presetClass="entr" presetSubtype="272" fill="hold" nodeType="withEffect">
                                  <p:stCondLst>
                                    <p:cond delay="150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3000" fill="hold"/>
                                        <p:tgtEl>
                                          <p:spTgt spid="16386"/>
                                        </p:tgtEl>
                                        <p:attrNameLst>
                                          <p:attrName>ppt_w</p:attrName>
                                        </p:attrNameLst>
                                      </p:cBhvr>
                                      <p:tavLst>
                                        <p:tav tm="0">
                                          <p:val>
                                            <p:strVal val="2/3*#ppt_w"/>
                                          </p:val>
                                        </p:tav>
                                        <p:tav tm="100000">
                                          <p:val>
                                            <p:strVal val="#ppt_w"/>
                                          </p:val>
                                        </p:tav>
                                      </p:tavLst>
                                    </p:anim>
                                    <p:anim calcmode="lin" valueType="num">
                                      <p:cBhvr>
                                        <p:cTn id="20" dur="3000" fill="hold"/>
                                        <p:tgtEl>
                                          <p:spTgt spid="16386"/>
                                        </p:tgtEl>
                                        <p:attrNameLst>
                                          <p:attrName>ppt_h</p:attrName>
                                        </p:attrNameLst>
                                      </p:cBhvr>
                                      <p:tavLst>
                                        <p:tav tm="0">
                                          <p:val>
                                            <p:strVal val="2/3*#ppt_h"/>
                                          </p:val>
                                        </p:tav>
                                        <p:tav tm="100000">
                                          <p:val>
                                            <p:strVal val="#ppt_h"/>
                                          </p:val>
                                        </p:tav>
                                      </p:tavLst>
                                    </p:anim>
                                  </p:childTnLst>
                                </p:cTn>
                              </p:par>
                            </p:childTnLst>
                          </p:cTn>
                        </p:par>
                        <p:par>
                          <p:cTn id="21" fill="hold">
                            <p:stCondLst>
                              <p:cond delay="4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213217" y="0"/>
            <a:ext cx="9641871" cy="5715000"/>
          </a:xfrm>
          <a:prstGeom prst="rect">
            <a:avLst/>
          </a:prstGeom>
          <a:noFill/>
          <a:ln w="9525">
            <a:noFill/>
            <a:miter lim="800000"/>
            <a:headEnd/>
            <a:tailEnd/>
          </a:ln>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213216" y="0"/>
            <a:ext cx="9641869" cy="5714999"/>
          </a:xfrm>
          <a:prstGeom prst="rect">
            <a:avLst/>
          </a:prstGeom>
          <a:noFill/>
          <a:ln w="9525">
            <a:noFill/>
            <a:miter lim="800000"/>
            <a:headEnd/>
            <a:tailEnd/>
          </a:ln>
        </p:spPr>
      </p:pic>
      <p:sp>
        <p:nvSpPr>
          <p:cNvPr id="3" name="2 Rectángulo"/>
          <p:cNvSpPr/>
          <p:nvPr/>
        </p:nvSpPr>
        <p:spPr>
          <a:xfrm>
            <a:off x="-214346" y="0"/>
            <a:ext cx="4786346" cy="5715000"/>
          </a:xfrm>
          <a:prstGeom prst="rect">
            <a:avLst/>
          </a:prstGeom>
          <a:solidFill>
            <a:srgbClr val="C0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4857784" cy="5715000"/>
          </a:xfrm>
          <a:prstGeom prst="rect">
            <a:avLst/>
          </a:prstGeom>
          <a:solidFill>
            <a:srgbClr val="C00000">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357158" y="4643450"/>
            <a:ext cx="84296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películas de terror y las historias de miedo se mezclan con el famoso "Truco o trato’" (</a:t>
            </a:r>
            <a:r>
              <a:rPr lang="es-ES" i="1" dirty="0" err="1" smtClean="0">
                <a:effectLst>
                  <a:glow rad="101600">
                    <a:srgbClr val="C00000">
                      <a:alpha val="60000"/>
                    </a:srgbClr>
                  </a:glow>
                  <a:outerShdw blurRad="38100" dist="38100" dir="2700000" algn="tl">
                    <a:srgbClr val="000000">
                      <a:alpha val="43137"/>
                    </a:srgbClr>
                  </a:outerShdw>
                </a:effectLst>
              </a:rPr>
              <a:t>Trick</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Treat</a:t>
            </a:r>
            <a:r>
              <a:rPr lang="es-ES" i="1" dirty="0" smtClean="0">
                <a:effectLst>
                  <a:glow rad="101600">
                    <a:srgbClr val="C00000">
                      <a:alpha val="60000"/>
                    </a:srgbClr>
                  </a:glow>
                  <a:outerShdw blurRad="38100" dist="38100" dir="2700000" algn="tl">
                    <a:srgbClr val="000000">
                      <a:alpha val="43137"/>
                    </a:srgbClr>
                  </a:outerShdw>
                </a:effectLst>
              </a:rPr>
              <a:t>) que lleva a miles de niños disfrazados a pedir caramelos y chucherías a la puerta de sus vecinos.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ferris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Nueva York es una de las ciudades de referencia para celebrar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cada año organizan un desfile como si se tratara del Carnaval de Río, solo que ambientado en un cementerio.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pageCurlDoub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3" cstate="print"/>
          <a:stretch>
            <a:fillRect/>
          </a:stretch>
        </p:blipFill>
        <p:spPr bwMode="auto">
          <a:xfrm>
            <a:off x="0" y="-214334"/>
            <a:ext cx="9144000" cy="6143668"/>
          </a:xfrm>
          <a:prstGeom prst="rect">
            <a:avLst/>
          </a:prstGeom>
          <a:noFill/>
          <a:ln w="9525">
            <a:noFill/>
            <a:miter lim="800000"/>
            <a:headEnd/>
            <a:tailEnd/>
          </a:ln>
        </p:spPr>
      </p:pic>
      <p:grpSp>
        <p:nvGrpSpPr>
          <p:cNvPr id="2" name="13 Grupo"/>
          <p:cNvGrpSpPr/>
          <p:nvPr/>
        </p:nvGrpSpPr>
        <p:grpSpPr>
          <a:xfrm>
            <a:off x="4572000" y="0"/>
            <a:ext cx="4572000" cy="5715000"/>
            <a:chOff x="4932040" y="836712"/>
            <a:chExt cx="3816424" cy="5018546"/>
          </a:xfrm>
          <a:solidFill>
            <a:srgbClr val="C00000">
              <a:alpha val="70000"/>
            </a:srgbClr>
          </a:solidFill>
        </p:grpSpPr>
        <p:sp>
          <p:nvSpPr>
            <p:cNvPr id="4" name="3 Triángulo isósceles"/>
            <p:cNvSpPr/>
            <p:nvPr/>
          </p:nvSpPr>
          <p:spPr>
            <a:xfrm>
              <a:off x="4932040" y="3429000"/>
              <a:ext cx="3816424" cy="2426258"/>
            </a:xfrm>
            <a:prstGeom prst="triangle">
              <a:avLst/>
            </a:prstGeom>
            <a:grpFill/>
            <a:ln w="127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4932040" y="836712"/>
              <a:ext cx="3816424" cy="2592288"/>
            </a:xfrm>
            <a:prstGeom prst="triangle">
              <a:avLst/>
            </a:prstGeom>
            <a:grpFill/>
            <a:ln w="127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grpSp>
        <p:nvGrpSpPr>
          <p:cNvPr id="3" name="12 Grupo"/>
          <p:cNvGrpSpPr/>
          <p:nvPr/>
        </p:nvGrpSpPr>
        <p:grpSpPr>
          <a:xfrm>
            <a:off x="0" y="0"/>
            <a:ext cx="4499992" cy="5715000"/>
            <a:chOff x="611560" y="836712"/>
            <a:chExt cx="3600400" cy="5032176"/>
          </a:xfrm>
          <a:solidFill>
            <a:srgbClr val="C00000">
              <a:alpha val="70000"/>
            </a:srgbClr>
          </a:solidFill>
        </p:grpSpPr>
        <p:sp>
          <p:nvSpPr>
            <p:cNvPr id="7" name="6 Triángulo isósceles"/>
            <p:cNvSpPr/>
            <p:nvPr/>
          </p:nvSpPr>
          <p:spPr>
            <a:xfrm flipV="1">
              <a:off x="611560" y="836712"/>
              <a:ext cx="3600400" cy="2592288"/>
            </a:xfrm>
            <a:prstGeom prst="triangle">
              <a:avLst/>
            </a:prstGeom>
            <a:grpFill/>
            <a:ln w="127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isósceles"/>
            <p:cNvSpPr/>
            <p:nvPr/>
          </p:nvSpPr>
          <p:spPr>
            <a:xfrm>
              <a:off x="611560" y="3429000"/>
              <a:ext cx="3600400" cy="2439888"/>
            </a:xfrm>
            <a:prstGeom prst="triangle">
              <a:avLst/>
            </a:prstGeom>
            <a:grpFill/>
            <a:ln w="127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sp>
        <p:nvSpPr>
          <p:cNvPr id="9" name="8 CuadroTexto"/>
          <p:cNvSpPr txBox="1"/>
          <p:nvPr/>
        </p:nvSpPr>
        <p:spPr>
          <a:xfrm>
            <a:off x="428596"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globalización ha reinventado las tradiciones y eventos culturales, y España no iba a ser una excepción. El día de Todos los Santos en España es el claro ejemplo de una celebración que se ha adaptado a su versión más anglosajona sin mayores controversias.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pageCurlDouble" invX="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4000"/>
                                        <p:tgtEl>
                                          <p:spTgt spid="2"/>
                                        </p:tgtEl>
                                      </p:cBhvr>
                                    </p:animEffect>
                                    <p:set>
                                      <p:cBhvr>
                                        <p:cTn id="14" dur="1" fill="hold">
                                          <p:stCondLst>
                                            <p:cond delay="3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4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4000" fill="hold"/>
                                        <p:tgtEl>
                                          <p:spTgt spid="10242"/>
                                        </p:tgtEl>
                                        <p:attrNameLst>
                                          <p:attrName>ppt_w</p:attrName>
                                        </p:attrNameLst>
                                      </p:cBhvr>
                                      <p:tavLst>
                                        <p:tav tm="0">
                                          <p:val>
                                            <p:strVal val="4/3*#ppt_w"/>
                                          </p:val>
                                        </p:tav>
                                        <p:tav tm="100000">
                                          <p:val>
                                            <p:strVal val="#ppt_w"/>
                                          </p:val>
                                        </p:tav>
                                      </p:tavLst>
                                    </p:anim>
                                    <p:anim calcmode="lin" valueType="num">
                                      <p:cBhvr>
                                        <p:cTn id="24" dur="4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3" cstate="print"/>
          <a:stretch>
            <a:fillRect/>
          </a:stretch>
        </p:blipFill>
        <p:spPr bwMode="auto">
          <a:xfrm>
            <a:off x="1" y="-428648"/>
            <a:ext cx="9144000" cy="6500858"/>
          </a:xfrm>
          <a:prstGeom prst="rect">
            <a:avLst/>
          </a:prstGeom>
          <a:solidFill>
            <a:schemeClr val="accent1">
              <a:alpha val="70195"/>
            </a:schemeClr>
          </a:solidFill>
          <a:ln w="9525">
            <a:noFill/>
            <a:miter lim="800000"/>
            <a:headEnd/>
            <a:tailEnd/>
          </a:ln>
        </p:spPr>
      </p:pic>
      <p:sp>
        <p:nvSpPr>
          <p:cNvPr id="3" name="2 Triángulo isósceles"/>
          <p:cNvSpPr/>
          <p:nvPr/>
        </p:nvSpPr>
        <p:spPr>
          <a:xfrm>
            <a:off x="1" y="1"/>
            <a:ext cx="2915815" cy="5714999"/>
          </a:xfrm>
          <a:prstGeom prst="triangle">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isósceles"/>
          <p:cNvSpPr/>
          <p:nvPr/>
        </p:nvSpPr>
        <p:spPr>
          <a:xfrm>
            <a:off x="2915816" y="-5292"/>
            <a:ext cx="2952328" cy="5720292"/>
          </a:xfrm>
          <a:prstGeom prst="triangle">
            <a:avLst>
              <a:gd name="adj" fmla="val 48896"/>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1476376" y="5293"/>
            <a:ext cx="2879600" cy="5709708"/>
          </a:xfrm>
          <a:prstGeom prst="triangle">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isósceles"/>
          <p:cNvSpPr/>
          <p:nvPr/>
        </p:nvSpPr>
        <p:spPr>
          <a:xfrm flipV="1">
            <a:off x="4355976" y="0"/>
            <a:ext cx="3024336" cy="5709708"/>
          </a:xfrm>
          <a:prstGeom prst="triangle">
            <a:avLst>
              <a:gd name="adj" fmla="val 47512"/>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5400000">
            <a:off x="-2083668" y="2083669"/>
            <a:ext cx="5715001" cy="1547664"/>
          </a:xfrm>
          <a:prstGeom prst="rtTriangle">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rot="5400000" flipV="1">
            <a:off x="5407302" y="1978303"/>
            <a:ext cx="5709708" cy="1763688"/>
          </a:xfrm>
          <a:prstGeom prst="rtTriangle">
            <a:avLst/>
          </a:prstGeom>
          <a:solidFill>
            <a:schemeClr val="tx1">
              <a:lumMod val="65000"/>
              <a:alpha val="8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isósceles"/>
          <p:cNvSpPr/>
          <p:nvPr/>
        </p:nvSpPr>
        <p:spPr>
          <a:xfrm>
            <a:off x="5796136" y="-5292"/>
            <a:ext cx="3354215" cy="5720292"/>
          </a:xfrm>
          <a:prstGeom prst="triangle">
            <a:avLst>
              <a:gd name="adj" fmla="val 47259"/>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CuadroTexto"/>
          <p:cNvSpPr txBox="1"/>
          <p:nvPr/>
        </p:nvSpPr>
        <p:spPr>
          <a:xfrm>
            <a:off x="357158"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ser una festividad nacional puramente religiosa, con la que se honraba a los muertos llevándoles flores a sus tumbas, ha pasado de forma complementaria a celebrar cada vez más el lado festivo característico del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anglosajón.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9000">
        <p15:prstTrans prst="pageCurlSing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ppt_h/2"/>
                                          </p:val>
                                        </p:tav>
                                      </p:tavLst>
                                    </p:anim>
                                    <p:anim calcmode="lin" valueType="num">
                                      <p:cBhvr>
                                        <p:cTn id="14" dur="5000"/>
                                        <p:tgtEl>
                                          <p:spTgt spid="3"/>
                                        </p:tgtEl>
                                        <p:attrNameLst>
                                          <p:attrName>ppt_w</p:attrName>
                                        </p:attrNameLst>
                                      </p:cBhvr>
                                      <p:tavLst>
                                        <p:tav tm="0">
                                          <p:val>
                                            <p:strVal val="ppt_w"/>
                                          </p:val>
                                        </p:tav>
                                        <p:tav tm="100000">
                                          <p:val>
                                            <p:strVal val="ppt_w"/>
                                          </p:val>
                                        </p:tav>
                                      </p:tavLst>
                                    </p:anim>
                                    <p:anim calcmode="lin" valueType="num">
                                      <p:cBhvr>
                                        <p:cTn id="15" dur="5000"/>
                                        <p:tgtEl>
                                          <p:spTgt spid="3"/>
                                        </p:tgtEl>
                                        <p:attrNameLst>
                                          <p:attrName>ppt_h</p:attrName>
                                        </p:attrNameLst>
                                      </p:cBhvr>
                                      <p:tavLst>
                                        <p:tav tm="0">
                                          <p:val>
                                            <p:strVal val="ppt_h"/>
                                          </p:val>
                                        </p:tav>
                                        <p:tav tm="100000">
                                          <p:val>
                                            <p:fltVal val="0"/>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
                                          </p:val>
                                        </p:tav>
                                      </p:tavLst>
                                    </p:anim>
                                    <p:anim calcmode="lin" valueType="num">
                                      <p:cBhvr>
                                        <p:cTn id="19" dur="5000"/>
                                        <p:tgtEl>
                                          <p:spTgt spid="4"/>
                                        </p:tgtEl>
                                        <p:attrNameLst>
                                          <p:attrName>ppt_y</p:attrName>
                                        </p:attrNameLst>
                                      </p:cBhvr>
                                      <p:tavLst>
                                        <p:tav tm="0">
                                          <p:val>
                                            <p:strVal val="ppt_y"/>
                                          </p:val>
                                        </p:tav>
                                        <p:tav tm="100000">
                                          <p:val>
                                            <p:strVal val="ppt_y+ppt_h/2"/>
                                          </p:val>
                                        </p:tav>
                                      </p:tavLst>
                                    </p:anim>
                                    <p:anim calcmode="lin" valueType="num">
                                      <p:cBhvr>
                                        <p:cTn id="20" dur="5000"/>
                                        <p:tgtEl>
                                          <p:spTgt spid="4"/>
                                        </p:tgtEl>
                                        <p:attrNameLst>
                                          <p:attrName>ppt_w</p:attrName>
                                        </p:attrNameLst>
                                      </p:cBhvr>
                                      <p:tavLst>
                                        <p:tav tm="0">
                                          <p:val>
                                            <p:strVal val="ppt_w"/>
                                          </p:val>
                                        </p:tav>
                                        <p:tav tm="100000">
                                          <p:val>
                                            <p:strVal val="ppt_w"/>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7"/>
                                        </p:tgtEl>
                                        <p:attrNameLst>
                                          <p:attrName>ppt_x</p:attrName>
                                        </p:attrNameLst>
                                      </p:cBhvr>
                                      <p:tavLst>
                                        <p:tav tm="0">
                                          <p:val>
                                            <p:strVal val="ppt_x"/>
                                          </p:val>
                                        </p:tav>
                                        <p:tav tm="100000">
                                          <p:val>
                                            <p:strVal val="ppt_x"/>
                                          </p:val>
                                        </p:tav>
                                      </p:tavLst>
                                    </p:anim>
                                    <p:anim calcmode="lin" valueType="num">
                                      <p:cBhvr>
                                        <p:cTn id="37" dur="5000"/>
                                        <p:tgtEl>
                                          <p:spTgt spid="7"/>
                                        </p:tgtEl>
                                        <p:attrNameLst>
                                          <p:attrName>ppt_y</p:attrName>
                                        </p:attrNameLst>
                                      </p:cBhvr>
                                      <p:tavLst>
                                        <p:tav tm="0">
                                          <p:val>
                                            <p:strVal val="ppt_y"/>
                                          </p:val>
                                        </p:tav>
                                        <p:tav tm="100000">
                                          <p:val>
                                            <p:strVal val="ppt_y-ppt_h/2"/>
                                          </p:val>
                                        </p:tav>
                                      </p:tavLst>
                                    </p:anim>
                                    <p:anim calcmode="lin" valueType="num">
                                      <p:cBhvr>
                                        <p:cTn id="38" dur="5000"/>
                                        <p:tgtEl>
                                          <p:spTgt spid="7"/>
                                        </p:tgtEl>
                                        <p:attrNameLst>
                                          <p:attrName>ppt_w</p:attrName>
                                        </p:attrNameLst>
                                      </p:cBhvr>
                                      <p:tavLst>
                                        <p:tav tm="0">
                                          <p:val>
                                            <p:strVal val="ppt_w"/>
                                          </p:val>
                                        </p:tav>
                                        <p:tav tm="100000">
                                          <p:val>
                                            <p:strVal val="ppt_w"/>
                                          </p:val>
                                        </p:tav>
                                      </p:tavLst>
                                    </p:anim>
                                    <p:anim calcmode="lin" valueType="num">
                                      <p:cBhvr>
                                        <p:cTn id="39" dur="5000"/>
                                        <p:tgtEl>
                                          <p:spTgt spid="7"/>
                                        </p:tgtEl>
                                        <p:attrNameLst>
                                          <p:attrName>ppt_h</p:attrName>
                                        </p:attrNameLst>
                                      </p:cBhvr>
                                      <p:tavLst>
                                        <p:tav tm="0">
                                          <p:val>
                                            <p:strVal val="ppt_h"/>
                                          </p:val>
                                        </p:tav>
                                        <p:tav tm="100000">
                                          <p:val>
                                            <p:fltVal val="0"/>
                                          </p:val>
                                        </p:tav>
                                      </p:tavLst>
                                    </p:anim>
                                    <p:set>
                                      <p:cBhvr>
                                        <p:cTn id="40" dur="1" fill="hold">
                                          <p:stCondLst>
                                            <p:cond delay="4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5000"/>
                                        <p:tgtEl>
                                          <p:spTgt spid="5"/>
                                        </p:tgtEl>
                                        <p:attrNameLst>
                                          <p:attrName>ppt_x</p:attrName>
                                        </p:attrNameLst>
                                      </p:cBhvr>
                                      <p:tavLst>
                                        <p:tav tm="0">
                                          <p:val>
                                            <p:strVal val="ppt_x"/>
                                          </p:val>
                                        </p:tav>
                                        <p:tav tm="100000">
                                          <p:val>
                                            <p:strVal val="ppt_x"/>
                                          </p:val>
                                        </p:tav>
                                      </p:tavLst>
                                    </p:anim>
                                    <p:anim calcmode="lin" valueType="num">
                                      <p:cBhvr>
                                        <p:cTn id="43" dur="5000"/>
                                        <p:tgtEl>
                                          <p:spTgt spid="5"/>
                                        </p:tgtEl>
                                        <p:attrNameLst>
                                          <p:attrName>ppt_y</p:attrName>
                                        </p:attrNameLst>
                                      </p:cBhvr>
                                      <p:tavLst>
                                        <p:tav tm="0">
                                          <p:val>
                                            <p:strVal val="ppt_y"/>
                                          </p:val>
                                        </p:tav>
                                        <p:tav tm="100000">
                                          <p:val>
                                            <p:strVal val="ppt_y-ppt_h/2"/>
                                          </p:val>
                                        </p:tav>
                                      </p:tavLst>
                                    </p:anim>
                                    <p:anim calcmode="lin" valueType="num">
                                      <p:cBhvr>
                                        <p:cTn id="44" dur="5000"/>
                                        <p:tgtEl>
                                          <p:spTgt spid="5"/>
                                        </p:tgtEl>
                                        <p:attrNameLst>
                                          <p:attrName>ppt_w</p:attrName>
                                        </p:attrNameLst>
                                      </p:cBhvr>
                                      <p:tavLst>
                                        <p:tav tm="0">
                                          <p:val>
                                            <p:strVal val="ppt_w"/>
                                          </p:val>
                                        </p:tav>
                                        <p:tav tm="100000">
                                          <p:val>
                                            <p:strVal val="ppt_w"/>
                                          </p:val>
                                        </p:tav>
                                      </p:tavLst>
                                    </p:anim>
                                    <p:anim calcmode="lin" valueType="num">
                                      <p:cBhvr>
                                        <p:cTn id="45" dur="5000"/>
                                        <p:tgtEl>
                                          <p:spTgt spid="5"/>
                                        </p:tgtEl>
                                        <p:attrNameLst>
                                          <p:attrName>ppt_h</p:attrName>
                                        </p:attrNameLst>
                                      </p:cBhvr>
                                      <p:tavLst>
                                        <p:tav tm="0">
                                          <p:val>
                                            <p:strVal val="ppt_h"/>
                                          </p:val>
                                        </p:tav>
                                        <p:tav tm="100000">
                                          <p:val>
                                            <p:fltVal val="0"/>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5000"/>
                                        <p:tgtEl>
                                          <p:spTgt spid="6"/>
                                        </p:tgtEl>
                                        <p:attrNameLst>
                                          <p:attrName>ppt_x</p:attrName>
                                        </p:attrNameLst>
                                      </p:cBhvr>
                                      <p:tavLst>
                                        <p:tav tm="0">
                                          <p:val>
                                            <p:strVal val="ppt_x"/>
                                          </p:val>
                                        </p:tav>
                                        <p:tav tm="100000">
                                          <p:val>
                                            <p:strVal val="ppt_x"/>
                                          </p:val>
                                        </p:tav>
                                      </p:tavLst>
                                    </p:anim>
                                    <p:anim calcmode="lin" valueType="num">
                                      <p:cBhvr>
                                        <p:cTn id="49" dur="5000"/>
                                        <p:tgtEl>
                                          <p:spTgt spid="6"/>
                                        </p:tgtEl>
                                        <p:attrNameLst>
                                          <p:attrName>ppt_y</p:attrName>
                                        </p:attrNameLst>
                                      </p:cBhvr>
                                      <p:tavLst>
                                        <p:tav tm="0">
                                          <p:val>
                                            <p:strVal val="ppt_y"/>
                                          </p:val>
                                        </p:tav>
                                        <p:tav tm="100000">
                                          <p:val>
                                            <p:strVal val="ppt_y-ppt_h/2"/>
                                          </p:val>
                                        </p:tav>
                                      </p:tavLst>
                                    </p:anim>
                                    <p:anim calcmode="lin" valueType="num">
                                      <p:cBhvr>
                                        <p:cTn id="50" dur="5000"/>
                                        <p:tgtEl>
                                          <p:spTgt spid="6"/>
                                        </p:tgtEl>
                                        <p:attrNameLst>
                                          <p:attrName>ppt_w</p:attrName>
                                        </p:attrNameLst>
                                      </p:cBhvr>
                                      <p:tavLst>
                                        <p:tav tm="0">
                                          <p:val>
                                            <p:strVal val="ppt_w"/>
                                          </p:val>
                                        </p:tav>
                                        <p:tav tm="100000">
                                          <p:val>
                                            <p:strVal val="ppt_w"/>
                                          </p:val>
                                        </p:tav>
                                      </p:tavLst>
                                    </p:anim>
                                    <p:anim calcmode="lin" valueType="num">
                                      <p:cBhvr>
                                        <p:cTn id="51" dur="5000"/>
                                        <p:tgtEl>
                                          <p:spTgt spid="6"/>
                                        </p:tgtEl>
                                        <p:attrNameLst>
                                          <p:attrName>ppt_h</p:attrName>
                                        </p:attrNameLst>
                                      </p:cBhvr>
                                      <p:tavLst>
                                        <p:tav tm="0">
                                          <p:val>
                                            <p:strVal val="ppt_h"/>
                                          </p:val>
                                        </p:tav>
                                        <p:tav tm="100000">
                                          <p:val>
                                            <p:fltVal val="0"/>
                                          </p:val>
                                        </p:tav>
                                      </p:tavLst>
                                    </p:anim>
                                    <p:set>
                                      <p:cBhvr>
                                        <p:cTn id="52" dur="1" fill="hold">
                                          <p:stCondLst>
                                            <p:cond delay="4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5000"/>
                                        <p:tgtEl>
                                          <p:spTgt spid="8"/>
                                        </p:tgtEl>
                                        <p:attrNameLst>
                                          <p:attrName>ppt_x</p:attrName>
                                        </p:attrNameLst>
                                      </p:cBhvr>
                                      <p:tavLst>
                                        <p:tav tm="0">
                                          <p:val>
                                            <p:strVal val="ppt_x"/>
                                          </p:val>
                                        </p:tav>
                                        <p:tav tm="100000">
                                          <p:val>
                                            <p:strVal val="ppt_x"/>
                                          </p:val>
                                        </p:tav>
                                      </p:tavLst>
                                    </p:anim>
                                    <p:anim calcmode="lin" valueType="num">
                                      <p:cBhvr>
                                        <p:cTn id="55" dur="5000"/>
                                        <p:tgtEl>
                                          <p:spTgt spid="8"/>
                                        </p:tgtEl>
                                        <p:attrNameLst>
                                          <p:attrName>ppt_y</p:attrName>
                                        </p:attrNameLst>
                                      </p:cBhvr>
                                      <p:tavLst>
                                        <p:tav tm="0">
                                          <p:val>
                                            <p:strVal val="ppt_y"/>
                                          </p:val>
                                        </p:tav>
                                        <p:tav tm="100000">
                                          <p:val>
                                            <p:strVal val="ppt_y-ppt_h/2"/>
                                          </p:val>
                                        </p:tav>
                                      </p:tavLst>
                                    </p:anim>
                                    <p:anim calcmode="lin" valueType="num">
                                      <p:cBhvr>
                                        <p:cTn id="56" dur="5000"/>
                                        <p:tgtEl>
                                          <p:spTgt spid="8"/>
                                        </p:tgtEl>
                                        <p:attrNameLst>
                                          <p:attrName>ppt_w</p:attrName>
                                        </p:attrNameLst>
                                      </p:cBhvr>
                                      <p:tavLst>
                                        <p:tav tm="0">
                                          <p:val>
                                            <p:strVal val="ppt_w"/>
                                          </p:val>
                                        </p:tav>
                                        <p:tav tm="100000">
                                          <p:val>
                                            <p:strVal val="ppt_w"/>
                                          </p:val>
                                        </p:tav>
                                      </p:tavLst>
                                    </p:anim>
                                    <p:anim calcmode="lin" valueType="num">
                                      <p:cBhvr>
                                        <p:cTn id="57" dur="5000"/>
                                        <p:tgtEl>
                                          <p:spTgt spid="8"/>
                                        </p:tgtEl>
                                        <p:attrNameLst>
                                          <p:attrName>ppt_h</p:attrName>
                                        </p:attrNameLst>
                                      </p:cBhvr>
                                      <p:tavLst>
                                        <p:tav tm="0">
                                          <p:val>
                                            <p:strVal val="ppt_h"/>
                                          </p:val>
                                        </p:tav>
                                        <p:tav tm="100000">
                                          <p:val>
                                            <p:fltVal val="0"/>
                                          </p:val>
                                        </p:tav>
                                      </p:tavLst>
                                    </p:anim>
                                    <p:set>
                                      <p:cBhvr>
                                        <p:cTn id="58" dur="1" fill="hold">
                                          <p:stCondLst>
                                            <p:cond delay="4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5000"/>
                                        <p:tgtEl>
                                          <p:spTgt spid="9"/>
                                        </p:tgtEl>
                                        <p:attrNameLst>
                                          <p:attrName>ppt_x</p:attrName>
                                        </p:attrNameLst>
                                      </p:cBhvr>
                                      <p:tavLst>
                                        <p:tav tm="0">
                                          <p:val>
                                            <p:strVal val="ppt_x"/>
                                          </p:val>
                                        </p:tav>
                                        <p:tav tm="100000">
                                          <p:val>
                                            <p:strVal val="ppt_x"/>
                                          </p:val>
                                        </p:tav>
                                      </p:tavLst>
                                    </p:anim>
                                    <p:anim calcmode="lin" valueType="num">
                                      <p:cBhvr>
                                        <p:cTn id="64" dur="5000"/>
                                        <p:tgtEl>
                                          <p:spTgt spid="9"/>
                                        </p:tgtEl>
                                        <p:attrNameLst>
                                          <p:attrName>ppt_y</p:attrName>
                                        </p:attrNameLst>
                                      </p:cBhvr>
                                      <p:tavLst>
                                        <p:tav tm="0">
                                          <p:val>
                                            <p:strVal val="ppt_y"/>
                                          </p:val>
                                        </p:tav>
                                        <p:tav tm="100000">
                                          <p:val>
                                            <p:strVal val="ppt_y+ppt_h/2"/>
                                          </p:val>
                                        </p:tav>
                                      </p:tavLst>
                                    </p:anim>
                                    <p:anim calcmode="lin" valueType="num">
                                      <p:cBhvr>
                                        <p:cTn id="65" dur="5000"/>
                                        <p:tgtEl>
                                          <p:spTgt spid="9"/>
                                        </p:tgtEl>
                                        <p:attrNameLst>
                                          <p:attrName>ppt_w</p:attrName>
                                        </p:attrNameLst>
                                      </p:cBhvr>
                                      <p:tavLst>
                                        <p:tav tm="0">
                                          <p:val>
                                            <p:strVal val="ppt_w"/>
                                          </p:val>
                                        </p:tav>
                                        <p:tav tm="100000">
                                          <p:val>
                                            <p:strVal val="ppt_w"/>
                                          </p:val>
                                        </p:tav>
                                      </p:tavLst>
                                    </p:anim>
                                    <p:anim calcmode="lin" valueType="num">
                                      <p:cBhvr>
                                        <p:cTn id="66" dur="5000"/>
                                        <p:tgtEl>
                                          <p:spTgt spid="9"/>
                                        </p:tgtEl>
                                        <p:attrNameLst>
                                          <p:attrName>ppt_h</p:attrName>
                                        </p:attrNameLst>
                                      </p:cBhvr>
                                      <p:tavLst>
                                        <p:tav tm="0">
                                          <p:val>
                                            <p:strVal val="ppt_h"/>
                                          </p:val>
                                        </p:tav>
                                        <p:tav tm="100000">
                                          <p:val>
                                            <p:fltVal val="0"/>
                                          </p:val>
                                        </p:tav>
                                      </p:tavLst>
                                    </p:anim>
                                    <p:set>
                                      <p:cBhvr>
                                        <p:cTn id="67" dur="1" fill="hold">
                                          <p:stCondLst>
                                            <p:cond delay="4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5000" fill="hold"/>
                                        <p:tgtEl>
                                          <p:spTgt spid="7170"/>
                                        </p:tgtEl>
                                        <p:attrNameLst>
                                          <p:attrName>ppt_w</p:attrName>
                                        </p:attrNameLst>
                                      </p:cBhvr>
                                      <p:tavLst>
                                        <p:tav tm="0">
                                          <p:val>
                                            <p:strVal val="4/3*#ppt_w"/>
                                          </p:val>
                                        </p:tav>
                                        <p:tav tm="100000">
                                          <p:val>
                                            <p:strVal val="#ppt_w"/>
                                          </p:val>
                                        </p:tav>
                                      </p:tavLst>
                                    </p:anim>
                                    <p:anim calcmode="lin" valueType="num">
                                      <p:cBhvr>
                                        <p:cTn id="71" dur="5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3" cstate="print"/>
          <a:stretch>
            <a:fillRect/>
          </a:stretch>
        </p:blipFill>
        <p:spPr bwMode="auto">
          <a:xfrm>
            <a:off x="0" y="0"/>
            <a:ext cx="9144000" cy="6286524"/>
          </a:xfrm>
          <a:prstGeom prst="rect">
            <a:avLst/>
          </a:prstGeom>
          <a:solidFill>
            <a:schemeClr val="accent3">
              <a:lumMod val="75000"/>
              <a:alpha val="70000"/>
            </a:schemeClr>
          </a:solidFill>
          <a:ln w="9525">
            <a:noFill/>
            <a:miter lim="800000"/>
            <a:headEnd/>
            <a:tailEnd/>
          </a:ln>
        </p:spPr>
      </p:pic>
      <p:sp>
        <p:nvSpPr>
          <p:cNvPr id="3" name="2 Triángulo isósceles"/>
          <p:cNvSpPr/>
          <p:nvPr/>
        </p:nvSpPr>
        <p:spPr>
          <a:xfrm>
            <a:off x="0" y="2857500"/>
            <a:ext cx="9144000" cy="2857500"/>
          </a:xfrm>
          <a:prstGeom prst="triangle">
            <a:avLst>
              <a:gd name="adj" fmla="val 50000"/>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4" name="3 Triángulo isósceles"/>
          <p:cNvSpPr/>
          <p:nvPr/>
        </p:nvSpPr>
        <p:spPr>
          <a:xfrm flipV="1">
            <a:off x="0" y="0"/>
            <a:ext cx="9144000" cy="2936876"/>
          </a:xfrm>
          <a:prstGeom prst="triangle">
            <a:avLst>
              <a:gd name="adj" fmla="val 49999"/>
            </a:avLst>
          </a:prstGeom>
          <a:solidFill>
            <a:schemeClr val="tx1">
              <a:lumMod val="6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5" name="4 Triángulo isósceles"/>
          <p:cNvSpPr/>
          <p:nvPr/>
        </p:nvSpPr>
        <p:spPr>
          <a:xfrm rot="5400000">
            <a:off x="-571500" y="571500"/>
            <a:ext cx="5715000" cy="4572000"/>
          </a:xfrm>
          <a:prstGeom prst="triangle">
            <a:avLst>
              <a:gd name="adj" fmla="val 50261"/>
            </a:avLst>
          </a:prstGeom>
          <a:solidFill>
            <a:schemeClr val="accent2">
              <a:lumMod val="7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6" name="5 Triángulo isósceles"/>
          <p:cNvSpPr/>
          <p:nvPr/>
        </p:nvSpPr>
        <p:spPr>
          <a:xfrm rot="5400000" flipV="1">
            <a:off x="4006850" y="565150"/>
            <a:ext cx="5715000" cy="4584700"/>
          </a:xfrm>
          <a:prstGeom prst="triangle">
            <a:avLst>
              <a:gd name="adj" fmla="val 50000"/>
            </a:avLst>
          </a:prstGeom>
          <a:solidFill>
            <a:schemeClr val="accent2">
              <a:lumMod val="75000"/>
              <a:alpha val="70000"/>
            </a:schemeClr>
          </a:soli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7" name="6 CuadroTexto"/>
          <p:cNvSpPr txBox="1"/>
          <p:nvPr/>
        </p:nvSpPr>
        <p:spPr>
          <a:xfrm>
            <a:off x="285720"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más ciudades se suman a la celebración de la fiesta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con una inclinación lúdica. Los disfraces sórdidos y la temática terrorífica se mezclan con dulces típicos como los buñuelos y con las fiestas temáticas en casas y locales, decorados con calabazas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y telarañas a mansalva.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glitter pattern="hexago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5"/>
                                        </p:tgtEl>
                                        <p:attrNameLst>
                                          <p:attrName>ppt_x</p:attrName>
                                        </p:attrNameLst>
                                      </p:cBhvr>
                                      <p:tavLst>
                                        <p:tav tm="0">
                                          <p:val>
                                            <p:strVal val="ppt_x"/>
                                          </p:val>
                                        </p:tav>
                                        <p:tav tm="100000">
                                          <p:val>
                                            <p:strVal val="ppt_x-ppt_w/2"/>
                                          </p:val>
                                        </p:tav>
                                      </p:tavLst>
                                    </p:anim>
                                    <p:anim calcmode="lin" valueType="num">
                                      <p:cBhvr>
                                        <p:cTn id="13" dur="4000"/>
                                        <p:tgtEl>
                                          <p:spTgt spid="5"/>
                                        </p:tgtEl>
                                        <p:attrNameLst>
                                          <p:attrName>ppt_y</p:attrName>
                                        </p:attrNameLst>
                                      </p:cBhvr>
                                      <p:tavLst>
                                        <p:tav tm="0">
                                          <p:val>
                                            <p:strVal val="ppt_y"/>
                                          </p:val>
                                        </p:tav>
                                        <p:tav tm="100000">
                                          <p:val>
                                            <p:strVal val="ppt_y"/>
                                          </p:val>
                                        </p:tav>
                                      </p:tavLst>
                                    </p:anim>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strVal val="ppt_h"/>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3"/>
                                        </p:tgtEl>
                                        <p:attrNameLst>
                                          <p:attrName>ppt_x</p:attrName>
                                        </p:attrNameLst>
                                      </p:cBhvr>
                                      <p:tavLst>
                                        <p:tav tm="0">
                                          <p:val>
                                            <p:strVal val="ppt_x"/>
                                          </p:val>
                                        </p:tav>
                                        <p:tav tm="100000">
                                          <p:val>
                                            <p:strVal val="ppt_x"/>
                                          </p:val>
                                        </p:tav>
                                      </p:tavLst>
                                    </p:anim>
                                    <p:anim calcmode="lin" valueType="num">
                                      <p:cBhvr>
                                        <p:cTn id="25" dur="4000"/>
                                        <p:tgtEl>
                                          <p:spTgt spid="3"/>
                                        </p:tgtEl>
                                        <p:attrNameLst>
                                          <p:attrName>ppt_y</p:attrName>
                                        </p:attrNameLst>
                                      </p:cBhvr>
                                      <p:tavLst>
                                        <p:tav tm="0">
                                          <p:val>
                                            <p:strVal val="ppt_y"/>
                                          </p:val>
                                        </p:tav>
                                        <p:tav tm="100000">
                                          <p:val>
                                            <p:strVal val="ppt_y+ppt_h/2"/>
                                          </p:val>
                                        </p:tav>
                                      </p:tavLst>
                                    </p:anim>
                                    <p:anim calcmode="lin" valueType="num">
                                      <p:cBhvr>
                                        <p:cTn id="26" dur="4000"/>
                                        <p:tgtEl>
                                          <p:spTgt spid="3"/>
                                        </p:tgtEl>
                                        <p:attrNameLst>
                                          <p:attrName>ppt_w</p:attrName>
                                        </p:attrNameLst>
                                      </p:cBhvr>
                                      <p:tavLst>
                                        <p:tav tm="0">
                                          <p:val>
                                            <p:strVal val="ppt_w"/>
                                          </p:val>
                                        </p:tav>
                                        <p:tav tm="100000">
                                          <p:val>
                                            <p:strVal val="ppt_w"/>
                                          </p:val>
                                        </p:tav>
                                      </p:tavLst>
                                    </p:anim>
                                    <p:anim calcmode="lin" valueType="num">
                                      <p:cBhvr>
                                        <p:cTn id="27" dur="4000"/>
                                        <p:tgtEl>
                                          <p:spTgt spid="3"/>
                                        </p:tgtEl>
                                        <p:attrNameLst>
                                          <p:attrName>ppt_h</p:attrName>
                                        </p:attrNameLst>
                                      </p:cBhvr>
                                      <p:tavLst>
                                        <p:tav tm="0">
                                          <p:val>
                                            <p:strVal val="ppt_h"/>
                                          </p:val>
                                        </p:tav>
                                        <p:tav tm="100000">
                                          <p:val>
                                            <p:fltVal val="0"/>
                                          </p:val>
                                        </p:tav>
                                      </p:tavLst>
                                    </p:anim>
                                    <p:set>
                                      <p:cBhvr>
                                        <p:cTn id="28" dur="1" fill="hold">
                                          <p:stCondLst>
                                            <p:cond delay="3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4000" fill="hold"/>
                                        <p:tgtEl>
                                          <p:spTgt spid="3075"/>
                                        </p:tgtEl>
                                        <p:attrNameLst>
                                          <p:attrName>ppt_w</p:attrName>
                                        </p:attrNameLst>
                                      </p:cBhvr>
                                      <p:tavLst>
                                        <p:tav tm="0">
                                          <p:val>
                                            <p:fltVal val="0"/>
                                          </p:val>
                                        </p:tav>
                                        <p:tav tm="100000">
                                          <p:val>
                                            <p:strVal val="#ppt_w"/>
                                          </p:val>
                                        </p:tav>
                                      </p:tavLst>
                                    </p:anim>
                                    <p:anim calcmode="lin" valueType="num">
                                      <p:cBhvr>
                                        <p:cTn id="32" dur="4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20230" y="0"/>
            <a:ext cx="9103539" cy="5715000"/>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tretch>
            <a:fillRect/>
          </a:stretch>
        </p:blipFill>
        <p:spPr bwMode="auto">
          <a:xfrm>
            <a:off x="20230" y="0"/>
            <a:ext cx="9103539" cy="5715000"/>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20230" y="0"/>
            <a:ext cx="9103539" cy="5715000"/>
          </a:xfrm>
          <a:prstGeom prst="rect">
            <a:avLst/>
          </a:prstGeom>
          <a:noFill/>
          <a:ln w="9525">
            <a:noFill/>
            <a:miter lim="800000"/>
            <a:headEnd/>
            <a:tailEnd/>
          </a:ln>
        </p:spPr>
      </p:pic>
      <p:sp>
        <p:nvSpPr>
          <p:cNvPr id="7" name="6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Cádiz tiene lugar, además, los </a:t>
            </a:r>
            <a:r>
              <a:rPr lang="es-ES" i="1" dirty="0" err="1" smtClean="0">
                <a:effectLst>
                  <a:glow rad="101600">
                    <a:srgbClr val="C00000">
                      <a:alpha val="60000"/>
                    </a:srgbClr>
                  </a:glow>
                  <a:outerShdw blurRad="38100" dist="38100" dir="2700000" algn="tl">
                    <a:srgbClr val="000000">
                      <a:alpha val="43137"/>
                    </a:srgbClr>
                  </a:outerShdw>
                </a:effectLst>
              </a:rPr>
              <a:t>Tosantos</a:t>
            </a:r>
            <a:r>
              <a:rPr lang="es-ES" i="1" dirty="0" smtClean="0">
                <a:effectLst>
                  <a:glow rad="101600">
                    <a:srgbClr val="C00000">
                      <a:alpha val="60000"/>
                    </a:srgbClr>
                  </a:glow>
                  <a:outerShdw blurRad="38100" dist="38100" dir="2700000" algn="tl">
                    <a:srgbClr val="000000">
                      <a:alpha val="43137"/>
                    </a:srgbClr>
                  </a:outerShdw>
                </a:effectLst>
              </a:rPr>
              <a:t>; una peculiar tradición que consiste en visitar el mercado de abastos de la ciudad, donde los tenderos recrean escenas con los productos (frutas, verduras, pescados, etc.), a los que disfrazan simulando todo tipo de escenas relacionadas con temas políticos o de actualidad.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glitter pattern="hexago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3" cstate="print"/>
          <a:stretch>
            <a:fillRect/>
          </a:stretch>
        </p:blipFill>
        <p:spPr bwMode="auto">
          <a:xfrm>
            <a:off x="0" y="-214333"/>
            <a:ext cx="9144000" cy="6500858"/>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3" cstate="print"/>
          <a:stretch>
            <a:fillRect/>
          </a:stretch>
        </p:blipFill>
        <p:spPr bwMode="auto">
          <a:xfrm>
            <a:off x="0" y="-214333"/>
            <a:ext cx="9144000" cy="6500858"/>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3" cstate="print"/>
          <a:stretch>
            <a:fillRect/>
          </a:stretch>
        </p:blipFill>
        <p:spPr bwMode="auto">
          <a:xfrm>
            <a:off x="0" y="-214333"/>
            <a:ext cx="9144000" cy="6500858"/>
          </a:xfrm>
          <a:prstGeom prst="rect">
            <a:avLst/>
          </a:prstGeom>
          <a:noFill/>
          <a:ln w="9525">
            <a:noFill/>
            <a:miter lim="800000"/>
            <a:headEnd/>
            <a:tailEnd/>
          </a:ln>
        </p:spPr>
      </p:pic>
      <p:sp>
        <p:nvSpPr>
          <p:cNvPr id="5" name="4 CuadroTexto"/>
          <p:cNvSpPr txBox="1"/>
          <p:nvPr/>
        </p:nvSpPr>
        <p:spPr>
          <a:xfrm>
            <a:off x="428596"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brujas de Salem, las grandes protagonistas en el Festival de la Muerte.</a:t>
            </a:r>
          </a:p>
          <a:p>
            <a:r>
              <a:rPr lang="es-ES" i="1" dirty="0" smtClean="0">
                <a:effectLst>
                  <a:glow rad="101600">
                    <a:srgbClr val="C00000">
                      <a:alpha val="60000"/>
                    </a:srgbClr>
                  </a:glow>
                  <a:outerShdw blurRad="38100" dist="38100" dir="2700000" algn="tl">
                    <a:srgbClr val="000000">
                      <a:alpha val="43137"/>
                    </a:srgbClr>
                  </a:outerShdw>
                </a:effectLst>
              </a:rPr>
              <a:t>En Salem (Massachusetts), ciudad reconocida en todo el mundo por los mitos sobre quema de brujas y leyendas de fantasmas, se lleva a cabo el Festival of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Dead</a:t>
            </a:r>
            <a:r>
              <a:rPr lang="es-ES" i="1" dirty="0" smtClean="0">
                <a:effectLst>
                  <a:glow rad="101600">
                    <a:srgbClr val="C00000">
                      <a:alpha val="60000"/>
                    </a:srgbClr>
                  </a:glow>
                  <a:outerShdw blurRad="38100" dist="38100" dir="2700000" algn="tl">
                    <a:srgbClr val="000000">
                      <a:alpha val="43137"/>
                    </a:srgbClr>
                  </a:outerShdw>
                </a:effectLst>
              </a:rPr>
              <a:t> (Festival de la Muerte), coincidiendo con la celebración del Día de Muertos.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glitter dir="r" pattern="hexago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circle(out)">
                                      <p:cBhvr>
                                        <p:cTn id="7" dur="5000"/>
                                        <p:tgtEl>
                                          <p:spTgt spid="922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9221"/>
                                        </p:tgtEl>
                                        <p:attrNameLst>
                                          <p:attrName>style.visibility</p:attrName>
                                        </p:attrNameLst>
                                      </p:cBhvr>
                                      <p:to>
                                        <p:strVal val="visible"/>
                                      </p:to>
                                    </p:set>
                                    <p:anim calcmode="lin" valueType="num">
                                      <p:cBhvr>
                                        <p:cTn id="10" dur="5000" fill="hold"/>
                                        <p:tgtEl>
                                          <p:spTgt spid="9221"/>
                                        </p:tgtEl>
                                        <p:attrNameLst>
                                          <p:attrName>ppt_w</p:attrName>
                                        </p:attrNameLst>
                                      </p:cBhvr>
                                      <p:tavLst>
                                        <p:tav tm="0">
                                          <p:val>
                                            <p:strVal val="#ppt_w+.3"/>
                                          </p:val>
                                        </p:tav>
                                        <p:tav tm="100000">
                                          <p:val>
                                            <p:strVal val="#ppt_w"/>
                                          </p:val>
                                        </p:tav>
                                      </p:tavLst>
                                    </p:anim>
                                    <p:anim calcmode="lin" valueType="num">
                                      <p:cBhvr>
                                        <p:cTn id="11" dur="5000" fill="hold"/>
                                        <p:tgtEl>
                                          <p:spTgt spid="9221"/>
                                        </p:tgtEl>
                                        <p:attrNameLst>
                                          <p:attrName>ppt_h</p:attrName>
                                        </p:attrNameLst>
                                      </p:cBhvr>
                                      <p:tavLst>
                                        <p:tav tm="0">
                                          <p:val>
                                            <p:strVal val="#ppt_h"/>
                                          </p:val>
                                        </p:tav>
                                        <p:tav tm="100000">
                                          <p:val>
                                            <p:strVal val="#ppt_h"/>
                                          </p:val>
                                        </p:tav>
                                      </p:tavLst>
                                    </p:anim>
                                    <p:animEffect transition="in" filter="fade">
                                      <p:cBhvr>
                                        <p:cTn id="12" dur="5000"/>
                                        <p:tgtEl>
                                          <p:spTgt spid="9221"/>
                                        </p:tgtEl>
                                      </p:cBhvr>
                                    </p:animEffect>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0"/>
                                        <p:tgtEl>
                                          <p:spTgt spid="7"/>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par>
                                <p:cTn id="21" presetID="4" presetClass="entr" presetSubtype="3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0"/>
                                        <p:tgtEl>
                                          <p:spTgt spid="6"/>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ppt_w</p:attrName>
                                        </p:attrNameLst>
                                      </p:cBhvr>
                                      <p:tavLst>
                                        <p:tav tm="0">
                                          <p:val>
                                            <p:strVal val="#ppt_w+.3"/>
                                          </p:val>
                                        </p:tav>
                                        <p:tav tm="100000">
                                          <p:val>
                                            <p:strVal val="#ppt_w"/>
                                          </p:val>
                                        </p:tav>
                                      </p:tavLst>
                                    </p:anim>
                                    <p:anim calcmode="lin" valueType="num">
                                      <p:cBhvr>
                                        <p:cTn id="27" dur="5000" fill="hold"/>
                                        <p:tgtEl>
                                          <p:spTgt spid="6"/>
                                        </p:tgtEl>
                                        <p:attrNameLst>
                                          <p:attrName>ppt_h</p:attrName>
                                        </p:attrNameLst>
                                      </p:cBhvr>
                                      <p:tavLst>
                                        <p:tav tm="0">
                                          <p:val>
                                            <p:strVal val="#ppt_h"/>
                                          </p:val>
                                        </p:tav>
                                        <p:tav tm="100000">
                                          <p:val>
                                            <p:strVal val="#ppt_h"/>
                                          </p:val>
                                        </p:tav>
                                      </p:tavLst>
                                    </p:anim>
                                    <p:animEffect transition="in" filter="fade">
                                      <p:cBhvr>
                                        <p:cTn id="28" dur="5000"/>
                                        <p:tgtEl>
                                          <p:spTgt spid="6"/>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9888" y="0"/>
            <a:ext cx="9183888" cy="5715000"/>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39888" y="0"/>
            <a:ext cx="9183888" cy="57150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5361" name="Picture 1" descr="E:\PPS  EXCLUSIVOS\- Esencia divina\Imágenes\124993.jpg"/>
          <p:cNvPicPr>
            <a:picLocks noChangeAspect="1" noChangeArrowheads="1"/>
          </p:cNvPicPr>
          <p:nvPr/>
        </p:nvPicPr>
        <p:blipFill>
          <a:blip r:embed="rId3" cstate="print"/>
          <a:stretch>
            <a:fillRect/>
          </a:stretch>
        </p:blipFill>
        <p:spPr bwMode="auto">
          <a:xfrm>
            <a:off x="1" y="0"/>
            <a:ext cx="9143999" cy="5715000"/>
          </a:xfrm>
          <a:prstGeom prst="rect">
            <a:avLst/>
          </a:prstGeom>
          <a:noFill/>
          <a:ln w="9525">
            <a:noFill/>
            <a:miter lim="800000"/>
            <a:headEnd/>
            <a:tailEnd/>
          </a:ln>
        </p:spPr>
      </p:pic>
      <p:pic>
        <p:nvPicPr>
          <p:cNvPr id="15362" name="Picture 2" descr="E:\PPS  EXCLUSIVOS\- Esencia divina\Imágenes\166162.jpg"/>
          <p:cNvPicPr>
            <a:picLocks noChangeAspect="1" noChangeArrowheads="1"/>
          </p:cNvPicPr>
          <p:nvPr/>
        </p:nvPicPr>
        <p:blipFill>
          <a:blip r:embed="rId3" cstate="print"/>
          <a:stretch>
            <a:fillRect/>
          </a:stretch>
        </p:blipFill>
        <p:spPr bwMode="auto">
          <a:xfrm>
            <a:off x="0" y="-1"/>
            <a:ext cx="9143999" cy="5715001"/>
          </a:xfrm>
          <a:prstGeom prst="rect">
            <a:avLst/>
          </a:prstGeom>
          <a:noFill/>
          <a:ln w="9525">
            <a:noFill/>
            <a:miter lim="800000"/>
            <a:headEnd/>
            <a:tailEnd/>
          </a:ln>
        </p:spPr>
      </p:pic>
      <p:sp>
        <p:nvSpPr>
          <p:cNvPr id="8" name="7 CuadroTexto"/>
          <p:cNvSpPr txBox="1"/>
          <p:nvPr/>
        </p:nvSpPr>
        <p:spPr>
          <a:xfrm>
            <a:off x="571472"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música se mezcla con concentraciones de médiums y videntes, y todo el pueblo se vuelca con este día, en el que incluso muchos vecinos recrean cementerios en sus jardines.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5000">
        <p14:shre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5000"/>
                                        <p:tgtEl>
                                          <p:spTgt spid="6"/>
                                        </p:tgtEl>
                                      </p:cBhvr>
                                    </p:animEffect>
                                  </p:childTnLst>
                                </p:cTn>
                              </p:par>
                              <p:par>
                                <p:cTn id="8" presetID="21" presetClass="entr" presetSubtype="4"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5000"/>
                                        <p:tgtEl>
                                          <p:spTgt spid="7"/>
                                        </p:tgtEl>
                                      </p:cBhvr>
                                    </p:animEffect>
                                  </p:childTnLst>
                                </p:cTn>
                              </p:par>
                              <p:par>
                                <p:cTn id="11" presetID="21" presetClass="entr" presetSubtype="4"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4)">
                                      <p:cBhvr>
                                        <p:cTn id="13" dur="5000"/>
                                        <p:tgtEl>
                                          <p:spTgt spid="15361"/>
                                        </p:tgtEl>
                                      </p:cBhvr>
                                    </p:animEffect>
                                  </p:childTnLst>
                                </p:cTn>
                              </p:par>
                              <p:par>
                                <p:cTn id="14" presetID="23" presetClass="entr" presetSubtype="288" fill="hold" nodeType="withEffect">
                                  <p:stCondLst>
                                    <p:cond delay="1000"/>
                                  </p:stCondLst>
                                  <p:childTnLst>
                                    <p:set>
                                      <p:cBhvr>
                                        <p:cTn id="15" dur="1" fill="hold">
                                          <p:stCondLst>
                                            <p:cond delay="0"/>
                                          </p:stCondLst>
                                        </p:cTn>
                                        <p:tgtEl>
                                          <p:spTgt spid="15361"/>
                                        </p:tgtEl>
                                        <p:attrNameLst>
                                          <p:attrName>style.visibility</p:attrName>
                                        </p:attrNameLst>
                                      </p:cBhvr>
                                      <p:to>
                                        <p:strVal val="visible"/>
                                      </p:to>
                                    </p:set>
                                    <p:anim calcmode="lin" valueType="num">
                                      <p:cBhvr>
                                        <p:cTn id="16" dur="5000" fill="hold"/>
                                        <p:tgtEl>
                                          <p:spTgt spid="15361"/>
                                        </p:tgtEl>
                                        <p:attrNameLst>
                                          <p:attrName>ppt_w</p:attrName>
                                        </p:attrNameLst>
                                      </p:cBhvr>
                                      <p:tavLst>
                                        <p:tav tm="0">
                                          <p:val>
                                            <p:strVal val="4/3*#ppt_w"/>
                                          </p:val>
                                        </p:tav>
                                        <p:tav tm="100000">
                                          <p:val>
                                            <p:strVal val="#ppt_w"/>
                                          </p:val>
                                        </p:tav>
                                      </p:tavLst>
                                    </p:anim>
                                    <p:anim calcmode="lin" valueType="num">
                                      <p:cBhvr>
                                        <p:cTn id="17" dur="5000" fill="hold"/>
                                        <p:tgtEl>
                                          <p:spTgt spid="15361"/>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500"/>
                                  </p:stCondLst>
                                  <p:childTnLst>
                                    <p:set>
                                      <p:cBhvr>
                                        <p:cTn id="19" dur="1" fill="hold">
                                          <p:stCondLst>
                                            <p:cond delay="0"/>
                                          </p:stCondLst>
                                        </p:cTn>
                                        <p:tgtEl>
                                          <p:spTgt spid="15362"/>
                                        </p:tgtEl>
                                        <p:attrNameLst>
                                          <p:attrName>style.visibility</p:attrName>
                                        </p:attrNameLst>
                                      </p:cBhvr>
                                      <p:to>
                                        <p:strVal val="visible"/>
                                      </p:to>
                                    </p:set>
                                    <p:animEffect transition="in" filter="fade">
                                      <p:cBhvr>
                                        <p:cTn id="20" dur="5000"/>
                                        <p:tgtEl>
                                          <p:spTgt spid="15362"/>
                                        </p:tgtEl>
                                      </p:cBhvr>
                                    </p:animEffect>
                                  </p:childTnLst>
                                </p:cTn>
                              </p:par>
                              <p:par>
                                <p:cTn id="21" presetID="23" presetClass="entr" presetSubtype="288" fill="hold" nodeType="withEffect">
                                  <p:stCondLst>
                                    <p:cond delay="1500"/>
                                  </p:stCondLst>
                                  <p:childTnLst>
                                    <p:set>
                                      <p:cBhvr>
                                        <p:cTn id="22" dur="1" fill="hold">
                                          <p:stCondLst>
                                            <p:cond delay="0"/>
                                          </p:stCondLst>
                                        </p:cTn>
                                        <p:tgtEl>
                                          <p:spTgt spid="15362"/>
                                        </p:tgtEl>
                                        <p:attrNameLst>
                                          <p:attrName>style.visibility</p:attrName>
                                        </p:attrNameLst>
                                      </p:cBhvr>
                                      <p:to>
                                        <p:strVal val="visible"/>
                                      </p:to>
                                    </p:set>
                                    <p:anim calcmode="lin" valueType="num">
                                      <p:cBhvr>
                                        <p:cTn id="23" dur="5000" fill="hold"/>
                                        <p:tgtEl>
                                          <p:spTgt spid="15362"/>
                                        </p:tgtEl>
                                        <p:attrNameLst>
                                          <p:attrName>ppt_w</p:attrName>
                                        </p:attrNameLst>
                                      </p:cBhvr>
                                      <p:tavLst>
                                        <p:tav tm="0">
                                          <p:val>
                                            <p:strVal val="4/3*#ppt_w"/>
                                          </p:val>
                                        </p:tav>
                                        <p:tav tm="100000">
                                          <p:val>
                                            <p:strVal val="#ppt_w"/>
                                          </p:val>
                                        </p:tav>
                                      </p:tavLst>
                                    </p:anim>
                                    <p:anim calcmode="lin" valueType="num">
                                      <p:cBhvr>
                                        <p:cTn id="24" dur="5000" fill="hold"/>
                                        <p:tgtEl>
                                          <p:spTgt spid="15362"/>
                                        </p:tgtEl>
                                        <p:attrNameLst>
                                          <p:attrName>ppt_h</p:attrName>
                                        </p:attrNameLst>
                                      </p:cBhvr>
                                      <p:tavLst>
                                        <p:tav tm="0">
                                          <p:val>
                                            <p:strVal val="4/3*#ppt_h"/>
                                          </p:val>
                                        </p:tav>
                                        <p:tav tm="100000">
                                          <p:val>
                                            <p:strVal val="#ppt_h"/>
                                          </p:val>
                                        </p:tav>
                                      </p:tavLst>
                                    </p:anim>
                                  </p:childTnLst>
                                </p:cTn>
                              </p:par>
                            </p:childTnLst>
                          </p:cTn>
                        </p:par>
                        <p:par>
                          <p:cTn id="25" fill="hold">
                            <p:stCondLst>
                              <p:cond delay="6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285772"/>
            <a:ext cx="9143999" cy="6786610"/>
          </a:xfrm>
          <a:prstGeom prst="rect">
            <a:avLst/>
          </a:prstGeom>
          <a:noFill/>
          <a:ln w="9525">
            <a:noFill/>
            <a:miter lim="800000"/>
            <a:headEnd/>
            <a:tailEnd/>
          </a:ln>
        </p:spPr>
      </p:pic>
      <p:pic>
        <p:nvPicPr>
          <p:cNvPr id="5" name="4 Imagen" descr="5.jpg"/>
          <p:cNvPicPr>
            <a:picLocks noChangeAspect="1"/>
          </p:cNvPicPr>
          <p:nvPr/>
        </p:nvPicPr>
        <p:blipFill>
          <a:blip r:embed="rId3" cstate="print"/>
          <a:stretch>
            <a:fillRect/>
          </a:stretch>
        </p:blipFill>
        <p:spPr bwMode="auto">
          <a:xfrm>
            <a:off x="0" y="-285772"/>
            <a:ext cx="9143999" cy="6786610"/>
          </a:xfrm>
          <a:prstGeom prst="rect">
            <a:avLst/>
          </a:prstGeom>
          <a:solidFill>
            <a:schemeClr val="bg1"/>
          </a:solidFill>
          <a:ln w="9525">
            <a:noFill/>
            <a:miter lim="800000"/>
            <a:headEnd/>
            <a:tailEnd/>
          </a:ln>
        </p:spPr>
      </p:pic>
      <p:sp>
        <p:nvSpPr>
          <p:cNvPr id="6" name="5 CuadroTexto"/>
          <p:cNvSpPr txBox="1"/>
          <p:nvPr/>
        </p:nvSpPr>
        <p:spPr>
          <a:xfrm>
            <a:off x="428596" y="4071946"/>
            <a:ext cx="850112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verdad es que por una noche volvemos a convertirnos en niños preparando nuestros disfraces y maquillajes para ser un personaje diferente por un día. La emoción y la sorpresa combinados con un toque de miedo se convierten en parte esencial de cualquier fiesta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de amigos, una combinación que siempre hace que lo pasen muy muy bien.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7000">
        <p14:shred/>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3" cstate="print"/>
          <a:stretch>
            <a:fillRect/>
          </a:stretch>
        </p:blipFill>
        <p:spPr bwMode="auto">
          <a:xfrm>
            <a:off x="-428661" y="-1"/>
            <a:ext cx="9929884" cy="5715001"/>
          </a:xfrm>
          <a:prstGeom prst="rect">
            <a:avLst/>
          </a:prstGeom>
          <a:noFill/>
          <a:ln w="9525">
            <a:noFill/>
            <a:miter lim="800000"/>
            <a:headEnd/>
            <a:tailEnd/>
          </a:ln>
        </p:spPr>
      </p:pic>
      <p:pic>
        <p:nvPicPr>
          <p:cNvPr id="5" name="4 Imagen" descr="453581.jpg"/>
          <p:cNvPicPr>
            <a:picLocks noChangeAspect="1"/>
          </p:cNvPicPr>
          <p:nvPr/>
        </p:nvPicPr>
        <p:blipFill>
          <a:blip r:embed="rId3" cstate="print"/>
          <a:stretch>
            <a:fillRect/>
          </a:stretch>
        </p:blipFill>
        <p:spPr bwMode="auto">
          <a:xfrm>
            <a:off x="-428661" y="0"/>
            <a:ext cx="9929884" cy="5715001"/>
          </a:xfrm>
          <a:prstGeom prst="rect">
            <a:avLst/>
          </a:prstGeom>
          <a:noFill/>
          <a:ln w="9525">
            <a:noFill/>
            <a:miter lim="800000"/>
            <a:headEnd/>
            <a:tailEnd/>
          </a:ln>
        </p:spPr>
      </p:pic>
      <p:pic>
        <p:nvPicPr>
          <p:cNvPr id="6" name="5 Imagen" descr="453581.jpg"/>
          <p:cNvPicPr>
            <a:picLocks noChangeAspect="1"/>
          </p:cNvPicPr>
          <p:nvPr/>
        </p:nvPicPr>
        <p:blipFill>
          <a:blip r:embed="rId3" cstate="print"/>
          <a:stretch>
            <a:fillRect/>
          </a:stretch>
        </p:blipFill>
        <p:spPr bwMode="auto">
          <a:xfrm>
            <a:off x="-428660" y="0"/>
            <a:ext cx="9929882" cy="5715000"/>
          </a:xfrm>
          <a:prstGeom prst="rect">
            <a:avLst/>
          </a:prstGeom>
          <a:noFill/>
          <a:ln w="9525">
            <a:noFill/>
            <a:miter lim="800000"/>
            <a:headEnd/>
            <a:tailEnd/>
          </a:ln>
        </p:spPr>
      </p:pic>
      <p:sp>
        <p:nvSpPr>
          <p:cNvPr id="7" name="6 CuadroTexto"/>
          <p:cNvSpPr txBox="1"/>
          <p:nvPr/>
        </p:nvSpPr>
        <p:spPr>
          <a:xfrm>
            <a:off x="428596" y="4357698"/>
            <a:ext cx="84296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 fiesta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que se precie debe tener algo de decoración. Unas telarañas por aquí, calabazas, globos negros y naranjas, calaveras, brujas... etc. Debes saber que los colores típicos de </a:t>
            </a:r>
            <a:r>
              <a:rPr lang="es-ES" i="1" dirty="0" err="1" smtClean="0">
                <a:effectLst>
                  <a:glow rad="101600">
                    <a:srgbClr val="C00000">
                      <a:alpha val="60000"/>
                    </a:srgbClr>
                  </a:glow>
                  <a:outerShdw blurRad="38100" dist="38100" dir="2700000" algn="tl">
                    <a:srgbClr val="000000">
                      <a:alpha val="43137"/>
                    </a:srgbClr>
                  </a:outerShdw>
                </a:effectLst>
              </a:rPr>
              <a:t>Halloween</a:t>
            </a:r>
            <a:r>
              <a:rPr lang="es-ES" i="1" dirty="0" smtClean="0">
                <a:effectLst>
                  <a:glow rad="101600">
                    <a:srgbClr val="C00000">
                      <a:alpha val="60000"/>
                    </a:srgbClr>
                  </a:glow>
                  <a:outerShdw blurRad="38100" dist="38100" dir="2700000" algn="tl">
                    <a:srgbClr val="000000">
                      <a:alpha val="43137"/>
                    </a:srgbClr>
                  </a:outerShdw>
                </a:effectLst>
              </a:rPr>
              <a:t> son el naranja, el negro y el morado.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ythrough dir="ou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E:\PPS  EXCLUSIVOS\- Esencia divina\Imágenes\788878.jpg"/>
          <p:cNvPicPr>
            <a:picLocks noChangeAspect="1" noChangeArrowheads="1"/>
          </p:cNvPicPr>
          <p:nvPr/>
        </p:nvPicPr>
        <p:blipFill>
          <a:blip r:embed="rId3" cstate="print"/>
          <a:stretch>
            <a:fillRect/>
          </a:stretch>
        </p:blipFill>
        <p:spPr bwMode="auto">
          <a:xfrm>
            <a:off x="-3" y="15013"/>
            <a:ext cx="9137656" cy="5690267"/>
          </a:xfrm>
          <a:prstGeom prst="rect">
            <a:avLst/>
          </a:prstGeom>
          <a:noFill/>
          <a:ln w="9525">
            <a:noFill/>
            <a:miter lim="800000"/>
            <a:headEnd/>
            <a:tailEnd/>
          </a:ln>
        </p:spPr>
      </p:pic>
      <p:pic>
        <p:nvPicPr>
          <p:cNvPr id="4" name="Picture 2" descr="E:\PPS  EXCLUSIVOS\- Esencia divina\Imágenes\20 - 540732.jpg"/>
          <p:cNvPicPr>
            <a:picLocks noChangeAspect="1" noChangeArrowheads="1"/>
          </p:cNvPicPr>
          <p:nvPr/>
        </p:nvPicPr>
        <p:blipFill>
          <a:blip r:embed="rId3" cstate="print"/>
          <a:stretch>
            <a:fillRect/>
          </a:stretch>
        </p:blipFill>
        <p:spPr bwMode="auto">
          <a:xfrm>
            <a:off x="0" y="10391"/>
            <a:ext cx="9143999" cy="5694217"/>
          </a:xfrm>
          <a:prstGeom prst="rect">
            <a:avLst/>
          </a:prstGeom>
          <a:noFill/>
          <a:ln w="9525">
            <a:noFill/>
            <a:miter lim="800000"/>
            <a:headEnd/>
            <a:tailEnd/>
          </a:ln>
        </p:spPr>
      </p:pic>
      <p:sp>
        <p:nvSpPr>
          <p:cNvPr id="5" name="4 CuadroTexto"/>
          <p:cNvSpPr txBox="1"/>
          <p:nvPr/>
        </p:nvSpPr>
        <p:spPr>
          <a:xfrm>
            <a:off x="285720" y="4071946"/>
            <a:ext cx="85725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(Atención: no lo hagas a amigos con algún problema cardiovascular). El susto, también puede ser cuando estén todos los invitados reunidos. Pídele a algún amigo que te ayude en secreto y en un momento dado de la noche apaga todas las luces y pon en altavoz un sonido espeluznante como una risa atronadora. Divertido, ¿verdad?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0000">
        <p14:vortex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0"/>
                                        <p:tgtEl>
                                          <p:spTgt spid="7171"/>
                                        </p:tgtEl>
                                      </p:cBhvr>
                                    </p:animEffect>
                                  </p:childTnLst>
                                </p:cTn>
                              </p:par>
                              <p:par>
                                <p:cTn id="8" presetID="42" presetClass="entr" presetSubtype="0" fill="hold" nodeType="withEffect">
                                  <p:stCondLst>
                                    <p:cond delay="0"/>
                                  </p:stCondLst>
                                  <p:childTnLst>
                                    <p:set>
                                      <p:cBhvr>
                                        <p:cTn id="9" dur="1" fill="hold">
                                          <p:stCondLst>
                                            <p:cond delay="0"/>
                                          </p:stCondLst>
                                        </p:cTn>
                                        <p:tgtEl>
                                          <p:spTgt spid="7171"/>
                                        </p:tgtEl>
                                        <p:attrNameLst>
                                          <p:attrName>style.visibility</p:attrName>
                                        </p:attrNameLst>
                                      </p:cBhvr>
                                      <p:to>
                                        <p:strVal val="visible"/>
                                      </p:to>
                                    </p:set>
                                    <p:animEffect transition="in" filter="fade">
                                      <p:cBhvr>
                                        <p:cTn id="10" dur="5000"/>
                                        <p:tgtEl>
                                          <p:spTgt spid="7171"/>
                                        </p:tgtEl>
                                      </p:cBhvr>
                                    </p:animEffect>
                                    <p:anim calcmode="lin" valueType="num">
                                      <p:cBhvr>
                                        <p:cTn id="11" dur="5000" fill="hold"/>
                                        <p:tgtEl>
                                          <p:spTgt spid="7171"/>
                                        </p:tgtEl>
                                        <p:attrNameLst>
                                          <p:attrName>ppt_x</p:attrName>
                                        </p:attrNameLst>
                                      </p:cBhvr>
                                      <p:tavLst>
                                        <p:tav tm="0">
                                          <p:val>
                                            <p:strVal val="#ppt_x"/>
                                          </p:val>
                                        </p:tav>
                                        <p:tav tm="100000">
                                          <p:val>
                                            <p:strVal val="#ppt_x"/>
                                          </p:val>
                                        </p:tav>
                                      </p:tavLst>
                                    </p:anim>
                                    <p:anim calcmode="lin" valueType="num">
                                      <p:cBhvr>
                                        <p:cTn id="12" dur="5000" fill="hold"/>
                                        <p:tgtEl>
                                          <p:spTgt spid="7171"/>
                                        </p:tgtEl>
                                        <p:attrNameLst>
                                          <p:attrName>ppt_y</p:attrName>
                                        </p:attrNameLst>
                                      </p:cBhvr>
                                      <p:tavLst>
                                        <p:tav tm="0">
                                          <p:val>
                                            <p:strVal val="#ppt_y+.1"/>
                                          </p:val>
                                        </p:tav>
                                        <p:tav tm="100000">
                                          <p:val>
                                            <p:strVal val="#ppt_y"/>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10"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1196"/>
            <a:ext cx="6048672" cy="72008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91328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856270" y="3565514"/>
            <a:ext cx="7431459" cy="775594"/>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noFill/>
                  <a:round/>
                  <a:headEnd/>
                  <a:tailEnd/>
                </a:ln>
                <a:effectLst>
                  <a:reflection blurRad="6350" stA="60000" endA="900" endPos="58000" dir="5400000" sy="-100000" algn="bl" rotWithShape="0"/>
                </a:effectLst>
                <a:latin typeface="High Tower Text"/>
              </a:rPr>
              <a:t>- </a:t>
            </a:r>
            <a:r>
              <a:rPr lang="es-ES" sz="3600" kern="10" spc="-360" dirty="0" smtClean="0">
                <a:ln w="12700">
                  <a:noFill/>
                  <a:round/>
                  <a:headEnd/>
                  <a:tailEnd/>
                </a:ln>
                <a:effectLst>
                  <a:reflection blurRad="6350" stA="60000" endA="900" endPos="58000" dir="5400000" sy="-100000" algn="bl" rotWithShape="0"/>
                </a:effectLst>
                <a:latin typeface="High Tower Text"/>
              </a:rPr>
              <a:t> </a:t>
            </a:r>
            <a:r>
              <a:rPr lang="es-ES" sz="3600" kern="10" spc="-360" dirty="0" err="1" smtClean="0">
                <a:ln w="12700">
                  <a:noFill/>
                  <a:round/>
                  <a:headEnd/>
                  <a:tailEnd/>
                </a:ln>
                <a:effectLst>
                  <a:reflection blurRad="6350" stA="60000" endA="900" endPos="58000" dir="5400000" sy="-100000" algn="bl" rotWithShape="0"/>
                </a:effectLst>
                <a:latin typeface="High Tower Text"/>
              </a:rPr>
              <a:t>Ghostbusters</a:t>
            </a:r>
            <a:r>
              <a:rPr lang="es-ES" sz="3600" kern="10" spc="-360" dirty="0" smtClean="0">
                <a:ln w="12700">
                  <a:noFill/>
                  <a:round/>
                  <a:headEnd/>
                  <a:tailEnd/>
                </a:ln>
                <a:effectLst>
                  <a:reflection blurRad="6350" stA="60000" endA="900" endPos="58000" dir="5400000" sy="-100000" algn="bl" rotWithShape="0"/>
                </a:effectLst>
                <a:latin typeface="High Tower Text"/>
              </a:rPr>
              <a:t>  ( </a:t>
            </a:r>
            <a:r>
              <a:rPr lang="es-ES" sz="3600" kern="10" spc="-360" dirty="0" err="1" smtClean="0">
                <a:ln w="12700">
                  <a:noFill/>
                  <a:round/>
                  <a:headEnd/>
                  <a:tailEnd/>
                </a:ln>
                <a:effectLst>
                  <a:reflection blurRad="6350" stA="60000" endA="900" endPos="58000" dir="5400000" sy="-100000" algn="bl" rotWithShape="0"/>
                </a:effectLst>
                <a:latin typeface="High Tower Text"/>
              </a:rPr>
              <a:t>Ray</a:t>
            </a:r>
            <a:r>
              <a:rPr lang="es-ES" sz="3600" kern="10" spc="-360" dirty="0" smtClean="0">
                <a:ln w="12700">
                  <a:noFill/>
                  <a:round/>
                  <a:headEnd/>
                  <a:tailEnd/>
                </a:ln>
                <a:effectLst>
                  <a:reflection blurRad="6350" stA="60000" endA="900" endPos="58000" dir="5400000" sy="-100000" algn="bl" rotWithShape="0"/>
                </a:effectLst>
                <a:latin typeface="High Tower Text"/>
              </a:rPr>
              <a:t> Parker Jr.  )  </a:t>
            </a:r>
            <a:r>
              <a:rPr lang="es-ES" sz="3600" kern="10" spc="-360" dirty="0" smtClean="0">
                <a:ln w="12700">
                  <a:noFill/>
                  <a:round/>
                  <a:headEnd/>
                  <a:tailEnd/>
                </a:ln>
                <a:effectLst>
                  <a:reflection blurRad="6350" stA="60000" endA="900" endPos="58000" dir="5400000" sy="-100000" algn="bl" rotWithShape="0"/>
                </a:effectLst>
                <a:latin typeface="Georgia" pitchFamily="18" charset="0"/>
              </a:rPr>
              <a:t>   </a:t>
            </a:r>
            <a:endParaRPr lang="es-ES" sz="3600" kern="10" spc="-360" dirty="0">
              <a:ln w="12700">
                <a:no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021048" y="2771144"/>
            <a:ext cx="7416824" cy="69087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Pet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Sematary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Punk Rock Ramones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187624" y="1849388"/>
            <a:ext cx="7344816"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This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is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Halloween ( Danny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Elfman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827584" y="4548100"/>
            <a:ext cx="7803752" cy="67509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Thriller ( Michael Jackson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43730019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lásico de Office">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2801</Words>
  <Application>Microsoft Office PowerPoint</Application>
  <PresentationFormat>Presentación en pantalla (16:10)</PresentationFormat>
  <Paragraphs>127</Paragraphs>
  <Slides>64</Slides>
  <Notes>48</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64</vt:i4>
      </vt:variant>
    </vt:vector>
  </HeadingPairs>
  <TitlesOfParts>
    <vt:vector size="75" baseType="lpstr">
      <vt:lpstr>Arial</vt:lpstr>
      <vt:lpstr>Arial Black</vt:lpstr>
      <vt:lpstr>Brock Script</vt:lpstr>
      <vt:lpstr>Calibri</vt:lpstr>
      <vt:lpstr>Georgia</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2025-03-09T15:14:40Z</dcterms:created>
  <dcterms:modified xsi:type="dcterms:W3CDTF">2026-10-25T13:24:06Z</dcterms:modified>
</cp:coreProperties>
</file>