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10" r:id="rId3"/>
    <p:sldId id="256" r:id="rId4"/>
    <p:sldId id="371" r:id="rId5"/>
    <p:sldId id="372" r:id="rId6"/>
    <p:sldId id="373" r:id="rId7"/>
    <p:sldId id="376" r:id="rId8"/>
    <p:sldId id="418" r:id="rId9"/>
    <p:sldId id="375" r:id="rId10"/>
    <p:sldId id="378" r:id="rId11"/>
    <p:sldId id="377" r:id="rId12"/>
    <p:sldId id="348" r:id="rId13"/>
    <p:sldId id="349" r:id="rId14"/>
    <p:sldId id="379" r:id="rId15"/>
    <p:sldId id="380" r:id="rId16"/>
    <p:sldId id="350" r:id="rId17"/>
    <p:sldId id="381" r:id="rId18"/>
    <p:sldId id="382" r:id="rId19"/>
    <p:sldId id="419" r:id="rId20"/>
    <p:sldId id="384" r:id="rId21"/>
    <p:sldId id="385" r:id="rId22"/>
    <p:sldId id="335" r:id="rId23"/>
    <p:sldId id="336" r:id="rId24"/>
    <p:sldId id="427" r:id="rId25"/>
    <p:sldId id="428" r:id="rId26"/>
    <p:sldId id="431" r:id="rId27"/>
    <p:sldId id="429" r:id="rId28"/>
    <p:sldId id="432" r:id="rId29"/>
    <p:sldId id="433" r:id="rId30"/>
    <p:sldId id="434" r:id="rId31"/>
    <p:sldId id="435" r:id="rId32"/>
    <p:sldId id="436" r:id="rId33"/>
    <p:sldId id="437" r:id="rId34"/>
    <p:sldId id="353" r:id="rId35"/>
    <p:sldId id="438" r:id="rId36"/>
    <p:sldId id="386" r:id="rId37"/>
    <p:sldId id="439" r:id="rId38"/>
    <p:sldId id="440" r:id="rId39"/>
    <p:sldId id="441" r:id="rId40"/>
    <p:sldId id="387" r:id="rId41"/>
    <p:sldId id="421" r:id="rId42"/>
    <p:sldId id="403" r:id="rId43"/>
    <p:sldId id="404" r:id="rId44"/>
    <p:sldId id="356" r:id="rId45"/>
    <p:sldId id="393" r:id="rId46"/>
    <p:sldId id="394" r:id="rId47"/>
    <p:sldId id="395" r:id="rId48"/>
    <p:sldId id="397" r:id="rId49"/>
    <p:sldId id="390" r:id="rId50"/>
    <p:sldId id="354" r:id="rId51"/>
    <p:sldId id="398" r:id="rId52"/>
    <p:sldId id="351" r:id="rId53"/>
    <p:sldId id="392" r:id="rId54"/>
    <p:sldId id="425" r:id="rId55"/>
    <p:sldId id="402" r:id="rId56"/>
    <p:sldId id="405" r:id="rId57"/>
    <p:sldId id="408" r:id="rId58"/>
    <p:sldId id="423" r:id="rId59"/>
    <p:sldId id="358" r:id="rId60"/>
    <p:sldId id="406" r:id="rId61"/>
    <p:sldId id="424" r:id="rId62"/>
    <p:sldId id="411" r:id="rId63"/>
    <p:sldId id="426" r:id="rId6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D2aXCV/Dp2q1+yN9rAMQA==" hashData="CT1J2XXAYZ2+VNom/db+Bq1AS3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a:srgbClr val="F9AB6B"/>
    <a:srgbClr val="D6A300"/>
    <a:srgbClr val="005696"/>
    <a:srgbClr val="C92979"/>
    <a:srgbClr val="B52D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042" autoAdjust="0"/>
    <p:restoredTop sz="94660"/>
  </p:normalViewPr>
  <p:slideViewPr>
    <p:cSldViewPr>
      <p:cViewPr>
        <p:scale>
          <a:sx n="60" d="100"/>
          <a:sy n="60" d="100"/>
        </p:scale>
        <p:origin x="638" y="57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F1F64022-7A26-4411-8A27-AFDB9F311318}" type="datetimeFigureOut">
              <a:rPr lang="es-ES"/>
              <a:pPr>
                <a:defRPr/>
              </a:pPr>
              <a:t>24/04/2023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181F1846-0609-4169-AD92-3DF70E1E0B12}" type="slidenum">
              <a:rPr lang="es-ES"/>
              <a:pPr>
                <a:defRPr/>
              </a:pPr>
              <a:t>‹Nº›</a:t>
            </a:fld>
            <a:endParaRPr lang="es-ES"/>
          </a:p>
        </p:txBody>
      </p:sp>
    </p:spTree>
    <p:extLst>
      <p:ext uri="{BB962C8B-B14F-4D97-AF65-F5344CB8AC3E}">
        <p14:creationId xmlns:p14="http://schemas.microsoft.com/office/powerpoint/2010/main" val="39449719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1769341-94D2-456E-A857-76078AB9CBE3}" type="datetimeFigureOut">
              <a:rPr lang="es-ES"/>
              <a:pPr>
                <a:defRPr/>
              </a:pPr>
              <a:t>24/04/2023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549DC4F-AF3D-4FC1-9669-13972E4D48CD}" type="slidenum">
              <a:rPr lang="es-ES"/>
              <a:pPr>
                <a:defRPr/>
              </a:pPr>
              <a:t>‹Nº›</a:t>
            </a:fld>
            <a:endParaRPr lang="es-ES"/>
          </a:p>
        </p:txBody>
      </p:sp>
    </p:spTree>
  </p:cSld>
  <p:clrMapOvr>
    <a:masterClrMapping/>
  </p:clrMapOvr>
  <p:transition spd="med"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C9C5682-C32C-4787-AA7C-5E0B96FAF68B}" type="datetimeFigureOut">
              <a:rPr lang="es-ES"/>
              <a:pPr>
                <a:defRPr/>
              </a:pPr>
              <a:t>24/04/2023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1D9BF3D-3D13-463C-A4C4-8EA0EC0560B7}" type="slidenum">
              <a:rPr lang="es-ES"/>
              <a:pPr>
                <a:defRPr/>
              </a:pPr>
              <a:t>‹Nº›</a:t>
            </a:fld>
            <a:endParaRPr lang="es-ES"/>
          </a:p>
        </p:txBody>
      </p:sp>
    </p:spTree>
  </p:cSld>
  <p:clrMapOvr>
    <a:masterClrMapping/>
  </p:clrMapOvr>
  <p:transition spd="med"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428B7C4-E85D-472E-8DCF-7570A0656EE2}" type="datetimeFigureOut">
              <a:rPr lang="es-ES"/>
              <a:pPr>
                <a:defRPr/>
              </a:pPr>
              <a:t>24/04/2023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E7B3ECC-DC4A-443F-BB19-EAA2CE437E8C}" type="slidenum">
              <a:rPr lang="es-ES"/>
              <a:pPr>
                <a:defRPr/>
              </a:pPr>
              <a:t>‹Nº›</a:t>
            </a:fld>
            <a:endParaRPr lang="es-ES"/>
          </a:p>
        </p:txBody>
      </p:sp>
    </p:spTree>
  </p:cSld>
  <p:clrMapOvr>
    <a:masterClrMapping/>
  </p:clrMapOvr>
  <p:transition spd="med"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DEC07A8-A607-412E-AE34-858EB49A7B69}" type="datetimeFigureOut">
              <a:rPr lang="es-ES"/>
              <a:pPr>
                <a:defRPr/>
              </a:pPr>
              <a:t>24/04/2023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D213835-3E82-4CE3-B521-93A0BF9838C5}" type="slidenum">
              <a:rPr lang="es-ES"/>
              <a:pPr>
                <a:defRPr/>
              </a:pPr>
              <a:t>‹Nº›</a:t>
            </a:fld>
            <a:endParaRPr lang="es-ES"/>
          </a:p>
        </p:txBody>
      </p:sp>
    </p:spTree>
  </p:cSld>
  <p:clrMapOvr>
    <a:masterClrMapping/>
  </p:clrMapOvr>
  <p:transition spd="med"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751371F-BC4B-47A0-BDCC-3C5D1A1DE5F3}" type="datetimeFigureOut">
              <a:rPr lang="es-ES"/>
              <a:pPr>
                <a:defRPr/>
              </a:pPr>
              <a:t>24/04/2023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79B089D-EE9A-43FC-A2D4-20113823668B}" type="slidenum">
              <a:rPr lang="es-ES"/>
              <a:pPr>
                <a:defRPr/>
              </a:pPr>
              <a:t>‹Nº›</a:t>
            </a:fld>
            <a:endParaRPr lang="es-ES"/>
          </a:p>
        </p:txBody>
      </p:sp>
    </p:spTree>
  </p:cSld>
  <p:clrMapOvr>
    <a:masterClrMapping/>
  </p:clrMapOvr>
  <p:transition spd="med"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6431652-ECFF-4518-9982-9B190A6A80B9}" type="datetimeFigureOut">
              <a:rPr lang="es-ES"/>
              <a:pPr>
                <a:defRPr/>
              </a:pPr>
              <a:t>24/04/2023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92D6CE2-286F-4EFD-956A-5BE504F1C36C}" type="slidenum">
              <a:rPr lang="es-ES"/>
              <a:pPr>
                <a:defRPr/>
              </a:pPr>
              <a:t>‹Nº›</a:t>
            </a:fld>
            <a:endParaRPr lang="es-ES"/>
          </a:p>
        </p:txBody>
      </p:sp>
    </p:spTree>
  </p:cSld>
  <p:clrMapOvr>
    <a:masterClrMapping/>
  </p:clrMapOvr>
  <p:transition spd="med"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618EA7C-8C1D-40D9-AB1B-BFCB643C4D06}" type="datetimeFigureOut">
              <a:rPr lang="es-ES"/>
              <a:pPr>
                <a:defRPr/>
              </a:pPr>
              <a:t>24/04/2023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329C128-6C4A-4E66-A91F-D1FDB1D23D4D}" type="slidenum">
              <a:rPr lang="es-ES"/>
              <a:pPr>
                <a:defRPr/>
              </a:pPr>
              <a:t>‹Nº›</a:t>
            </a:fld>
            <a:endParaRPr lang="es-ES"/>
          </a:p>
        </p:txBody>
      </p:sp>
    </p:spTree>
  </p:cSld>
  <p:clrMapOvr>
    <a:masterClrMapping/>
  </p:clrMapOvr>
  <p:transition spd="med"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C592BAF-E504-419B-8591-20B22D941BF9}" type="datetimeFigureOut">
              <a:rPr lang="es-ES"/>
              <a:pPr>
                <a:defRPr/>
              </a:pPr>
              <a:t>24/04/2023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67CF657-58E9-409E-AC2C-06AE998AE87B}" type="slidenum">
              <a:rPr lang="es-ES"/>
              <a:pPr>
                <a:defRPr/>
              </a:pPr>
              <a:t>‹Nº›</a:t>
            </a:fld>
            <a:endParaRPr lang="es-ES"/>
          </a:p>
        </p:txBody>
      </p:sp>
    </p:spTree>
  </p:cSld>
  <p:clrMapOvr>
    <a:masterClrMapping/>
  </p:clrMapOvr>
  <p:transition spd="med"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1C6DF59-9EFC-43A2-8A9F-3FFDF49C72C9}" type="datetimeFigureOut">
              <a:rPr lang="es-ES"/>
              <a:pPr>
                <a:defRPr/>
              </a:pPr>
              <a:t>24/04/2023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59B8A04-C751-4254-B1B4-3608290A67CA}" type="slidenum">
              <a:rPr lang="es-ES"/>
              <a:pPr>
                <a:defRPr/>
              </a:pPr>
              <a:t>‹Nº›</a:t>
            </a:fld>
            <a:endParaRPr lang="es-ES"/>
          </a:p>
        </p:txBody>
      </p:sp>
    </p:spTree>
  </p:cSld>
  <p:clrMapOvr>
    <a:masterClrMapping/>
  </p:clrMapOvr>
  <p:transition spd="med"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5ED37C1-938B-4102-8C55-4A028D392304}" type="datetimeFigureOut">
              <a:rPr lang="es-ES"/>
              <a:pPr>
                <a:defRPr/>
              </a:pPr>
              <a:t>24/04/2023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4CDDD75-9171-4F3E-ABCC-F285D26E8B62}" type="slidenum">
              <a:rPr lang="es-ES"/>
              <a:pPr>
                <a:defRPr/>
              </a:pPr>
              <a:t>‹Nº›</a:t>
            </a:fld>
            <a:endParaRPr lang="es-ES"/>
          </a:p>
        </p:txBody>
      </p:sp>
    </p:spTree>
  </p:cSld>
  <p:clrMapOvr>
    <a:masterClrMapping/>
  </p:clrMapOvr>
  <p:transition spd="med"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1063A16-A112-4B3C-81A4-F7469FC20947}" type="datetimeFigureOut">
              <a:rPr lang="es-ES"/>
              <a:pPr>
                <a:defRPr/>
              </a:pPr>
              <a:t>24/04/2023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127BFC8-B6D9-4F16-9AE9-A2B54B2ED668}" type="slidenum">
              <a:rPr lang="es-ES"/>
              <a:pPr>
                <a:defRPr/>
              </a:pPr>
              <a:t>‹Nº›</a:t>
            </a:fld>
            <a:endParaRPr lang="es-ES"/>
          </a:p>
        </p:txBody>
      </p:sp>
    </p:spTree>
  </p:cSld>
  <p:clrMapOvr>
    <a:masterClrMapping/>
  </p:clrMapOvr>
  <p:transition spd="med"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0B03C61F-E966-46D1-8F31-DDF59436B677}" type="datetimeFigureOut">
              <a:rPr lang="es-ES"/>
              <a:pPr>
                <a:defRPr/>
              </a:pPr>
              <a:t>24/04/2023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5CD4A148-AA4A-4B53-ACE7-3CD4D3DB212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WordArt 3"/>
          <p:cNvSpPr>
            <a:spLocks noChangeArrowheads="1" noChangeShapeType="1" noTextEdit="1"/>
          </p:cNvSpPr>
          <p:nvPr/>
        </p:nvSpPr>
        <p:spPr bwMode="auto">
          <a:xfrm>
            <a:off x="755650" y="193675"/>
            <a:ext cx="7559675" cy="947738"/>
          </a:xfrm>
          <a:prstGeom prst="rect">
            <a:avLst/>
          </a:prstGeom>
        </p:spPr>
        <p:txBody>
          <a:bodyPr wrap="none" fromWordArt="1">
            <a:prstTxWarp prst="textTriangle">
              <a:avLst>
                <a:gd name="adj" fmla="val 50000"/>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Feria de abril en Sevilla </a:t>
            </a:r>
          </a:p>
        </p:txBody>
      </p:sp>
      <p:sp>
        <p:nvSpPr>
          <p:cNvPr id="71684" name="WordArt 4"/>
          <p:cNvSpPr>
            <a:spLocks noChangeArrowheads="1" noChangeShapeType="1" noTextEdit="1"/>
          </p:cNvSpPr>
          <p:nvPr/>
        </p:nvSpPr>
        <p:spPr bwMode="auto">
          <a:xfrm>
            <a:off x="827088" y="1417638"/>
            <a:ext cx="7285037" cy="1079500"/>
          </a:xfrm>
          <a:prstGeom prst="rect">
            <a:avLst/>
          </a:prstGeom>
        </p:spPr>
        <p:txBody>
          <a:bodyPr wrap="none" fromWordArt="1">
            <a:prstTxWarp prst="textInflateBottom">
              <a:avLst>
                <a:gd name="adj" fmla="val 68083"/>
              </a:avLst>
            </a:prstTxWarp>
            <a:scene3d>
              <a:camera prst="perspectiveRelaxedModerately"/>
              <a:lightRig rig="legacyFlat3" dir="b"/>
            </a:scene3d>
            <a:sp3d extrusionH="887400" prstMaterial="legacyMatte">
              <a:bevelT w="38100" h="38100" prst="angle"/>
              <a:extrusionClr>
                <a:srgbClr val="9400ED"/>
              </a:extrusionClr>
            </a:sp3d>
          </a:bodyPr>
          <a:lstStyle/>
          <a:p>
            <a:pPr algn="ctr">
              <a:defRPr/>
            </a:pPr>
            <a:r>
              <a:rPr lang="es-ES" sz="32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Arial Black"/>
              </a:rPr>
              <a:t>  Fotografías recopiladas de internet  </a:t>
            </a:r>
          </a:p>
        </p:txBody>
      </p:sp>
      <p:sp>
        <p:nvSpPr>
          <p:cNvPr id="71685" name="WordArt 5"/>
          <p:cNvSpPr>
            <a:spLocks noChangeArrowheads="1" noChangeShapeType="1" noTextEdit="1"/>
          </p:cNvSpPr>
          <p:nvPr/>
        </p:nvSpPr>
        <p:spPr bwMode="auto">
          <a:xfrm>
            <a:off x="971550" y="2570163"/>
            <a:ext cx="6913563" cy="804862"/>
          </a:xfrm>
          <a:prstGeom prst="rect">
            <a:avLst/>
          </a:prstGeom>
        </p:spPr>
        <p:txBody>
          <a:bodyPr wrap="none" fromWordArt="1">
            <a:prstTxWarp prst="text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200" kern="10" dirty="0">
                <a:ln w="19050">
                  <a:solidFill>
                    <a:srgbClr val="99CCFF"/>
                  </a:solidFill>
                  <a:round/>
                  <a:headEnd/>
                  <a:tailEnd/>
                </a:ln>
                <a:solidFill>
                  <a:srgbClr val="0066CC"/>
                </a:solidFill>
                <a:effectLst>
                  <a:outerShdw dist="35921" dir="2700000" algn="ctr" rotWithShape="0">
                    <a:srgbClr val="990000"/>
                  </a:outerShdw>
                </a:effectLst>
                <a:latin typeface="Impact"/>
              </a:rPr>
              <a:t> Creado y Diseñado por: </a:t>
            </a:r>
          </a:p>
        </p:txBody>
      </p:sp>
      <p:sp>
        <p:nvSpPr>
          <p:cNvPr id="71686" name="WordArt 6"/>
          <p:cNvSpPr>
            <a:spLocks noChangeArrowheads="1" noChangeShapeType="1" noTextEdit="1"/>
          </p:cNvSpPr>
          <p:nvPr/>
        </p:nvSpPr>
        <p:spPr bwMode="auto">
          <a:xfrm>
            <a:off x="1116013" y="3865563"/>
            <a:ext cx="6769100" cy="6477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8000"/>
                    </a:gs>
                    <a:gs pos="100000">
                      <a:srgbClr val="00FF00"/>
                    </a:gs>
                  </a:gsLst>
                  <a:lin ang="189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8000"/>
                  </a:gs>
                  <a:gs pos="100000">
                    <a:srgbClr val="00FF00"/>
                  </a:gs>
                </a:gsLst>
                <a:lin ang="18900000" scaled="1"/>
              </a:gradFill>
              <a:effectLst>
                <a:prstShdw prst="shdw17" dist="17961" dir="13500000">
                  <a:srgbClr val="009900"/>
                </a:prstShdw>
              </a:effectLst>
              <a:latin typeface="High Tower Text"/>
            </a:endParaRPr>
          </a:p>
        </p:txBody>
      </p:sp>
      <p:sp>
        <p:nvSpPr>
          <p:cNvPr id="71688" name="WordArt 8"/>
          <p:cNvSpPr>
            <a:spLocks noChangeArrowheads="1" noChangeShapeType="1" noTextEdit="1"/>
          </p:cNvSpPr>
          <p:nvPr/>
        </p:nvSpPr>
        <p:spPr bwMode="auto">
          <a:xfrm>
            <a:off x="2916238" y="4657725"/>
            <a:ext cx="3384550" cy="6604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1683"/>
                                        </p:tgtEl>
                                        <p:attrNameLst>
                                          <p:attrName>style.visibility</p:attrName>
                                        </p:attrNameLst>
                                      </p:cBhvr>
                                      <p:to>
                                        <p:strVal val="visible"/>
                                      </p:to>
                                    </p:set>
                                    <p:anim calcmode="lin" valueType="num">
                                      <p:cBhvr>
                                        <p:cTn id="7" dur="2000" fill="hold"/>
                                        <p:tgtEl>
                                          <p:spTgt spid="71683"/>
                                        </p:tgtEl>
                                        <p:attrNameLst>
                                          <p:attrName>ppt_w</p:attrName>
                                        </p:attrNameLst>
                                      </p:cBhvr>
                                      <p:tavLst>
                                        <p:tav tm="0">
                                          <p:val>
                                            <p:strVal val="4*#ppt_w"/>
                                          </p:val>
                                        </p:tav>
                                        <p:tav tm="100000">
                                          <p:val>
                                            <p:strVal val="#ppt_w"/>
                                          </p:val>
                                        </p:tav>
                                      </p:tavLst>
                                    </p:anim>
                                    <p:anim calcmode="lin" valueType="num">
                                      <p:cBhvr>
                                        <p:cTn id="8" dur="2000" fill="hold"/>
                                        <p:tgtEl>
                                          <p:spTgt spid="7168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71684"/>
                                        </p:tgtEl>
                                        <p:attrNameLst>
                                          <p:attrName>style.visibility</p:attrName>
                                        </p:attrNameLst>
                                      </p:cBhvr>
                                      <p:to>
                                        <p:strVal val="visible"/>
                                      </p:to>
                                    </p:set>
                                    <p:anim calcmode="lin" valueType="num">
                                      <p:cBhvr>
                                        <p:cTn id="12" dur="2000" fill="hold"/>
                                        <p:tgtEl>
                                          <p:spTgt spid="71684"/>
                                        </p:tgtEl>
                                        <p:attrNameLst>
                                          <p:attrName>ppt_w</p:attrName>
                                        </p:attrNameLst>
                                      </p:cBhvr>
                                      <p:tavLst>
                                        <p:tav tm="0">
                                          <p:val>
                                            <p:fltVal val="0"/>
                                          </p:val>
                                        </p:tav>
                                        <p:tav tm="100000">
                                          <p:val>
                                            <p:strVal val="#ppt_w"/>
                                          </p:val>
                                        </p:tav>
                                      </p:tavLst>
                                    </p:anim>
                                    <p:anim calcmode="lin" valueType="num">
                                      <p:cBhvr>
                                        <p:cTn id="13" dur="2000" fill="hold"/>
                                        <p:tgtEl>
                                          <p:spTgt spid="71684"/>
                                        </p:tgtEl>
                                        <p:attrNameLst>
                                          <p:attrName>ppt_h</p:attrName>
                                        </p:attrNameLst>
                                      </p:cBhvr>
                                      <p:tavLst>
                                        <p:tav tm="0">
                                          <p:val>
                                            <p:fltVal val="0"/>
                                          </p:val>
                                        </p:tav>
                                        <p:tav tm="100000">
                                          <p:val>
                                            <p:strVal val="#ppt_h"/>
                                          </p:val>
                                        </p:tav>
                                      </p:tavLst>
                                    </p:anim>
                                  </p:childTnLst>
                                </p:cTn>
                              </p:par>
                            </p:childTnLst>
                          </p:cTn>
                        </p:par>
                        <p:par>
                          <p:cTn id="14" fill="hold">
                            <p:stCondLst>
                              <p:cond delay="4500"/>
                            </p:stCondLst>
                            <p:childTnLst>
                              <p:par>
                                <p:cTn id="15" presetID="26" presetClass="entr" presetSubtype="0" fill="hold" nodeType="afterEffect">
                                  <p:stCondLst>
                                    <p:cond delay="500"/>
                                  </p:stCondLst>
                                  <p:childTnLst>
                                    <p:set>
                                      <p:cBhvr>
                                        <p:cTn id="16" dur="1" fill="hold">
                                          <p:stCondLst>
                                            <p:cond delay="0"/>
                                          </p:stCondLst>
                                        </p:cTn>
                                        <p:tgtEl>
                                          <p:spTgt spid="71685"/>
                                        </p:tgtEl>
                                        <p:attrNameLst>
                                          <p:attrName>style.visibility</p:attrName>
                                        </p:attrNameLst>
                                      </p:cBhvr>
                                      <p:to>
                                        <p:strVal val="visible"/>
                                      </p:to>
                                    </p:set>
                                    <p:animEffect transition="in" filter="wipe(down)">
                                      <p:cBhvr>
                                        <p:cTn id="17" dur="580">
                                          <p:stCondLst>
                                            <p:cond delay="0"/>
                                          </p:stCondLst>
                                        </p:cTn>
                                        <p:tgtEl>
                                          <p:spTgt spid="71685"/>
                                        </p:tgtEl>
                                      </p:cBhvr>
                                    </p:animEffect>
                                    <p:anim calcmode="lin" valueType="num">
                                      <p:cBhvr>
                                        <p:cTn id="18" dur="1822" tmFilter="0,0; 0.14,0.36; 0.43,0.73; 0.71,0.91; 1.0,1.0">
                                          <p:stCondLst>
                                            <p:cond delay="0"/>
                                          </p:stCondLst>
                                        </p:cTn>
                                        <p:tgtEl>
                                          <p:spTgt spid="71685"/>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71685"/>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71685"/>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71685"/>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71685"/>
                                        </p:tgtEl>
                                        <p:attrNameLst>
                                          <p:attrName>ppt_y</p:attrName>
                                        </p:attrNameLst>
                                      </p:cBhvr>
                                      <p:tavLst>
                                        <p:tav tm="0" fmla="#ppt_y-sin(pi*$)/81">
                                          <p:val>
                                            <p:fltVal val="0"/>
                                          </p:val>
                                        </p:tav>
                                        <p:tav tm="100000">
                                          <p:val>
                                            <p:fltVal val="1"/>
                                          </p:val>
                                        </p:tav>
                                      </p:tavLst>
                                    </p:anim>
                                    <p:animScale>
                                      <p:cBhvr>
                                        <p:cTn id="23" dur="26">
                                          <p:stCondLst>
                                            <p:cond delay="650"/>
                                          </p:stCondLst>
                                        </p:cTn>
                                        <p:tgtEl>
                                          <p:spTgt spid="71685"/>
                                        </p:tgtEl>
                                      </p:cBhvr>
                                      <p:to x="100000" y="60000"/>
                                    </p:animScale>
                                    <p:animScale>
                                      <p:cBhvr>
                                        <p:cTn id="24" dur="166" decel="50000">
                                          <p:stCondLst>
                                            <p:cond delay="676"/>
                                          </p:stCondLst>
                                        </p:cTn>
                                        <p:tgtEl>
                                          <p:spTgt spid="71685"/>
                                        </p:tgtEl>
                                      </p:cBhvr>
                                      <p:to x="100000" y="100000"/>
                                    </p:animScale>
                                    <p:animScale>
                                      <p:cBhvr>
                                        <p:cTn id="25" dur="26">
                                          <p:stCondLst>
                                            <p:cond delay="1312"/>
                                          </p:stCondLst>
                                        </p:cTn>
                                        <p:tgtEl>
                                          <p:spTgt spid="71685"/>
                                        </p:tgtEl>
                                      </p:cBhvr>
                                      <p:to x="100000" y="80000"/>
                                    </p:animScale>
                                    <p:animScale>
                                      <p:cBhvr>
                                        <p:cTn id="26" dur="166" decel="50000">
                                          <p:stCondLst>
                                            <p:cond delay="1338"/>
                                          </p:stCondLst>
                                        </p:cTn>
                                        <p:tgtEl>
                                          <p:spTgt spid="71685"/>
                                        </p:tgtEl>
                                      </p:cBhvr>
                                      <p:to x="100000" y="100000"/>
                                    </p:animScale>
                                    <p:animScale>
                                      <p:cBhvr>
                                        <p:cTn id="27" dur="26">
                                          <p:stCondLst>
                                            <p:cond delay="1642"/>
                                          </p:stCondLst>
                                        </p:cTn>
                                        <p:tgtEl>
                                          <p:spTgt spid="71685"/>
                                        </p:tgtEl>
                                      </p:cBhvr>
                                      <p:to x="100000" y="90000"/>
                                    </p:animScale>
                                    <p:animScale>
                                      <p:cBhvr>
                                        <p:cTn id="28" dur="166" decel="50000">
                                          <p:stCondLst>
                                            <p:cond delay="1668"/>
                                          </p:stCondLst>
                                        </p:cTn>
                                        <p:tgtEl>
                                          <p:spTgt spid="71685"/>
                                        </p:tgtEl>
                                      </p:cBhvr>
                                      <p:to x="100000" y="100000"/>
                                    </p:animScale>
                                    <p:animScale>
                                      <p:cBhvr>
                                        <p:cTn id="29" dur="26">
                                          <p:stCondLst>
                                            <p:cond delay="1808"/>
                                          </p:stCondLst>
                                        </p:cTn>
                                        <p:tgtEl>
                                          <p:spTgt spid="71685"/>
                                        </p:tgtEl>
                                      </p:cBhvr>
                                      <p:to x="100000" y="95000"/>
                                    </p:animScale>
                                    <p:animScale>
                                      <p:cBhvr>
                                        <p:cTn id="30" dur="166" decel="50000">
                                          <p:stCondLst>
                                            <p:cond delay="1834"/>
                                          </p:stCondLst>
                                        </p:cTn>
                                        <p:tgtEl>
                                          <p:spTgt spid="71685"/>
                                        </p:tgtEl>
                                      </p:cBhvr>
                                      <p:to x="100000" y="100000"/>
                                    </p:animScale>
                                  </p:childTnLst>
                                </p:cTn>
                              </p:par>
                            </p:childTnLst>
                          </p:cTn>
                        </p:par>
                        <p:par>
                          <p:cTn id="31" fill="hold">
                            <p:stCondLst>
                              <p:cond delay="7000"/>
                            </p:stCondLst>
                            <p:childTnLst>
                              <p:par>
                                <p:cTn id="32" presetID="34" presetClass="entr" presetSubtype="0" fill="hold" nodeType="afterEffect">
                                  <p:stCondLst>
                                    <p:cond delay="500"/>
                                  </p:stCondLst>
                                  <p:childTnLst>
                                    <p:set>
                                      <p:cBhvr>
                                        <p:cTn id="33" dur="1" fill="hold">
                                          <p:stCondLst>
                                            <p:cond delay="0"/>
                                          </p:stCondLst>
                                        </p:cTn>
                                        <p:tgtEl>
                                          <p:spTgt spid="71686"/>
                                        </p:tgtEl>
                                        <p:attrNameLst>
                                          <p:attrName>style.visibility</p:attrName>
                                        </p:attrNameLst>
                                      </p:cBhvr>
                                      <p:to>
                                        <p:strVal val="visible"/>
                                      </p:to>
                                    </p:set>
                                    <p:anim from="(-#ppt_w/2)" to="(#ppt_x)" calcmode="lin" valueType="num">
                                      <p:cBhvr>
                                        <p:cTn id="34" dur="1200" fill="hold">
                                          <p:stCondLst>
                                            <p:cond delay="0"/>
                                          </p:stCondLst>
                                        </p:cTn>
                                        <p:tgtEl>
                                          <p:spTgt spid="71686"/>
                                        </p:tgtEl>
                                        <p:attrNameLst>
                                          <p:attrName>ppt_x</p:attrName>
                                        </p:attrNameLst>
                                      </p:cBhvr>
                                    </p:anim>
                                    <p:anim from="0" to="-1.0" calcmode="lin" valueType="num">
                                      <p:cBhvr>
                                        <p:cTn id="35" dur="400" decel="50000" autoRev="1" fill="hold">
                                          <p:stCondLst>
                                            <p:cond delay="1200"/>
                                          </p:stCondLst>
                                        </p:cTn>
                                        <p:tgtEl>
                                          <p:spTgt spid="71686"/>
                                        </p:tgtEl>
                                        <p:attrNameLst>
                                          <p:attrName>xshear</p:attrName>
                                        </p:attrNameLst>
                                      </p:cBhvr>
                                    </p:anim>
                                    <p:animScale>
                                      <p:cBhvr>
                                        <p:cTn id="36" dur="400" decel="100000" autoRev="1" fill="hold">
                                          <p:stCondLst>
                                            <p:cond delay="1200"/>
                                          </p:stCondLst>
                                        </p:cTn>
                                        <p:tgtEl>
                                          <p:spTgt spid="71686"/>
                                        </p:tgtEl>
                                      </p:cBhvr>
                                      <p:from x="100000" y="100000"/>
                                      <p:to x="80000" y="100000"/>
                                    </p:animScale>
                                    <p:anim by="(#ppt_h/3+#ppt_w*0.1)" calcmode="lin" valueType="num">
                                      <p:cBhvr additive="sum">
                                        <p:cTn id="37" dur="400" decel="100000" autoRev="1" fill="hold">
                                          <p:stCondLst>
                                            <p:cond delay="1200"/>
                                          </p:stCondLst>
                                        </p:cTn>
                                        <p:tgtEl>
                                          <p:spTgt spid="71686"/>
                                        </p:tgtEl>
                                        <p:attrNameLst>
                                          <p:attrName>ppt_x</p:attrName>
                                        </p:attrNameLst>
                                      </p:cBhvr>
                                    </p:anim>
                                  </p:childTnLst>
                                </p:cTn>
                              </p:par>
                            </p:childTnLst>
                          </p:cTn>
                        </p:par>
                        <p:par>
                          <p:cTn id="38" fill="hold">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71688"/>
                                        </p:tgtEl>
                                        <p:attrNameLst>
                                          <p:attrName>style.visibility</p:attrName>
                                        </p:attrNameLst>
                                      </p:cBhvr>
                                      <p:to>
                                        <p:strVal val="visible"/>
                                      </p:to>
                                    </p:set>
                                    <p:anim calcmode="lin" valueType="num">
                                      <p:cBhvr>
                                        <p:cTn id="41" dur="1000" fill="hold"/>
                                        <p:tgtEl>
                                          <p:spTgt spid="71688"/>
                                        </p:tgtEl>
                                        <p:attrNameLst>
                                          <p:attrName>ppt_w</p:attrName>
                                        </p:attrNameLst>
                                      </p:cBhvr>
                                      <p:tavLst>
                                        <p:tav tm="0">
                                          <p:val>
                                            <p:fltVal val="0"/>
                                          </p:val>
                                        </p:tav>
                                        <p:tav tm="100000">
                                          <p:val>
                                            <p:strVal val="#ppt_w"/>
                                          </p:val>
                                        </p:tav>
                                      </p:tavLst>
                                    </p:anim>
                                    <p:anim calcmode="lin" valueType="num">
                                      <p:cBhvr>
                                        <p:cTn id="42" dur="1000" fill="hold"/>
                                        <p:tgtEl>
                                          <p:spTgt spid="7168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288" y="1201738"/>
            <a:ext cx="8497887" cy="1938337"/>
          </a:xfrm>
          <a:prstGeom prst="rect">
            <a:avLst/>
          </a:prstGeom>
          <a:noFill/>
        </p:spPr>
        <p:txBody>
          <a:bodyPr>
            <a:spAutoFit/>
            <a:scene3d>
              <a:camera prst="perspectiveAbove"/>
              <a:lightRig rig="threePt" dir="t"/>
            </a:scene3d>
            <a:sp3d extrusionH="57150">
              <a:bevelT w="82550" h="38100" prst="coolSlant"/>
            </a:sp3d>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Se conoce como Feria de Abril o Feria de Sevilla al conjunto de casetas y atracciones que se instalan en el recinto ferial del barrio de Los Remedios para la celebración de la fiesta local de Sevilla, en la comunidad autónoma de Andalucía, España.</a:t>
            </a:r>
          </a:p>
        </p:txBody>
      </p:sp>
      <p:sp>
        <p:nvSpPr>
          <p:cNvPr id="3" name="2 CuadroTexto"/>
          <p:cNvSpPr txBox="1"/>
          <p:nvPr/>
        </p:nvSpPr>
        <p:spPr>
          <a:xfrm>
            <a:off x="971600" y="265212"/>
            <a:ext cx="7056784" cy="840093"/>
          </a:xfrm>
          <a:prstGeom prst="rect">
            <a:avLst/>
          </a:prstGeom>
          <a:noFill/>
        </p:spPr>
        <p:txBody>
          <a:bodyPr wrap="none">
            <a:prstTxWarp prst="textChevron">
              <a:avLst/>
            </a:prstTxWarp>
            <a:spAutoFit/>
            <a:scene3d>
              <a:camera prst="orthographicFront"/>
              <a:lightRig rig="threePt" dir="t"/>
            </a:scene3d>
            <a:sp3d extrusionH="57150">
              <a:bevelT w="38100" h="38100" prst="angle"/>
            </a:sp3d>
          </a:bodyPr>
          <a:lstStyle/>
          <a:p>
            <a:pPr>
              <a:defRPr/>
            </a:pPr>
            <a:r>
              <a:rPr lang="es-ES" sz="4000" dirty="0">
                <a:solidFill>
                  <a:srgbClr val="00B050"/>
                </a:solidFill>
                <a:effectLst>
                  <a:glow rad="101600">
                    <a:schemeClr val="accent3">
                      <a:satMod val="175000"/>
                      <a:alpha val="40000"/>
                    </a:schemeClr>
                  </a:glow>
                  <a:outerShdw blurRad="38100" dist="38100" dir="2700000" algn="tl">
                    <a:srgbClr val="000000">
                      <a:alpha val="43137"/>
                    </a:srgbClr>
                  </a:outerShdw>
                </a:effectLst>
                <a:latin typeface="Arial Black" pitchFamily="34" charset="0"/>
              </a:rPr>
              <a:t> </a:t>
            </a:r>
            <a:r>
              <a:rPr lang="es-ES" sz="4000" dirty="0">
                <a:solidFill>
                  <a:srgbClr val="00B050"/>
                </a:solidFill>
                <a:effectLst>
                  <a:outerShdw blurRad="38100" dist="38100" dir="2700000" algn="tl">
                    <a:srgbClr val="000000">
                      <a:alpha val="43137"/>
                    </a:srgbClr>
                  </a:outerShdw>
                  <a:reflection blurRad="6350" stA="60000" endA="900" endPos="58000" dir="5400000" sy="-100000" algn="bl" rotWithShape="0"/>
                </a:effectLst>
                <a:latin typeface="Arial Black" pitchFamily="34" charset="0"/>
              </a:rPr>
              <a:t>Feria de abril - Sevilla </a:t>
            </a:r>
          </a:p>
        </p:txBody>
      </p:sp>
      <p:sp>
        <p:nvSpPr>
          <p:cNvPr id="4" name="3 CuadroTexto"/>
          <p:cNvSpPr txBox="1"/>
          <p:nvPr/>
        </p:nvSpPr>
        <p:spPr>
          <a:xfrm>
            <a:off x="395288" y="3505200"/>
            <a:ext cx="8137525" cy="1570038"/>
          </a:xfrm>
          <a:prstGeom prst="rect">
            <a:avLst/>
          </a:prstGeom>
          <a:noFill/>
        </p:spPr>
        <p:txBody>
          <a:bodyPr>
            <a:spAutoFit/>
            <a:scene3d>
              <a:camera prst="perspectiveAbove"/>
              <a:lightRig rig="threePt" dir="t"/>
            </a:scene3d>
            <a:sp3d extrusionH="57150">
              <a:bevelT w="82550" h="38100" prst="coolSlant"/>
            </a:sp3d>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 celebra aproximadamente dos semanas después de la Semana Santa y coincide con los toros en la plaza de la Maestranza, constituyendo estos eventos las Fiestas de Primavera de Sevilla.</a:t>
            </a:r>
          </a:p>
        </p:txBody>
      </p:sp>
    </p:spTree>
  </p:cSld>
  <p:clrMapOvr>
    <a:masterClrMapping/>
  </p:clrMapOvr>
  <mc:AlternateContent xmlns:mc="http://schemas.openxmlformats.org/markup-compatibility/2006" xmlns:p14="http://schemas.microsoft.com/office/powerpoint/2010/main">
    <mc:Choice Requires="p14">
      <p:transition spd="slow" p14:dur="2500" advTm="42000">
        <p14:vortex dir="r"/>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23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6272161_c5e974db6a_o    Es al final del día.jpg"/>
          <p:cNvPicPr>
            <a:picLocks noChangeAspect="1"/>
          </p:cNvPicPr>
          <p:nvPr/>
        </p:nvPicPr>
        <p:blipFill>
          <a:blip r:embed="rId3"/>
          <a:stretch>
            <a:fillRect/>
          </a:stretch>
        </p:blipFill>
        <p:spPr bwMode="auto">
          <a:xfrm>
            <a:off x="26988" y="0"/>
            <a:ext cx="911701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9144000" cy="5715000"/>
          </a:xfrm>
          <a:prstGeom prst="rect">
            <a:avLst/>
          </a:prstGeom>
          <a:solidFill>
            <a:schemeClr val="accent1">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0" y="0"/>
            <a:ext cx="4786313" cy="5715000"/>
          </a:xfrm>
          <a:prstGeom prst="moon">
            <a:avLst>
              <a:gd name="adj" fmla="val 28871"/>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0" y="0"/>
            <a:ext cx="9144000" cy="5715000"/>
          </a:xfrm>
          <a:prstGeom prst="moon">
            <a:avLst>
              <a:gd name="adj" fmla="val 28871"/>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4643438" y="0"/>
            <a:ext cx="4500562" cy="5715000"/>
          </a:xfrm>
          <a:prstGeom prst="moon">
            <a:avLst>
              <a:gd name="adj" fmla="val 28871"/>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1571625" y="476250"/>
            <a:ext cx="3000375" cy="4643438"/>
          </a:xfrm>
          <a:prstGeom prst="moon">
            <a:avLst>
              <a:gd name="adj" fmla="val 38546"/>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4786313" y="476250"/>
            <a:ext cx="2705100" cy="4643438"/>
          </a:xfrm>
          <a:prstGeom prst="moon">
            <a:avLst>
              <a:gd name="adj" fmla="val 43375"/>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2857500" y="1428750"/>
            <a:ext cx="1785938" cy="2857500"/>
          </a:xfrm>
          <a:prstGeom prst="moon">
            <a:avLst>
              <a:gd name="adj" fmla="val 45860"/>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4572000" y="1428750"/>
            <a:ext cx="1643063" cy="2857500"/>
          </a:xfrm>
          <a:prstGeom prst="moon">
            <a:avLst>
              <a:gd name="adj" fmla="val 49957"/>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571472" y="4643450"/>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Una portada que se ha montado dos veces y que llevaba tres años de espera. Inspirada en el hotel Alfonso XIII está iluminada por 25.000 luces </a:t>
            </a:r>
            <a:r>
              <a:rPr lang="es-ES" b="1" dirty="0" err="1" smtClean="0">
                <a:effectLst>
                  <a:glow rad="101600">
                    <a:srgbClr val="C00000">
                      <a:alpha val="60000"/>
                    </a:srgbClr>
                  </a:glow>
                  <a:outerShdw blurRad="38100" dist="38100" dir="2700000" algn="tl">
                    <a:srgbClr val="000000">
                      <a:alpha val="43137"/>
                    </a:srgbClr>
                  </a:outerShdw>
                </a:effectLst>
              </a:rPr>
              <a:t>led</a:t>
            </a:r>
            <a:r>
              <a:rPr lang="es-ES" b="1" dirty="0" smtClean="0">
                <a:effectLst>
                  <a:glow rad="101600">
                    <a:srgbClr val="C00000">
                      <a:alpha val="60000"/>
                    </a:srgbClr>
                  </a:glow>
                  <a:outerShdw blurRad="38100" dist="38100" dir="2700000" algn="tl">
                    <a:srgbClr val="000000">
                      <a:alpha val="43137"/>
                    </a:srgbClr>
                  </a:outerShdw>
                </a:effectLst>
              </a:rPr>
              <a:t>, que suponen un menor consumo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vortex dir="d"/>
        <p:sndAc>
          <p:stSnd loop="1">
            <p:snd r:embed="rId2" name="Variadas.wav"/>
          </p:stSnd>
        </p:sndAc>
      </p:transition>
    </mc:Choice>
    <mc:Fallback xmlns="">
      <p:transition spd="slow" advTm="22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2000"/>
                                        <p:tgtEl>
                                          <p:spTgt spid="11"/>
                                        </p:tgtEl>
                                        <p:attrNameLst>
                                          <p:attrName>ppt_x</p:attrName>
                                        </p:attrNameLst>
                                      </p:cBhvr>
                                      <p:tavLst>
                                        <p:tav tm="0">
                                          <p:val>
                                            <p:strVal val="ppt_x"/>
                                          </p:val>
                                        </p:tav>
                                        <p:tav tm="100000">
                                          <p:val>
                                            <p:strVal val="ppt_x-ppt_w/2"/>
                                          </p:val>
                                        </p:tav>
                                      </p:tavLst>
                                    </p:anim>
                                    <p:anim calcmode="lin" valueType="num">
                                      <p:cBhvr>
                                        <p:cTn id="7" dur="2000"/>
                                        <p:tgtEl>
                                          <p:spTgt spid="11"/>
                                        </p:tgtEl>
                                        <p:attrNameLst>
                                          <p:attrName>ppt_y</p:attrName>
                                        </p:attrNameLst>
                                      </p:cBhvr>
                                      <p:tavLst>
                                        <p:tav tm="0">
                                          <p:val>
                                            <p:strVal val="ppt_y"/>
                                          </p:val>
                                        </p:tav>
                                        <p:tav tm="100000">
                                          <p:val>
                                            <p:strVal val="ppt_y"/>
                                          </p:val>
                                        </p:tav>
                                      </p:tavLst>
                                    </p:anim>
                                    <p:anim calcmode="lin" valueType="num">
                                      <p:cBhvr>
                                        <p:cTn id="8" dur="2000"/>
                                        <p:tgtEl>
                                          <p:spTgt spid="11"/>
                                        </p:tgtEl>
                                        <p:attrNameLst>
                                          <p:attrName>ppt_w</p:attrName>
                                        </p:attrNameLst>
                                      </p:cBhvr>
                                      <p:tavLst>
                                        <p:tav tm="0">
                                          <p:val>
                                            <p:strVal val="ppt_w"/>
                                          </p:val>
                                        </p:tav>
                                        <p:tav tm="100000">
                                          <p:val>
                                            <p:fltVal val="0"/>
                                          </p:val>
                                        </p:tav>
                                      </p:tavLst>
                                    </p:anim>
                                    <p:anim calcmode="lin" valueType="num">
                                      <p:cBhvr>
                                        <p:cTn id="9" dur="2000"/>
                                        <p:tgtEl>
                                          <p:spTgt spid="11"/>
                                        </p:tgtEl>
                                        <p:attrNameLst>
                                          <p:attrName>ppt_h</p:attrName>
                                        </p:attrNameLst>
                                      </p:cBhvr>
                                      <p:tavLst>
                                        <p:tav tm="0">
                                          <p:val>
                                            <p:strVal val="ppt_h"/>
                                          </p:val>
                                        </p:tav>
                                        <p:tav tm="100000">
                                          <p:val>
                                            <p:strVal val="ppt_h"/>
                                          </p:val>
                                        </p:tav>
                                      </p:tavLst>
                                    </p:anim>
                                    <p:set>
                                      <p:cBhvr>
                                        <p:cTn id="10" dur="1" fill="hold">
                                          <p:stCondLst>
                                            <p:cond delay="1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ppt_w/2"/>
                                          </p:val>
                                        </p:tav>
                                      </p:tavLst>
                                    </p:anim>
                                    <p:anim calcmode="lin" valueType="num">
                                      <p:cBhvr>
                                        <p:cTn id="13" dur="3000"/>
                                        <p:tgtEl>
                                          <p:spTgt spid="12"/>
                                        </p:tgtEl>
                                        <p:attrNameLst>
                                          <p:attrName>ppt_y</p:attrName>
                                        </p:attrNameLst>
                                      </p:cBhvr>
                                      <p:tavLst>
                                        <p:tav tm="0">
                                          <p:val>
                                            <p:strVal val="ppt_y"/>
                                          </p:val>
                                        </p:tav>
                                        <p:tav tm="100000">
                                          <p:val>
                                            <p:strVal val="ppt_y"/>
                                          </p:val>
                                        </p:tav>
                                      </p:tavLst>
                                    </p:anim>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6"/>
                                        </p:tgtEl>
                                        <p:attrNameLst>
                                          <p:attrName>ppt_x</p:attrName>
                                        </p:attrNameLst>
                                      </p:cBhvr>
                                      <p:tavLst>
                                        <p:tav tm="0">
                                          <p:val>
                                            <p:strVal val="ppt_x"/>
                                          </p:val>
                                        </p:tav>
                                        <p:tav tm="100000">
                                          <p:val>
                                            <p:strVal val="ppt_x-ppt_w/2"/>
                                          </p:val>
                                        </p:tav>
                                      </p:tavLst>
                                    </p:anim>
                                    <p:anim calcmode="lin" valueType="num">
                                      <p:cBhvr>
                                        <p:cTn id="31" dur="3000"/>
                                        <p:tgtEl>
                                          <p:spTgt spid="6"/>
                                        </p:tgtEl>
                                        <p:attrNameLst>
                                          <p:attrName>ppt_y</p:attrName>
                                        </p:attrNameLst>
                                      </p:cBhvr>
                                      <p:tavLst>
                                        <p:tav tm="0">
                                          <p:val>
                                            <p:strVal val="ppt_y"/>
                                          </p:val>
                                        </p:tav>
                                        <p:tav tm="100000">
                                          <p:val>
                                            <p:strVal val="ppt_y"/>
                                          </p:val>
                                        </p:tav>
                                      </p:tavLst>
                                    </p:anim>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strVal val="ppt_h"/>
                                          </p:val>
                                        </p:tav>
                                      </p:tavLst>
                                    </p:anim>
                                    <p:set>
                                      <p:cBhvr>
                                        <p:cTn id="34" dur="1" fill="hold">
                                          <p:stCondLst>
                                            <p:cond delay="2999"/>
                                          </p:stCondLst>
                                        </p:cTn>
                                        <p:tgtEl>
                                          <p:spTgt spid="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2000"/>
                                        <p:tgtEl>
                                          <p:spTgt spid="13"/>
                                        </p:tgtEl>
                                      </p:cBhvr>
                                    </p:animEffect>
                                    <p:set>
                                      <p:cBhvr>
                                        <p:cTn id="43" dur="1" fill="hold">
                                          <p:stCondLst>
                                            <p:cond delay="1999"/>
                                          </p:stCondLst>
                                        </p:cTn>
                                        <p:tgtEl>
                                          <p:spTgt spid="13"/>
                                        </p:tgtEl>
                                        <p:attrNameLst>
                                          <p:attrName>style.visibility</p:attrName>
                                        </p:attrNameLst>
                                      </p:cBhvr>
                                      <p:to>
                                        <p:strVal val="hidden"/>
                                      </p:to>
                                    </p:set>
                                  </p:childTnLst>
                                </p:cTn>
                              </p:par>
                              <p:par>
                                <p:cTn id="44" presetID="6"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circle(out)">
                                      <p:cBhvr>
                                        <p:cTn id="46" dur="3000"/>
                                        <p:tgtEl>
                                          <p:spTgt spid="4"/>
                                        </p:tgtEl>
                                      </p:cBhvr>
                                    </p:animEffect>
                                  </p:childTnLst>
                                </p:cTn>
                              </p:par>
                              <p:par>
                                <p:cTn id="47" presetID="17" presetClass="entr" presetSubtype="1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fltVal val="0"/>
                                          </p:val>
                                        </p:tav>
                                        <p:tav tm="100000">
                                          <p:val>
                                            <p:strVal val="#ppt_w"/>
                                          </p:val>
                                        </p:tav>
                                      </p:tavLst>
                                    </p:anim>
                                    <p:anim calcmode="lin" valueType="num">
                                      <p:cBhvr>
                                        <p:cTn id="50" dur="3000" fill="hold"/>
                                        <p:tgtEl>
                                          <p:spTgt spid="4"/>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1"/>
                                          </p:val>
                                        </p:tav>
                                        <p:tav tm="100000">
                                          <p:val>
                                            <p:strVal val="#ppt_x"/>
                                          </p:val>
                                        </p:tav>
                                      </p:tavLst>
                                    </p:anim>
                                    <p:anim calcmode="lin" valueType="num">
                                      <p:cBhvr>
                                        <p:cTn id="5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anhattan-night-skyline - copia.jpg"/>
          <p:cNvPicPr>
            <a:picLocks noGrp="1" noChangeAspect="1"/>
          </p:cNvPicPr>
          <p:nvPr>
            <p:ph idx="1"/>
          </p:nvPr>
        </p:nvPicPr>
        <p:blipFill>
          <a:blip r:embed="rId2"/>
          <a:stretch>
            <a:fillRect/>
          </a:stretch>
        </p:blipFill>
        <p:spPr>
          <a:xfrm>
            <a:off x="0" y="0"/>
            <a:ext cx="9144000" cy="5715000"/>
          </a:xfrm>
          <a:ln>
            <a:noFill/>
          </a:ln>
        </p:spPr>
      </p:pic>
      <p:sp>
        <p:nvSpPr>
          <p:cNvPr id="5" name="4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85720" y="4643450"/>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Tres años después de que en marzo de 2020 hubiera que parar y desmontar el real de Los Remedios, la única portada de la Feria de Sevilla que ha sido montada dos veces luce de nuevo en el recinto de Los Remedios.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ew-york-skyline.jpg"/>
          <p:cNvPicPr>
            <a:picLocks noChangeAspect="1"/>
          </p:cNvPicPr>
          <p:nvPr/>
        </p:nvPicPr>
        <p:blipFill>
          <a:blip r:embed="rId2"/>
          <a:stretch>
            <a:fillRect/>
          </a:stretch>
        </p:blipFill>
        <p:spPr bwMode="auto">
          <a:xfrm>
            <a:off x="-642974" y="0"/>
            <a:ext cx="1050138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85720" y="4643450"/>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Si se miran las medidas, hay que recordar que tiene una altura de 39 metros por 50 metros de ancho y 6 de fondo, está compuesta por un cuerpo principal, articulado en dos niveles y dos torres en los extremos.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lesdenuevayorkjl5.jpg"/>
          <p:cNvPicPr>
            <a:picLocks noChangeAspect="1"/>
          </p:cNvPicPr>
          <p:nvPr/>
        </p:nvPicPr>
        <p:blipFill>
          <a:blip r:embed="rId2"/>
          <a:stretch>
            <a:fillRect/>
          </a:stretch>
        </p:blipFill>
        <p:spPr bwMode="auto">
          <a:xfrm>
            <a:off x="0" y="4465"/>
            <a:ext cx="9144000" cy="5706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714348" y="4357698"/>
            <a:ext cx="785818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Largas colas para montar en el autobús. Durante la feria, el servicio de transportes urbanos organiza una línea especial de autobús que parte del Prado de San Sebastián (calle José María </a:t>
            </a:r>
            <a:r>
              <a:rPr lang="es-ES" b="1" dirty="0" err="1" smtClean="0">
                <a:effectLst>
                  <a:glow rad="101600">
                    <a:srgbClr val="C00000">
                      <a:alpha val="60000"/>
                    </a:srgbClr>
                  </a:glow>
                  <a:outerShdw blurRad="38100" dist="38100" dir="2700000" algn="tl">
                    <a:srgbClr val="000000">
                      <a:alpha val="43137"/>
                    </a:srgbClr>
                  </a:outerShdw>
                </a:effectLst>
              </a:rPr>
              <a:t>Osborne</a:t>
            </a:r>
            <a:r>
              <a:rPr lang="es-ES" b="1" dirty="0" smtClean="0">
                <a:effectLst>
                  <a:glow rad="101600">
                    <a:srgbClr val="C00000">
                      <a:alpha val="60000"/>
                    </a:srgbClr>
                  </a:glow>
                  <a:outerShdw blurRad="38100" dist="38100" dir="2700000" algn="tl">
                    <a:srgbClr val="000000">
                      <a:alpha val="43137"/>
                    </a:srgbClr>
                  </a:outerShdw>
                </a:effectLst>
              </a:rPr>
              <a:t>) y termina en el recinto junto a la portada.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a:srcRect t="75000" r="50000"/>
          <a:stretch>
            <a:fillRect/>
          </a:stretch>
        </p:blipFill>
        <p:spPr bwMode="auto">
          <a:xfrm>
            <a:off x="0" y="4286260"/>
            <a:ext cx="4572000" cy="1428740"/>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a:srcRect l="50000" t="75000"/>
          <a:stretch>
            <a:fillRect/>
          </a:stretch>
        </p:blipFill>
        <p:spPr bwMode="auto">
          <a:xfrm>
            <a:off x="4572000" y="4286260"/>
            <a:ext cx="4572001" cy="1428740"/>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a:srcRect t="50000" r="50000" b="25000"/>
          <a:stretch>
            <a:fillRect/>
          </a:stretch>
        </p:blipFill>
        <p:spPr bwMode="auto">
          <a:xfrm>
            <a:off x="0" y="2857500"/>
            <a:ext cx="4572000" cy="1428760"/>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a:srcRect l="50000" t="50000" b="25000"/>
          <a:stretch>
            <a:fillRect/>
          </a:stretch>
        </p:blipFill>
        <p:spPr bwMode="auto">
          <a:xfrm>
            <a:off x="4572000" y="2857500"/>
            <a:ext cx="4571999" cy="1428760"/>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a:srcRect t="25000" r="50000" b="50000"/>
          <a:stretch>
            <a:fillRect/>
          </a:stretch>
        </p:blipFill>
        <p:spPr bwMode="auto">
          <a:xfrm>
            <a:off x="0" y="1428740"/>
            <a:ext cx="4572000" cy="1428760"/>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a:srcRect l="50000" b="75000"/>
          <a:stretch>
            <a:fillRect/>
          </a:stretch>
        </p:blipFill>
        <p:spPr bwMode="auto">
          <a:xfrm>
            <a:off x="4572000" y="0"/>
            <a:ext cx="4572000" cy="1428740"/>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a:srcRect r="50000" b="75000"/>
          <a:stretch>
            <a:fillRect/>
          </a:stretch>
        </p:blipFill>
        <p:spPr bwMode="auto">
          <a:xfrm>
            <a:off x="0" y="0"/>
            <a:ext cx="4572000" cy="1428740"/>
          </a:xfrm>
          <a:prstGeom prst="rect">
            <a:avLst/>
          </a:prstGeom>
          <a:noFill/>
          <a:ln w="9525">
            <a:noFill/>
            <a:miter lim="800000"/>
            <a:headEnd/>
            <a:tailEnd/>
          </a:ln>
        </p:spPr>
      </p:pic>
      <p:pic>
        <p:nvPicPr>
          <p:cNvPr id="23" name="22 Imagen" descr="Imagen3.jpg"/>
          <p:cNvPicPr>
            <a:picLocks noChangeAspect="1"/>
          </p:cNvPicPr>
          <p:nvPr/>
        </p:nvPicPr>
        <p:blipFill>
          <a:blip r:embed="rId2"/>
          <a:srcRect l="50000" t="25000" b="50000"/>
          <a:stretch>
            <a:fillRect/>
          </a:stretch>
        </p:blipFill>
        <p:spPr bwMode="auto">
          <a:xfrm>
            <a:off x="4572000" y="1428740"/>
            <a:ext cx="4571999" cy="1428760"/>
          </a:xfrm>
          <a:prstGeom prst="rect">
            <a:avLst/>
          </a:prstGeom>
          <a:noFill/>
          <a:ln w="9525">
            <a:noFill/>
            <a:miter lim="800000"/>
            <a:headEnd/>
            <a:tailEnd/>
          </a:ln>
        </p:spPr>
      </p:pic>
      <p:sp>
        <p:nvSpPr>
          <p:cNvPr id="24" name="23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714348" y="4357698"/>
            <a:ext cx="814393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Cuenta la leyenda que hubo una sevillana que fue todos los días a la Feria de Abril y no murió en el intento. Que estrenó la Feria un </a:t>
            </a:r>
            <a:r>
              <a:rPr lang="es-ES" b="1" i="1" dirty="0" smtClean="0">
                <a:effectLst>
                  <a:glow rad="101600">
                    <a:srgbClr val="C00000">
                      <a:alpha val="60000"/>
                    </a:srgbClr>
                  </a:glow>
                  <a:outerShdw blurRad="38100" dist="38100" dir="2700000" algn="tl">
                    <a:srgbClr val="000000">
                      <a:alpha val="43137"/>
                    </a:srgbClr>
                  </a:outerShdw>
                </a:effectLst>
              </a:rPr>
              <a:t>jueves de farolillos</a:t>
            </a:r>
            <a:r>
              <a:rPr lang="es-ES" b="1" dirty="0" smtClean="0">
                <a:effectLst>
                  <a:glow rad="101600">
                    <a:srgbClr val="C00000">
                      <a:alpha val="60000"/>
                    </a:srgbClr>
                  </a:glow>
                  <a:outerShdw blurRad="38100" dist="38100" dir="2700000" algn="tl">
                    <a:srgbClr val="000000">
                      <a:alpha val="43137"/>
                    </a:srgbClr>
                  </a:outerShdw>
                </a:effectLst>
              </a:rPr>
              <a:t> (así bautizó a la previa) y que la cerró la noche de los fuegos artificiales. Aunque eso fue antes de la pandemia.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glitter pattern="hexago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24"/>
                                        </p:tgtEl>
                                      </p:cBhvr>
                                    </p:animEffect>
                                    <p:set>
                                      <p:cBhvr>
                                        <p:cTn id="7" dur="1" fill="hold">
                                          <p:stCondLst>
                                            <p:cond delay="4999"/>
                                          </p:stCondLst>
                                        </p:cTn>
                                        <p:tgtEl>
                                          <p:spTgt spid="24"/>
                                        </p:tgtEl>
                                        <p:attrNameLst>
                                          <p:attrName>style.visibility</p:attrName>
                                        </p:attrNameLst>
                                      </p:cBhvr>
                                      <p:to>
                                        <p:strVal val="hidden"/>
                                      </p:to>
                                    </p:se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par>
                                <p:cTn id="11" presetID="22" presetClass="entr" presetSubtype="8"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2" fill="hold" nodeType="withEffect">
                                  <p:stCondLst>
                                    <p:cond delay="1000"/>
                                  </p:stCondLst>
                                  <p:childTnLst>
                                    <p:set>
                                      <p:cBhvr>
                                        <p:cTn id="15" dur="1" fill="hold">
                                          <p:stCondLst>
                                            <p:cond delay="0"/>
                                          </p:stCondLst>
                                        </p:cTn>
                                        <p:tgtEl>
                                          <p:spTgt spid="23"/>
                                        </p:tgtEl>
                                        <p:attrNameLst>
                                          <p:attrName>style.visibility</p:attrName>
                                        </p:attrNameLst>
                                      </p:cBhvr>
                                      <p:to>
                                        <p:strVal val="visible"/>
                                      </p:to>
                                    </p:set>
                                    <p:animEffect transition="in" filter="wipe(right)">
                                      <p:cBhvr>
                                        <p:cTn id="16" dur="500"/>
                                        <p:tgtEl>
                                          <p:spTgt spid="23"/>
                                        </p:tgtEl>
                                      </p:cBhvr>
                                    </p:animEffect>
                                  </p:childTnLst>
                                </p:cTn>
                              </p:par>
                              <p:par>
                                <p:cTn id="17" presetID="22" presetClass="entr" presetSubtype="1" fill="hold" nodeType="withEffect">
                                  <p:stCondLst>
                                    <p:cond delay="150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par>
                                <p:cTn id="20" presetID="22"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par>
                                <p:cTn id="23" presetID="22" presetClass="entr" presetSubtype="1"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Effect transition="in" filter="wipe(up)">
                                      <p:cBhvr>
                                        <p:cTn id="25" dur="500"/>
                                        <p:tgtEl>
                                          <p:spTgt spid="4"/>
                                        </p:tgtEl>
                                      </p:cBhvr>
                                    </p:animEffect>
                                  </p:childTnLst>
                                </p:cTn>
                              </p:par>
                              <p:par>
                                <p:cTn id="26" presetID="22" presetClass="entr" presetSubtype="1" fill="hold" nodeType="withEffect">
                                  <p:stCondLst>
                                    <p:cond delay="350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500"/>
                                        <p:tgtEl>
                                          <p:spTgt spid="3"/>
                                        </p:tgtEl>
                                      </p:cBhvr>
                                    </p:animEffect>
                                  </p:childTnLst>
                                </p:cTn>
                              </p:par>
                              <p:par>
                                <p:cTn id="29" presetID="22" presetClass="entr" presetSubtype="2" fill="hold" nodeType="withEffect">
                                  <p:stCondLst>
                                    <p:cond delay="4000"/>
                                  </p:stCondLst>
                                  <p:childTnLst>
                                    <p:set>
                                      <p:cBhvr>
                                        <p:cTn id="30" dur="1" fill="hold">
                                          <p:stCondLst>
                                            <p:cond delay="0"/>
                                          </p:stCondLst>
                                        </p:cTn>
                                        <p:tgtEl>
                                          <p:spTgt spid="2050"/>
                                        </p:tgtEl>
                                        <p:attrNameLst>
                                          <p:attrName>style.visibility</p:attrName>
                                        </p:attrNameLst>
                                      </p:cBhvr>
                                      <p:to>
                                        <p:strVal val="visible"/>
                                      </p:to>
                                    </p:set>
                                    <p:animEffect transition="in" filter="wipe(right)">
                                      <p:cBhvr>
                                        <p:cTn id="31" dur="500"/>
                                        <p:tgtEl>
                                          <p:spTgt spid="2050"/>
                                        </p:tgtEl>
                                      </p:cBhvr>
                                    </p:animEffect>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1"/>
                                          </p:val>
                                        </p:tav>
                                        <p:tav tm="100000">
                                          <p:val>
                                            <p:strVal val="#ppt_x"/>
                                          </p:val>
                                        </p:tav>
                                      </p:tavLst>
                                    </p:anim>
                                    <p:anim calcmode="lin" valueType="num">
                                      <p:cBhvr>
                                        <p:cTn id="3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s.jpg pub americano N.Y..jpg"/>
          <p:cNvPicPr>
            <a:picLocks noChangeAspect="1"/>
          </p:cNvPicPr>
          <p:nvPr/>
        </p:nvPicPr>
        <p:blipFill>
          <a:blip r:embed="rId2"/>
          <a:srcRec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219" name="4 CuadroTexto"/>
          <p:cNvSpPr txBox="1">
            <a:spLocks noChangeArrowheads="1"/>
          </p:cNvSpPr>
          <p:nvPr/>
        </p:nvSpPr>
        <p:spPr bwMode="auto">
          <a:xfrm>
            <a:off x="428625" y="5407025"/>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42844" y="4357698"/>
            <a:ext cx="878687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Cuando la lozanía todavía le permitía vivir al límite y las nochecitas de desenfreno no eran tan de mañanitas de ibuprofeno. El caso es que, tan grande fue su hazaña, que desde que lo consiguió, muchos se han interesado en saber sus trucos para lograr la misma proeza.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litter dir="u"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4/3*#ppt_w"/>
                                          </p:val>
                                        </p:tav>
                                        <p:tav tm="100000">
                                          <p:val>
                                            <p:strVal val="#ppt_w"/>
                                          </p:val>
                                        </p:tav>
                                      </p:tavLst>
                                    </p:anim>
                                    <p:anim calcmode="lin" valueType="num">
                                      <p:cBhvr>
                                        <p:cTn id="14" dur="35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imessquareojodigitalnu0~0.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291" name="4 CuadroTexto"/>
          <p:cNvSpPr txBox="1">
            <a:spLocks noChangeArrowheads="1"/>
          </p:cNvSpPr>
          <p:nvPr/>
        </p:nvSpPr>
        <p:spPr bwMode="auto">
          <a:xfrm>
            <a:off x="285750" y="5407025"/>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0825" y="4657725"/>
            <a:ext cx="864235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Quizá hemos venido un poco pronto, pues aún quedan algunas casetas por levantar, podemos </a:t>
            </a:r>
            <a:r>
              <a:rPr lang="es-ES" b="1" dirty="0">
                <a:effectLst>
                  <a:glow rad="101600">
                    <a:schemeClr val="accent2">
                      <a:satMod val="175000"/>
                      <a:alpha val="40000"/>
                    </a:schemeClr>
                  </a:glow>
                  <a:outerShdw blurRad="38100" dist="38100" dir="2700000" algn="tl">
                    <a:srgbClr val="000000">
                      <a:alpha val="43137"/>
                    </a:srgbClr>
                  </a:outerShdw>
                </a:effectLst>
              </a:rPr>
              <a:t>ver algunos operarios descargando el material para la construcción de una de las </a:t>
            </a:r>
            <a:r>
              <a:rPr lang="es-ES" b="1" dirty="0" smtClean="0">
                <a:effectLst>
                  <a:glow rad="101600">
                    <a:schemeClr val="accent2">
                      <a:satMod val="175000"/>
                      <a:alpha val="40000"/>
                    </a:schemeClr>
                  </a:glow>
                  <a:outerShdw blurRad="38100" dist="38100" dir="2700000" algn="tl">
                    <a:srgbClr val="000000">
                      <a:alpha val="43137"/>
                    </a:srgbClr>
                  </a:outerShdw>
                </a:effectLst>
              </a:rPr>
              <a:t>casetas.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glitter dir="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LES-DE-NY-NOCTURNA-USA-a2766580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B05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00034" y="4572012"/>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Asociación de Montadores e Instaladores de Casetas de Feria vuelve a dar la voz de alarma. El año pasado se quedaron casetas sin montar y en 2023 está siendo también muy complicado.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glitter dir="d"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II-Winter-II-a23318532.jpg"/>
          <p:cNvPicPr>
            <a:picLocks noChangeAspect="1"/>
          </p:cNvPicPr>
          <p:nvPr/>
        </p:nvPicPr>
        <p:blipFill>
          <a:blip r:embed="rId2"/>
          <a:srcRect/>
          <a:stretch>
            <a:fillRect/>
          </a:stretch>
        </p:blipFill>
        <p:spPr bwMode="auto">
          <a:xfrm>
            <a:off x="0" y="554038"/>
            <a:ext cx="9144000" cy="4679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54038"/>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5233988"/>
            <a:ext cx="9144000" cy="481012"/>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554038"/>
            <a:ext cx="9144000" cy="4679950"/>
          </a:xfrm>
          <a:prstGeom prst="rect">
            <a:avLst/>
          </a:prstGeom>
          <a:solidFill>
            <a:srgbClr val="C00000">
              <a:alpha val="6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785786" y="4643450"/>
            <a:ext cx="7173936"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Con el montaje de los farolillos pasa lo mismo, todo está por terminar. Claro </a:t>
            </a:r>
            <a:r>
              <a:rPr lang="es-ES" b="1" dirty="0">
                <a:effectLst>
                  <a:glow rad="101600">
                    <a:schemeClr val="accent2">
                      <a:satMod val="175000"/>
                      <a:alpha val="40000"/>
                    </a:schemeClr>
                  </a:glow>
                  <a:outerShdw blurRad="38100" dist="38100" dir="2700000" algn="tl">
                    <a:srgbClr val="000000">
                      <a:alpha val="43137"/>
                    </a:srgbClr>
                  </a:outerShdw>
                </a:effectLst>
              </a:rPr>
              <a:t>que si no vienes con tiempo, también te puedes perder todos estos detalles.</a:t>
            </a:r>
          </a:p>
        </p:txBody>
      </p:sp>
    </p:spTree>
  </p:cSld>
  <p:clrMapOvr>
    <a:masterClrMapping/>
  </p:clrMapOvr>
  <mc:AlternateContent xmlns:mc="http://schemas.openxmlformats.org/markup-compatibility/2006" xmlns:p14="http://schemas.microsoft.com/office/powerpoint/2010/main">
    <mc:Choice Requires="p14">
      <p:transition spd="slow" p14:dur="2500" advTm="20000">
        <p14:glitte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9" presetClass="entr" presetSubtype="0" ac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5"/>
                                        </p:tgtEl>
                                        <p:attrNameLst>
                                          <p:attrName>ppt_y</p:attrName>
                                        </p:attrNameLst>
                                      </p:cBhvr>
                                      <p:tavLst>
                                        <p:tav tm="0">
                                          <p:val>
                                            <p:strVal val="#ppt_y"/>
                                          </p:val>
                                        </p:tav>
                                        <p:tav tm="100000">
                                          <p:val>
                                            <p:strVal val="#ppt_y"/>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por-la-maana-Wintermorgen-a23403726.jpg"/>
          <p:cNvPicPr>
            <a:picLocks noChangeAspect="1"/>
          </p:cNvPicPr>
          <p:nvPr/>
        </p:nvPicPr>
        <p:blipFill>
          <a:blip r:embed="rId2"/>
          <a:srcRect/>
          <a:stretch>
            <a:fillRect/>
          </a:stretch>
        </p:blipFill>
        <p:spPr bwMode="auto">
          <a:xfrm>
            <a:off x="0" y="481013"/>
            <a:ext cx="9144000" cy="4752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
            <a:ext cx="9144000" cy="4812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5233764"/>
            <a:ext cx="9144000" cy="481237"/>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481013"/>
            <a:ext cx="9144000" cy="4752975"/>
          </a:xfrm>
          <a:prstGeom prst="rect">
            <a:avLst/>
          </a:prstGeom>
          <a:solidFill>
            <a:schemeClr val="tx1">
              <a:lumMod val="7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714348" y="4572012"/>
            <a:ext cx="7818464"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Yo como soy muy detallista, me gusta fijarme en </a:t>
            </a:r>
            <a:r>
              <a:rPr lang="es-ES" b="1" dirty="0" smtClean="0">
                <a:effectLst>
                  <a:glow rad="101600">
                    <a:schemeClr val="accent2">
                      <a:satMod val="175000"/>
                      <a:alpha val="40000"/>
                    </a:schemeClr>
                  </a:glow>
                  <a:outerShdw blurRad="38100" dist="38100" dir="2700000" algn="tl">
                    <a:srgbClr val="000000">
                      <a:alpha val="43137"/>
                    </a:srgbClr>
                  </a:outerShdw>
                </a:effectLst>
              </a:rPr>
              <a:t>cada uno de </a:t>
            </a:r>
            <a:r>
              <a:rPr lang="es-ES" b="1" dirty="0">
                <a:effectLst>
                  <a:glow rad="101600">
                    <a:schemeClr val="accent2">
                      <a:satMod val="175000"/>
                      <a:alpha val="40000"/>
                    </a:schemeClr>
                  </a:glow>
                  <a:outerShdw blurRad="38100" dist="38100" dir="2700000" algn="tl">
                    <a:srgbClr val="000000">
                      <a:alpha val="43137"/>
                    </a:srgbClr>
                  </a:outerShdw>
                </a:effectLst>
              </a:rPr>
              <a:t>los detalles, y me doy cuenta que todavía les quedan por poner muchos farolillos a estas dos jóvenes operarias.</a:t>
            </a:r>
          </a:p>
        </p:txBody>
      </p:sp>
    </p:spTree>
  </p:cSld>
  <p:clrMapOvr>
    <a:masterClrMapping/>
  </p:clrMapOvr>
  <mc:AlternateContent xmlns:mc="http://schemas.openxmlformats.org/markup-compatibility/2006" xmlns:p14="http://schemas.microsoft.com/office/powerpoint/2010/main">
    <mc:Choice Requires="p14">
      <p:transition spd="slow" p14:dur="2500" advTm="23000">
        <p14:glitter di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55"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ppt_w*0.7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animEffect transition="in" filter="fade">
                                      <p:cBhvr>
                                        <p:cTn id="18" dur="3000"/>
                                        <p:tgtEl>
                                          <p:spTgt spid="5"/>
                                        </p:tgtEl>
                                      </p:cBhvr>
                                    </p:animEffect>
                                  </p:childTnLst>
                                </p:cTn>
                              </p:par>
                              <p:par>
                                <p:cTn id="19" presetID="20" presetClass="exit" presetSubtype="0" fill="hold" grpId="0" nodeType="withEffect">
                                  <p:stCondLst>
                                    <p:cond delay="0"/>
                                  </p:stCondLst>
                                  <p:childTnLst>
                                    <p:animEffect transition="out" filter="wedge">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times square. nueva york.jpg"/>
          <p:cNvPicPr>
            <a:picLocks noChangeAspect="1"/>
          </p:cNvPicPr>
          <p:nvPr/>
        </p:nvPicPr>
        <p:blipFill>
          <a:blip r:embed="rId2"/>
          <a:srcRect/>
          <a:stretch>
            <a:fillRect/>
          </a:stretch>
        </p:blipFill>
        <p:spPr bwMode="auto">
          <a:xfrm>
            <a:off x="4763"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rgbClr val="FF0000">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873625"/>
            <a:ext cx="803751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continuación un poquito de historia sobre esta feria que nunca viene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mal aprender cosas. A mí me encanta aprender cosas todos los días.</a:t>
            </a:r>
          </a:p>
        </p:txBody>
      </p:sp>
    </p:spTree>
  </p:cSld>
  <p:clrMapOvr>
    <a:masterClrMapping/>
  </p:clrMapOvr>
  <mc:AlternateContent xmlns:mc="http://schemas.openxmlformats.org/markup-compatibility/2006" xmlns:p14="http://schemas.microsoft.com/office/powerpoint/2010/main">
    <mc:Choice Requires="p14">
      <p:transition spd="slow" p14:dur="2500" advTm="19000">
        <p14:glitter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7" presetClass="exit" presetSubtype="1" fill="hold" grpId="1"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ppt_x"/>
                                          </p:val>
                                        </p:tav>
                                      </p:tavLst>
                                    </p:anim>
                                    <p:anim calcmode="lin" valueType="num">
                                      <p:cBhvr additive="base">
                                        <p:cTn id="10" dur="3000"/>
                                        <p:tgtEl>
                                          <p:spTgt spid="6"/>
                                        </p:tgtEl>
                                        <p:attrNameLst>
                                          <p:attrName>ppt_y</p:attrName>
                                        </p:attrNameLst>
                                      </p:cBhvr>
                                      <p:tavLst>
                                        <p:tav tm="0">
                                          <p:val>
                                            <p:strVal val="ppt_y"/>
                                          </p:val>
                                        </p:tav>
                                        <p:tav tm="100000">
                                          <p:val>
                                            <p:strVal val="0-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xit" presetSubtype="4" fill="hold" grpId="1" nodeType="withEffect">
                                  <p:stCondLst>
                                    <p:cond delay="0"/>
                                  </p:stCondLst>
                                  <p:childTnLst>
                                    <p:anim calcmode="lin" valueType="num">
                                      <p:cBhvr>
                                        <p:cTn id="16" dur="3000"/>
                                        <p:tgtEl>
                                          <p:spTgt spid="5"/>
                                        </p:tgtEl>
                                        <p:attrNameLst>
                                          <p:attrName>ppt_x</p:attrName>
                                        </p:attrNameLst>
                                      </p:cBhvr>
                                      <p:tavLst>
                                        <p:tav tm="0">
                                          <p:val>
                                            <p:strVal val="ppt_x"/>
                                          </p:val>
                                        </p:tav>
                                        <p:tav tm="100000">
                                          <p:val>
                                            <p:strVal val="ppt_x"/>
                                          </p:val>
                                        </p:tav>
                                      </p:tavLst>
                                    </p:anim>
                                    <p:anim calcmode="lin" valueType="num">
                                      <p:cBhvr>
                                        <p:cTn id="17" dur="3000"/>
                                        <p:tgtEl>
                                          <p:spTgt spid="5"/>
                                        </p:tgtEl>
                                        <p:attrNameLst>
                                          <p:attrName>ppt_y</p:attrName>
                                        </p:attrNameLst>
                                      </p:cBhvr>
                                      <p:tavLst>
                                        <p:tav tm="0">
                                          <p:val>
                                            <p:strVal val="ppt_y"/>
                                          </p:val>
                                        </p:tav>
                                        <p:tav tm="100000">
                                          <p:val>
                                            <p:strVal val="ppt_y+ppt_h/2"/>
                                          </p:val>
                                        </p:tav>
                                      </p:tavLst>
                                    </p:anim>
                                    <p:anim calcmode="lin" valueType="num">
                                      <p:cBhvr>
                                        <p:cTn id="18" dur="3000"/>
                                        <p:tgtEl>
                                          <p:spTgt spid="5"/>
                                        </p:tgtEl>
                                        <p:attrNameLst>
                                          <p:attrName>ppt_w</p:attrName>
                                        </p:attrNameLst>
                                      </p:cBhvr>
                                      <p:tavLst>
                                        <p:tav tm="0">
                                          <p:val>
                                            <p:strVal val="ppt_w"/>
                                          </p:val>
                                        </p:tav>
                                        <p:tav tm="100000">
                                          <p:val>
                                            <p:strVal val="ppt_w"/>
                                          </p:val>
                                        </p:tav>
                                      </p:tavLst>
                                    </p:anim>
                                    <p:anim calcmode="lin" valueType="num">
                                      <p:cBhvr>
                                        <p:cTn id="19" dur="3000"/>
                                        <p:tgtEl>
                                          <p:spTgt spid="5"/>
                                        </p:tgtEl>
                                        <p:attrNameLst>
                                          <p:attrName>ppt_h</p:attrName>
                                        </p:attrNameLst>
                                      </p:cBhvr>
                                      <p:tavLst>
                                        <p:tav tm="0">
                                          <p:val>
                                            <p:strVal val="ppt_h"/>
                                          </p:val>
                                        </p:tav>
                                        <p:tav tm="100000">
                                          <p:val>
                                            <p:fltVal val="0"/>
                                          </p:val>
                                        </p:tav>
                                      </p:tavLst>
                                    </p:anim>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3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6*min(max(#ppt_w*#ppt_h,.3),1)-7.4)/-.7*#ppt_w"/>
                                          </p:val>
                                        </p:tav>
                                        <p:tav tm="100000">
                                          <p:val>
                                            <p:strVal val="#ppt_w"/>
                                          </p:val>
                                        </p:tav>
                                      </p:tavLst>
                                    </p:anim>
                                    <p:anim calcmode="lin" valueType="num">
                                      <p:cBhvr>
                                        <p:cTn id="24" dur="3000" fill="hold"/>
                                        <p:tgtEl>
                                          <p:spTgt spid="4"/>
                                        </p:tgtEl>
                                        <p:attrNameLst>
                                          <p:attrName>ppt_h</p:attrName>
                                        </p:attrNameLst>
                                      </p:cBhvr>
                                      <p:tavLst>
                                        <p:tav tm="0">
                                          <p:val>
                                            <p:strVal val="(6*min(max(#ppt_w*#ppt_h,.3),1)-7.4)/-.7*#ppt_h"/>
                                          </p:val>
                                        </p:tav>
                                        <p:tav tm="100000">
                                          <p:val>
                                            <p:strVal val="#ppt_h"/>
                                          </p:val>
                                        </p:tav>
                                      </p:tavLst>
                                    </p:anim>
                                    <p:anim calcmode="lin" valueType="num">
                                      <p:cBhvr>
                                        <p:cTn id="25" dur="3000" fill="hold"/>
                                        <p:tgtEl>
                                          <p:spTgt spid="4"/>
                                        </p:tgtEl>
                                        <p:attrNameLst>
                                          <p:attrName>ppt_x</p:attrName>
                                        </p:attrNameLst>
                                      </p:cBhvr>
                                      <p:tavLst>
                                        <p:tav tm="0">
                                          <p:val>
                                            <p:fltVal val="0.5"/>
                                          </p:val>
                                        </p:tav>
                                        <p:tav tm="100000">
                                          <p:val>
                                            <p:strVal val="#ppt_x"/>
                                          </p:val>
                                        </p:tav>
                                      </p:tavLst>
                                    </p:anim>
                                    <p:anim calcmode="lin" valueType="num">
                                      <p:cBhvr>
                                        <p:cTn id="26"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lboa_Park_tower.jpg san dieg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0825" y="4586288"/>
            <a:ext cx="82804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Corría el año 1254 cuando el Rey Alfonso X, el Sabio, hijo de Fernando III el Santo, otorgaba el permiso para la celebración en Sevilla de dos ferias anuales, una de primavera en abril y otra de otoño en San Miguel.</a:t>
            </a:r>
          </a:p>
        </p:txBody>
      </p:sp>
    </p:spTree>
  </p:cSld>
  <p:clrMapOvr>
    <a:masterClrMapping/>
  </p:clrMapOvr>
  <mc:AlternateContent xmlns:mc="http://schemas.openxmlformats.org/markup-compatibility/2006" xmlns:p14="http://schemas.microsoft.com/office/powerpoint/2010/main">
    <mc:Choice Requires="p14">
      <p:transition spd="slow" p14:dur="2500" advTm="26000">
        <p14:glitter di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6"/>
                                        </p:tgtEl>
                                      </p:cBhvr>
                                    </p:animEffect>
                                    <p:anim calcmode="lin" valueType="num">
                                      <p:cBhvr>
                                        <p:cTn id="10" dur="3000"/>
                                        <p:tgtEl>
                                          <p:spTgt spid="6"/>
                                        </p:tgtEl>
                                        <p:attrNameLst>
                                          <p:attrName>style.rotation</p:attrName>
                                        </p:attrNameLst>
                                      </p:cBhvr>
                                      <p:tavLst>
                                        <p:tav tm="0">
                                          <p:val>
                                            <p:fltVal val="0"/>
                                          </p:val>
                                        </p:tav>
                                        <p:tav tm="100000">
                                          <p:val>
                                            <p:fltVal val="720"/>
                                          </p:val>
                                        </p:tav>
                                      </p:tavLst>
                                    </p:anim>
                                    <p:anim calcmode="lin" valueType="num">
                                      <p:cBhvr>
                                        <p:cTn id="11" dur="3000"/>
                                        <p:tgtEl>
                                          <p:spTgt spid="6"/>
                                        </p:tgtEl>
                                        <p:attrNameLst>
                                          <p:attrName>ppt_h</p:attrName>
                                        </p:attrNameLst>
                                      </p:cBhvr>
                                      <p:tavLst>
                                        <p:tav tm="0">
                                          <p:val>
                                            <p:strVal val="ppt_h"/>
                                          </p:val>
                                        </p:tav>
                                        <p:tav tm="100000">
                                          <p:val>
                                            <p:fltVal val="0"/>
                                          </p:val>
                                        </p:tav>
                                      </p:tavLst>
                                    </p:anim>
                                    <p:anim calcmode="lin" valueType="num">
                                      <p:cBhvr>
                                        <p:cTn id="12" dur="3000"/>
                                        <p:tgtEl>
                                          <p:spTgt spid="6"/>
                                        </p:tgtEl>
                                        <p:attrNameLst>
                                          <p:attrName>ppt_w</p:attrName>
                                        </p:attrNameLst>
                                      </p:cBhvr>
                                      <p:tavLst>
                                        <p:tav tm="0">
                                          <p:val>
                                            <p:strVal val="ppt_w"/>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5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0.7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en-el-pueblo-Winter-im-Dorf-a23385154.jpg"/>
          <p:cNvPicPr>
            <a:picLocks noChangeAspect="1"/>
          </p:cNvPicPr>
          <p:nvPr/>
        </p:nvPicPr>
        <p:blipFill>
          <a:blip r:embed="rId2"/>
          <a:srcRect/>
          <a:stretch>
            <a:fillRect/>
          </a:stretch>
        </p:blipFill>
        <p:spPr bwMode="auto">
          <a:xfrm>
            <a:off x="0" y="625475"/>
            <a:ext cx="9144000" cy="44640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625475"/>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5089525"/>
            <a:ext cx="9144000" cy="625475"/>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625475"/>
            <a:ext cx="9144000" cy="446405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0825" y="4657725"/>
            <a:ext cx="871378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De ambas se tenía lejanos recuerdos cuando en 1846 dos sevillanos de adopción, concejales del Ayuntamiento, el vasco José María Ybarra y el catalán Narciso </a:t>
            </a:r>
            <a:r>
              <a:rPr lang="es-ES" b="1" dirty="0" err="1">
                <a:effectLst>
                  <a:glow rad="101600">
                    <a:schemeClr val="accent2">
                      <a:satMod val="175000"/>
                      <a:alpha val="40000"/>
                    </a:schemeClr>
                  </a:glow>
                  <a:outerShdw blurRad="38100" dist="38100" dir="2700000" algn="tl">
                    <a:srgbClr val="1F497D"/>
                  </a:outerShdw>
                </a:effectLst>
              </a:rPr>
              <a:t>Bonaplata</a:t>
            </a:r>
            <a:r>
              <a:rPr lang="es-ES" b="1" dirty="0">
                <a:effectLst>
                  <a:glow rad="101600">
                    <a:schemeClr val="accent2">
                      <a:satMod val="175000"/>
                      <a:alpha val="40000"/>
                    </a:schemeClr>
                  </a:glow>
                  <a:outerShdw blurRad="38100" dist="38100" dir="2700000" algn="tl">
                    <a:srgbClr val="1F497D"/>
                  </a:outerShdw>
                </a:effectLst>
              </a:rPr>
              <a:t>, se les ocurría la hermosa idea de su restauración.</a:t>
            </a:r>
          </a:p>
        </p:txBody>
      </p:sp>
    </p:spTree>
  </p:cSld>
  <p:clrMapOvr>
    <a:masterClrMapping/>
  </p:clrMapOvr>
  <mc:AlternateContent xmlns:mc="http://schemas.openxmlformats.org/markup-compatibility/2006" xmlns:p14="http://schemas.microsoft.com/office/powerpoint/2010/main">
    <mc:Choice Requires="p14">
      <p:transition spd="slow" p14:dur="200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wntown-san-diego.jpg"/>
          <p:cNvPicPr>
            <a:picLocks noChangeAspect="1"/>
          </p:cNvPicPr>
          <p:nvPr/>
        </p:nvPicPr>
        <p:blipFill>
          <a:blip r:embed="rId2"/>
          <a:srcRect/>
          <a:stretch>
            <a:fillRect/>
          </a:stretch>
        </p:blipFill>
        <p:spPr bwMode="auto">
          <a:xfrm>
            <a:off x="0" y="0"/>
            <a:ext cx="9144000" cy="57277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435" name="4 CuadroTexto"/>
          <p:cNvSpPr txBox="1">
            <a:spLocks noChangeArrowheads="1"/>
          </p:cNvSpPr>
          <p:nvPr/>
        </p:nvSpPr>
        <p:spPr bwMode="auto">
          <a:xfrm>
            <a:off x="0" y="5357813"/>
            <a:ext cx="184150" cy="369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accent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8313" y="4657725"/>
            <a:ext cx="8496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60000"/>
                    </a:srgbClr>
                  </a:glow>
                  <a:outerShdw blurRad="38100" dist="38100" dir="2700000" algn="tl">
                    <a:srgbClr val="1F497D"/>
                  </a:outerShdw>
                </a:effectLst>
              </a:rPr>
              <a:t>Tras su propuesta formal, y previo estudio por parte de la comisión designada a tal efecto, el Ayuntamiento aprobó el 18 de septiembre de 1846 la celebración de una única feria anual en los días 18, 19 y 20 de abril…</a:t>
            </a:r>
          </a:p>
        </p:txBody>
      </p:sp>
    </p:spTree>
  </p:cSld>
  <p:clrMapOvr>
    <a:masterClrMapping/>
  </p:clrMapOvr>
  <mc:AlternateContent xmlns:mc="http://schemas.openxmlformats.org/markup-compatibility/2006" xmlns:p14="http://schemas.microsoft.com/office/powerpoint/2010/main">
    <mc:Choice Requires="p14">
      <p:transition spd="slow" p14:dur="2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grpId="0"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ppt_x"/>
                                          </p:val>
                                        </p:tav>
                                      </p:tavLst>
                                    </p:anim>
                                    <p:anim calcmode="lin" valueType="num">
                                      <p:cBhvr additive="base">
                                        <p:cTn id="7" dur="3000"/>
                                        <p:tgtEl>
                                          <p:spTgt spid="6"/>
                                        </p:tgtEl>
                                        <p:attrNameLst>
                                          <p:attrName>ppt_y</p:attrName>
                                        </p:attrNameLst>
                                      </p:cBhvr>
                                      <p:tavLst>
                                        <p:tav tm="0">
                                          <p:val>
                                            <p:strVal val="ppt_y"/>
                                          </p:val>
                                        </p:tav>
                                        <p:tav tm="100000">
                                          <p:val>
                                            <p:strVal val="1+ppt_h/2"/>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Sdsumain.jpg san diego-universidad.jpg"/>
          <p:cNvPicPr>
            <a:picLocks noChangeAspect="1"/>
          </p:cNvPicPr>
          <p:nvPr/>
        </p:nvPicPr>
        <p:blipFill>
          <a:blip r:embed="rId2"/>
          <a:stretch>
            <a:fillRect/>
          </a:stretch>
        </p:blipFill>
        <p:spPr bwMode="auto">
          <a:xfrm>
            <a:off x="103359" y="0"/>
            <a:ext cx="893728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459" name="4 CuadroTexto"/>
          <p:cNvSpPr txBox="1">
            <a:spLocks noChangeArrowheads="1"/>
          </p:cNvSpPr>
          <p:nvPr/>
        </p:nvSpPr>
        <p:spPr bwMode="auto">
          <a:xfrm>
            <a:off x="214313" y="5407025"/>
            <a:ext cx="238125"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s-ES">
                <a:latin typeface="Calibri" pitchFamily="34" charset="0"/>
              </a:rPr>
              <a:t> </a:t>
            </a:r>
          </a:p>
        </p:txBody>
      </p:sp>
      <p:sp>
        <p:nvSpPr>
          <p:cNvPr id="6" name="5 Rectángulo"/>
          <p:cNvSpPr/>
          <p:nvPr/>
        </p:nvSpPr>
        <p:spPr>
          <a:xfrm>
            <a:off x="0" y="0"/>
            <a:ext cx="9144000" cy="5715000"/>
          </a:xfrm>
          <a:prstGeom prst="rect">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586288"/>
            <a:ext cx="79216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…dejando la de San Miguel para un "después" y evitando la coincidencia en fecha con la de Carmona. El 5 de marzo de 1847 Doña Isabel II estampaba su firma en una Real Orden confirmatoria.</a:t>
            </a:r>
          </a:p>
        </p:txBody>
      </p:sp>
    </p:spTree>
  </p:cSld>
  <p:clrMapOvr>
    <a:masterClrMapping/>
  </p:clrMapOvr>
  <mc:AlternateContent xmlns:mc="http://schemas.openxmlformats.org/markup-compatibility/2006" xmlns:p14="http://schemas.microsoft.com/office/powerpoint/2010/main">
    <mc:Choice Requires="p14">
      <p:transition spd="slow" p14:dur="2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3000"/>
                                        <p:tgtEl>
                                          <p:spTgt spid="6"/>
                                        </p:tgtEl>
                                        <p:attrNameLst>
                                          <p:attrName>ppt_h</p:attrName>
                                        </p:attrNameLst>
                                      </p:cBhvr>
                                      <p:tavLst>
                                        <p:tav tm="0">
                                          <p:val>
                                            <p:strVal val="ppt_h"/>
                                          </p:val>
                                        </p:tav>
                                        <p:tav tm="100000">
                                          <p:val>
                                            <p:strVal val="ppt_h"/>
                                          </p:val>
                                        </p:tav>
                                      </p:tavLst>
                                    </p:anim>
                                    <p:anim calcmode="lin" valueType="num">
                                      <p:cBhvr>
                                        <p:cTn id="1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grpId="1"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Ana María\Desktop\25299y.jpg"/>
          <p:cNvPicPr>
            <a:picLocks noChangeAspect="1" noChangeArrowheads="1"/>
          </p:cNvPicPr>
          <p:nvPr/>
        </p:nvPicPr>
        <p:blipFill>
          <a:blip r:embed="rId2"/>
          <a:srcRect r="50020" b="50000"/>
          <a:stretch>
            <a:fillRect/>
          </a:stretch>
        </p:blipFill>
        <p:spPr bwMode="auto">
          <a:xfrm>
            <a:off x="3175" y="-238125"/>
            <a:ext cx="4568825" cy="3095625"/>
          </a:xfrm>
          <a:prstGeom prst="rect">
            <a:avLst/>
          </a:prstGeom>
          <a:noFill/>
          <a:ln w="9525">
            <a:noFill/>
            <a:miter lim="800000"/>
            <a:headEnd/>
            <a:tailEnd/>
          </a:ln>
          <a:effectLst>
            <a:outerShdw blurRad="44450" dist="27940" dir="5400000" algn="ctr">
              <a:srgbClr val="000000">
                <a:alpha val="32000"/>
              </a:srgbClr>
            </a:outerShdw>
          </a:effectLst>
        </p:spPr>
      </p:pic>
      <p:pic>
        <p:nvPicPr>
          <p:cNvPr id="15" name="Picture 4" descr="C:\Users\Ana María\Desktop\25299y.jpg"/>
          <p:cNvPicPr>
            <a:picLocks noChangeAspect="1" noChangeArrowheads="1"/>
          </p:cNvPicPr>
          <p:nvPr/>
        </p:nvPicPr>
        <p:blipFill>
          <a:blip r:embed="rId2"/>
          <a:srcRect l="50020" b="50000"/>
          <a:stretch>
            <a:fillRect/>
          </a:stretch>
        </p:blipFill>
        <p:spPr bwMode="auto">
          <a:xfrm>
            <a:off x="4572000" y="-238125"/>
            <a:ext cx="4568825" cy="3095625"/>
          </a:xfrm>
          <a:prstGeom prst="rect">
            <a:avLst/>
          </a:prstGeom>
          <a:noFill/>
          <a:ln w="9525">
            <a:noFill/>
            <a:miter lim="800000"/>
            <a:headEnd/>
            <a:tailEnd/>
          </a:ln>
          <a:effectLst>
            <a:outerShdw blurRad="44450" dist="27940" dir="5400000" algn="ctr">
              <a:srgbClr val="000000">
                <a:alpha val="32000"/>
              </a:srgbClr>
            </a:outerShdw>
          </a:effectLst>
        </p:spPr>
      </p:pic>
      <p:pic>
        <p:nvPicPr>
          <p:cNvPr id="17" name="Picture 4" descr="C:\Users\Ana María\Desktop\25299y.jpg"/>
          <p:cNvPicPr>
            <a:picLocks noChangeAspect="1" noChangeArrowheads="1"/>
          </p:cNvPicPr>
          <p:nvPr/>
        </p:nvPicPr>
        <p:blipFill>
          <a:blip r:embed="rId2"/>
          <a:srcRect t="50000" r="49980"/>
          <a:stretch>
            <a:fillRect/>
          </a:stretch>
        </p:blipFill>
        <p:spPr bwMode="auto">
          <a:xfrm>
            <a:off x="0" y="2857500"/>
            <a:ext cx="4572000" cy="3095625"/>
          </a:xfrm>
          <a:prstGeom prst="rect">
            <a:avLst/>
          </a:prstGeom>
          <a:noFill/>
          <a:ln w="9525">
            <a:noFill/>
            <a:miter lim="800000"/>
            <a:headEnd/>
            <a:tailEnd/>
          </a:ln>
          <a:effectLst>
            <a:outerShdw blurRad="44450" dist="27940" dir="5400000" algn="ctr">
              <a:srgbClr val="000000">
                <a:alpha val="32000"/>
              </a:srgbClr>
            </a:outerShdw>
          </a:effectLst>
        </p:spPr>
      </p:pic>
      <p:pic>
        <p:nvPicPr>
          <p:cNvPr id="23" name="22 Imagen" descr="Imagen4.jpg"/>
          <p:cNvPicPr>
            <a:picLocks noChangeAspect="1"/>
          </p:cNvPicPr>
          <p:nvPr/>
        </p:nvPicPr>
        <p:blipFill>
          <a:blip r:embed="rId2"/>
          <a:srcRect l="50079" t="50000"/>
          <a:stretch>
            <a:fillRect/>
          </a:stretch>
        </p:blipFill>
        <p:spPr bwMode="auto">
          <a:xfrm>
            <a:off x="4572000" y="2857500"/>
            <a:ext cx="4557713" cy="3095625"/>
          </a:xfrm>
          <a:prstGeom prst="rect">
            <a:avLst/>
          </a:prstGeom>
          <a:noFill/>
          <a:ln w="9525">
            <a:noFill/>
            <a:miter lim="800000"/>
            <a:headEnd/>
            <a:tailEnd/>
          </a:ln>
          <a:effectLst>
            <a:outerShdw blurRad="44450" dist="27940" dir="5400000" algn="ctr">
              <a:srgbClr val="000000">
                <a:alpha val="32000"/>
              </a:srgbClr>
            </a:outerShdw>
          </a:effectLst>
        </p:spPr>
      </p:pic>
      <p:sp>
        <p:nvSpPr>
          <p:cNvPr id="24" name="23 Rectángulo"/>
          <p:cNvSpPr/>
          <p:nvPr/>
        </p:nvSpPr>
        <p:spPr>
          <a:xfrm>
            <a:off x="0" y="0"/>
            <a:ext cx="9144000" cy="5715000"/>
          </a:xfrm>
          <a:prstGeom prst="rect">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ectángulo"/>
          <p:cNvSpPr/>
          <p:nvPr/>
        </p:nvSpPr>
        <p:spPr>
          <a:xfrm>
            <a:off x="0" y="0"/>
            <a:ext cx="9144000" cy="5715000"/>
          </a:xfrm>
          <a:prstGeom prst="rect">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28596"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grupo de jóvenes vestidas de flamenca. Nada suscita más interés en la Feria de Abril que la indumentaria. La propia @</a:t>
            </a:r>
            <a:r>
              <a:rPr lang="es-ES" b="1" dirty="0" err="1" smtClean="0">
                <a:effectLst>
                  <a:glow rad="101600">
                    <a:srgbClr val="C00000">
                      <a:alpha val="60000"/>
                    </a:srgbClr>
                  </a:glow>
                  <a:outerShdw blurRad="38100" dist="38100" dir="2700000" algn="tl">
                    <a:srgbClr val="000000">
                      <a:alpha val="43137"/>
                    </a:srgbClr>
                  </a:outerShdw>
                </a:effectLst>
              </a:rPr>
              <a:t>elshowdebriten</a:t>
            </a:r>
            <a:r>
              <a:rPr lang="es-ES" b="1" dirty="0" smtClean="0">
                <a:effectLst>
                  <a:glow rad="101600">
                    <a:srgbClr val="C00000">
                      <a:alpha val="60000"/>
                    </a:srgbClr>
                  </a:glow>
                  <a:outerShdw blurRad="38100" dist="38100" dir="2700000" algn="tl">
                    <a:srgbClr val="000000">
                      <a:alpha val="43137"/>
                    </a:srgbClr>
                  </a:outerShdw>
                </a:effectLst>
              </a:rPr>
              <a:t>, lo ha expresado en su guía para que los madrileños vengan a la Feria, nunca verás a tantos guapos juntos. No es exageración, es la realidad.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7000"/>
                                        <p:tgtEl>
                                          <p:spTgt spid="24"/>
                                        </p:tgtEl>
                                      </p:cBhvr>
                                    </p:animEffect>
                                    <p:set>
                                      <p:cBhvr>
                                        <p:cTn id="7" dur="1" fill="hold">
                                          <p:stCondLst>
                                            <p:cond delay="6999"/>
                                          </p:stCondLst>
                                        </p:cTn>
                                        <p:tgtEl>
                                          <p:spTgt spid="24"/>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7000"/>
                                        <p:tgtEl>
                                          <p:spTgt spid="24"/>
                                        </p:tgtEl>
                                      </p:cBhvr>
                                    </p:animEffect>
                                    <p:anim calcmode="lin" valueType="num">
                                      <p:cBhvr>
                                        <p:cTn id="10" dur="7000"/>
                                        <p:tgtEl>
                                          <p:spTgt spid="24"/>
                                        </p:tgtEl>
                                        <p:attrNameLst>
                                          <p:attrName>style.rotation</p:attrName>
                                        </p:attrNameLst>
                                      </p:cBhvr>
                                      <p:tavLst>
                                        <p:tav tm="0">
                                          <p:val>
                                            <p:fltVal val="0"/>
                                          </p:val>
                                        </p:tav>
                                        <p:tav tm="100000">
                                          <p:val>
                                            <p:fltVal val="720"/>
                                          </p:val>
                                        </p:tav>
                                      </p:tavLst>
                                    </p:anim>
                                    <p:anim calcmode="lin" valueType="num">
                                      <p:cBhvr>
                                        <p:cTn id="11" dur="7000"/>
                                        <p:tgtEl>
                                          <p:spTgt spid="24"/>
                                        </p:tgtEl>
                                        <p:attrNameLst>
                                          <p:attrName>ppt_h</p:attrName>
                                        </p:attrNameLst>
                                      </p:cBhvr>
                                      <p:tavLst>
                                        <p:tav tm="0">
                                          <p:val>
                                            <p:strVal val="ppt_h"/>
                                          </p:val>
                                        </p:tav>
                                        <p:tav tm="100000">
                                          <p:val>
                                            <p:fltVal val="0"/>
                                          </p:val>
                                        </p:tav>
                                      </p:tavLst>
                                    </p:anim>
                                    <p:anim calcmode="lin" valueType="num">
                                      <p:cBhvr>
                                        <p:cTn id="12" dur="7000"/>
                                        <p:tgtEl>
                                          <p:spTgt spid="24"/>
                                        </p:tgtEl>
                                        <p:attrNameLst>
                                          <p:attrName>ppt_w</p:attrName>
                                        </p:attrNameLst>
                                      </p:cBhvr>
                                      <p:tavLst>
                                        <p:tav tm="0">
                                          <p:val>
                                            <p:strVal val="ppt_w"/>
                                          </p:val>
                                        </p:tav>
                                        <p:tav tm="100000">
                                          <p:val>
                                            <p:fltVal val="0"/>
                                          </p:val>
                                        </p:tav>
                                      </p:tavLst>
                                    </p:anim>
                                    <p:set>
                                      <p:cBhvr>
                                        <p:cTn id="13" dur="1" fill="hold">
                                          <p:stCondLst>
                                            <p:cond delay="6999"/>
                                          </p:stCondLst>
                                        </p:cTn>
                                        <p:tgtEl>
                                          <p:spTgt spid="24"/>
                                        </p:tgtEl>
                                        <p:attrNameLst>
                                          <p:attrName>style.visibility</p:attrName>
                                        </p:attrNameLst>
                                      </p:cBhvr>
                                      <p:to>
                                        <p:strVal val="hidden"/>
                                      </p:to>
                                    </p:set>
                                  </p:childTnLst>
                                </p:cTn>
                              </p:par>
                              <p:par>
                                <p:cTn id="14" presetID="21" presetClass="exit" presetSubtype="4" fill="hold" grpId="0" nodeType="withEffect">
                                  <p:stCondLst>
                                    <p:cond delay="1000"/>
                                  </p:stCondLst>
                                  <p:childTnLst>
                                    <p:animEffect transition="out" filter="wheel(4)">
                                      <p:cBhvr>
                                        <p:cTn id="15" dur="5000"/>
                                        <p:tgtEl>
                                          <p:spTgt spid="25"/>
                                        </p:tgtEl>
                                      </p:cBhvr>
                                    </p:animEffect>
                                    <p:set>
                                      <p:cBhvr>
                                        <p:cTn id="16" dur="1" fill="hold">
                                          <p:stCondLst>
                                            <p:cond delay="4999"/>
                                          </p:stCondLst>
                                        </p:cTn>
                                        <p:tgtEl>
                                          <p:spTgt spid="25"/>
                                        </p:tgtEl>
                                        <p:attrNameLst>
                                          <p:attrName>style.visibility</p:attrName>
                                        </p:attrNameLst>
                                      </p:cBhvr>
                                      <p:to>
                                        <p:strVal val="hidden"/>
                                      </p:to>
                                    </p:set>
                                  </p:childTnLst>
                                </p:cTn>
                              </p:par>
                              <p:par>
                                <p:cTn id="17" presetID="35" presetClass="exit" presetSubtype="0" fill="hold" grpId="1" nodeType="withEffect">
                                  <p:stCondLst>
                                    <p:cond delay="1000"/>
                                  </p:stCondLst>
                                  <p:childTnLst>
                                    <p:animEffect transition="out" filter="fade">
                                      <p:cBhvr>
                                        <p:cTn id="18" dur="5000"/>
                                        <p:tgtEl>
                                          <p:spTgt spid="25"/>
                                        </p:tgtEl>
                                      </p:cBhvr>
                                    </p:animEffect>
                                    <p:anim calcmode="lin" valueType="num">
                                      <p:cBhvr>
                                        <p:cTn id="19" dur="5000"/>
                                        <p:tgtEl>
                                          <p:spTgt spid="25"/>
                                        </p:tgtEl>
                                        <p:attrNameLst>
                                          <p:attrName>style.rotation</p:attrName>
                                        </p:attrNameLst>
                                      </p:cBhvr>
                                      <p:tavLst>
                                        <p:tav tm="0">
                                          <p:val>
                                            <p:fltVal val="0"/>
                                          </p:val>
                                        </p:tav>
                                        <p:tav tm="100000">
                                          <p:val>
                                            <p:fltVal val="720"/>
                                          </p:val>
                                        </p:tav>
                                      </p:tavLst>
                                    </p:anim>
                                    <p:anim calcmode="lin" valueType="num">
                                      <p:cBhvr>
                                        <p:cTn id="20" dur="5000"/>
                                        <p:tgtEl>
                                          <p:spTgt spid="25"/>
                                        </p:tgtEl>
                                        <p:attrNameLst>
                                          <p:attrName>ppt_h</p:attrName>
                                        </p:attrNameLst>
                                      </p:cBhvr>
                                      <p:tavLst>
                                        <p:tav tm="0">
                                          <p:val>
                                            <p:strVal val="ppt_h"/>
                                          </p:val>
                                        </p:tav>
                                        <p:tav tm="100000">
                                          <p:val>
                                            <p:fltVal val="0"/>
                                          </p:val>
                                        </p:tav>
                                      </p:tavLst>
                                    </p:anim>
                                    <p:anim calcmode="lin" valueType="num">
                                      <p:cBhvr>
                                        <p:cTn id="21" dur="5000"/>
                                        <p:tgtEl>
                                          <p:spTgt spid="25"/>
                                        </p:tgtEl>
                                        <p:attrNameLst>
                                          <p:attrName>ppt_w</p:attrName>
                                        </p:attrNameLst>
                                      </p:cBhvr>
                                      <p:tavLst>
                                        <p:tav tm="0">
                                          <p:val>
                                            <p:strVal val="ppt_w"/>
                                          </p:val>
                                        </p:tav>
                                        <p:tav tm="100000">
                                          <p:val>
                                            <p:fltVal val="0"/>
                                          </p:val>
                                        </p:tav>
                                      </p:tavLst>
                                    </p:anim>
                                    <p:set>
                                      <p:cBhvr>
                                        <p:cTn id="22" dur="1" fill="hold">
                                          <p:stCondLst>
                                            <p:cond delay="4999"/>
                                          </p:stCondLst>
                                        </p:cTn>
                                        <p:tgtEl>
                                          <p:spTgt spid="25"/>
                                        </p:tgtEl>
                                        <p:attrNameLst>
                                          <p:attrName>style.visibility</p:attrName>
                                        </p:attrNameLst>
                                      </p:cBhvr>
                                      <p:to>
                                        <p:strVal val="hidden"/>
                                      </p:to>
                                    </p:set>
                                  </p:childTnLst>
                                </p:cTn>
                              </p:par>
                              <p:par>
                                <p:cTn id="23" presetID="21" presetClass="entr" presetSubtype="2" fill="hold" nodeType="withEffect">
                                  <p:stCondLst>
                                    <p:cond delay="100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3000"/>
                                        <p:tgtEl>
                                          <p:spTgt spid="17"/>
                                        </p:tgtEl>
                                      </p:cBhvr>
                                    </p:animEffect>
                                  </p:childTnLst>
                                </p:cTn>
                              </p:par>
                              <p:par>
                                <p:cTn id="26" presetID="21" presetClass="entr" presetSubtype="2" fill="hold" nodeType="withEffect">
                                  <p:stCondLst>
                                    <p:cond delay="2000"/>
                                  </p:stCondLst>
                                  <p:childTnLst>
                                    <p:set>
                                      <p:cBhvr>
                                        <p:cTn id="27" dur="1" fill="hold">
                                          <p:stCondLst>
                                            <p:cond delay="0"/>
                                          </p:stCondLst>
                                        </p:cTn>
                                        <p:tgtEl>
                                          <p:spTgt spid="2052"/>
                                        </p:tgtEl>
                                        <p:attrNameLst>
                                          <p:attrName>style.visibility</p:attrName>
                                        </p:attrNameLst>
                                      </p:cBhvr>
                                      <p:to>
                                        <p:strVal val="visible"/>
                                      </p:to>
                                    </p:set>
                                    <p:animEffect transition="in" filter="wheel(2)">
                                      <p:cBhvr>
                                        <p:cTn id="28" dur="3000"/>
                                        <p:tgtEl>
                                          <p:spTgt spid="2052"/>
                                        </p:tgtEl>
                                      </p:cBhvr>
                                    </p:animEffect>
                                  </p:childTnLst>
                                </p:cTn>
                              </p:par>
                              <p:par>
                                <p:cTn id="29" presetID="21" presetClass="entr" presetSubtype="2" fill="hold" nodeType="withEffect">
                                  <p:stCondLst>
                                    <p:cond delay="3000"/>
                                  </p:stCondLst>
                                  <p:childTnLst>
                                    <p:set>
                                      <p:cBhvr>
                                        <p:cTn id="30" dur="1" fill="hold">
                                          <p:stCondLst>
                                            <p:cond delay="0"/>
                                          </p:stCondLst>
                                        </p:cTn>
                                        <p:tgtEl>
                                          <p:spTgt spid="15"/>
                                        </p:tgtEl>
                                        <p:attrNameLst>
                                          <p:attrName>style.visibility</p:attrName>
                                        </p:attrNameLst>
                                      </p:cBhvr>
                                      <p:to>
                                        <p:strVal val="visible"/>
                                      </p:to>
                                    </p:set>
                                    <p:animEffect transition="in" filter="wheel(2)">
                                      <p:cBhvr>
                                        <p:cTn id="31" dur="3000"/>
                                        <p:tgtEl>
                                          <p:spTgt spid="15"/>
                                        </p:tgtEl>
                                      </p:cBhvr>
                                    </p:animEffect>
                                  </p:childTnLst>
                                </p:cTn>
                              </p:par>
                              <p:par>
                                <p:cTn id="32" presetID="21" presetClass="entr" presetSubtype="2" fill="hold" nodeType="withEffect">
                                  <p:stCondLst>
                                    <p:cond delay="4000"/>
                                  </p:stCondLst>
                                  <p:childTnLst>
                                    <p:set>
                                      <p:cBhvr>
                                        <p:cTn id="33" dur="1" fill="hold">
                                          <p:stCondLst>
                                            <p:cond delay="0"/>
                                          </p:stCondLst>
                                        </p:cTn>
                                        <p:tgtEl>
                                          <p:spTgt spid="23"/>
                                        </p:tgtEl>
                                        <p:attrNameLst>
                                          <p:attrName>style.visibility</p:attrName>
                                        </p:attrNameLst>
                                      </p:cBhvr>
                                      <p:to>
                                        <p:strVal val="visible"/>
                                      </p:to>
                                    </p:set>
                                    <p:animEffect transition="in" filter="wheel(2)">
                                      <p:cBhvr>
                                        <p:cTn id="34" dur="3000"/>
                                        <p:tgtEl>
                                          <p:spTgt spid="23"/>
                                        </p:tgtEl>
                                      </p:cBhvr>
                                    </p:animEffect>
                                  </p:childTnLst>
                                </p:cTn>
                              </p:par>
                            </p:childTnLst>
                          </p:cTn>
                        </p:par>
                        <p:par>
                          <p:cTn id="35" fill="hold">
                            <p:stCondLst>
                              <p:cond delay="7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1"/>
                                          </p:val>
                                        </p:tav>
                                        <p:tav tm="100000">
                                          <p:val>
                                            <p:strVal val="#ppt_x"/>
                                          </p:val>
                                        </p:tav>
                                      </p:tavLst>
                                    </p:anim>
                                    <p:anim calcmode="lin" valueType="num">
                                      <p:cBhvr>
                                        <p:cTn id="4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animBg="1"/>
      <p:bldP spid="25" grpId="1"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Marys,-Cathedral-Basilica-of-the-Assumption,-Covington,-Kentucky.jpg"/>
          <p:cNvPicPr>
            <a:picLocks noChangeAspect="1"/>
          </p:cNvPicPr>
          <p:nvPr/>
        </p:nvPicPr>
        <p:blipFill>
          <a:blip r:embed="rId2"/>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b="1">
              <a:solidFill>
                <a:schemeClr val="tx1"/>
              </a:solidFill>
              <a:effectLst>
                <a:outerShdw blurRad="38100" dist="38100" dir="2700000" algn="tl">
                  <a:srgbClr val="000000"/>
                </a:outerShdw>
              </a:effectLst>
              <a:cs typeface="Arial" charset="0"/>
            </a:endParaRPr>
          </a:p>
        </p:txBody>
      </p:sp>
      <p:sp>
        <p:nvSpPr>
          <p:cNvPr id="5" name="4 CuadroTexto"/>
          <p:cNvSpPr txBox="1"/>
          <p:nvPr/>
        </p:nvSpPr>
        <p:spPr>
          <a:xfrm>
            <a:off x="179388" y="4586288"/>
            <a:ext cx="87852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hay palabras en el Diccionario de la Real Academia de la Lengua Española, para describir tanta belleza y hermosura, madre del amor </a:t>
            </a:r>
            <a:r>
              <a:rPr lang="es-ES" b="1" dirty="0" smtClean="0">
                <a:effectLst>
                  <a:glow rad="101600">
                    <a:schemeClr val="accent2">
                      <a:satMod val="175000"/>
                      <a:alpha val="40000"/>
                    </a:schemeClr>
                  </a:glow>
                  <a:outerShdw blurRad="38100" dist="38100" dir="2700000" algn="tl">
                    <a:srgbClr val="000000">
                      <a:alpha val="43137"/>
                    </a:srgbClr>
                  </a:outerShdw>
                </a:effectLst>
              </a:rPr>
              <a:t>hermoso,,,,, pero</a:t>
            </a:r>
            <a:endParaRPr lang="es-ES" b="1" dirty="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¿Qué </a:t>
            </a:r>
            <a:r>
              <a:rPr lang="es-ES" b="1" dirty="0" err="1">
                <a:effectLst>
                  <a:glow rad="101600">
                    <a:schemeClr val="accent2">
                      <a:satMod val="175000"/>
                      <a:alpha val="40000"/>
                    </a:schemeClr>
                  </a:glow>
                  <a:outerShdw blurRad="38100" dist="38100" dir="2700000" algn="tl">
                    <a:srgbClr val="000000">
                      <a:alpha val="43137"/>
                    </a:srgbClr>
                  </a:outerShdw>
                </a:effectLst>
              </a:rPr>
              <a:t>coméeeeeeis</a:t>
            </a:r>
            <a:r>
              <a:rPr lang="es-ES" b="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jpg massachusetts.jpg"/>
          <p:cNvPicPr>
            <a:picLocks noChangeAspect="1"/>
          </p:cNvPicPr>
          <p:nvPr/>
        </p:nvPicPr>
        <p:blipFill>
          <a:blip r:embed="rId2"/>
          <a:srcRec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B05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916238" y="3721100"/>
            <a:ext cx="2351926"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t>
            </a:r>
            <a:r>
              <a:rPr lang="es-ES" b="1" dirty="0" smtClean="0">
                <a:effectLst>
                  <a:glow rad="101600">
                    <a:schemeClr val="accent2">
                      <a:satMod val="175000"/>
                      <a:alpha val="40000"/>
                    </a:schemeClr>
                  </a:glow>
                  <a:outerShdw blurRad="38100" dist="38100" dir="2700000" algn="tl">
                    <a:srgbClr val="000000">
                      <a:alpha val="43137"/>
                    </a:srgbClr>
                  </a:outerShdw>
                </a:effectLst>
              </a:rPr>
              <a:t>Más </a:t>
            </a:r>
            <a:r>
              <a:rPr lang="es-ES" b="1" dirty="0">
                <a:effectLst>
                  <a:glow rad="101600">
                    <a:schemeClr val="accent2">
                      <a:satMod val="175000"/>
                      <a:alpha val="40000"/>
                    </a:schemeClr>
                  </a:glow>
                  <a:outerShdw blurRad="38100" dist="38100" dir="2700000" algn="tl">
                    <a:srgbClr val="000000">
                      <a:alpha val="43137"/>
                    </a:srgbClr>
                  </a:outerShdw>
                </a:effectLst>
              </a:rPr>
              <a:t>de lo mismo!!</a:t>
            </a:r>
          </a:p>
        </p:txBody>
      </p:sp>
      <p:sp>
        <p:nvSpPr>
          <p:cNvPr id="8" name="7 CuadroTexto"/>
          <p:cNvSpPr txBox="1"/>
          <p:nvPr/>
        </p:nvSpPr>
        <p:spPr>
          <a:xfrm>
            <a:off x="827088" y="5018088"/>
            <a:ext cx="7161212"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Qué bella está Sevilla por estas fechas,,,, ¡la madre que la trujo!</a:t>
            </a:r>
          </a:p>
        </p:txBody>
      </p:sp>
    </p:spTree>
  </p:cSld>
  <p:clrMapOvr>
    <a:masterClrMapping/>
  </p:clrMapOvr>
  <mc:AlternateContent xmlns:mc="http://schemas.openxmlformats.org/markup-compatibility/2006" xmlns:p14="http://schemas.microsoft.com/office/powerpoint/2010/main">
    <mc:Choice Requires="p14">
      <p:transition spd="slow" p14:dur="2000" advTm="17000">
        <p14:ripple dir="l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6"/>
                                        </p:tgtEl>
                                      </p:cBhvr>
                                    </p:animEffect>
                                    <p:anim calcmode="lin" valueType="num">
                                      <p:cBhvr>
                                        <p:cTn id="10" dur="3000"/>
                                        <p:tgtEl>
                                          <p:spTgt spid="6"/>
                                        </p:tgtEl>
                                        <p:attrNameLst>
                                          <p:attrName>style.rotation</p:attrName>
                                        </p:attrNameLst>
                                      </p:cBhvr>
                                      <p:tavLst>
                                        <p:tav tm="0">
                                          <p:val>
                                            <p:fltVal val="0"/>
                                          </p:val>
                                        </p:tav>
                                        <p:tav tm="100000">
                                          <p:val>
                                            <p:fltVal val="720"/>
                                          </p:val>
                                        </p:tav>
                                      </p:tavLst>
                                    </p:anim>
                                    <p:anim calcmode="lin" valueType="num">
                                      <p:cBhvr>
                                        <p:cTn id="11" dur="3000"/>
                                        <p:tgtEl>
                                          <p:spTgt spid="6"/>
                                        </p:tgtEl>
                                        <p:attrNameLst>
                                          <p:attrName>ppt_h</p:attrName>
                                        </p:attrNameLst>
                                      </p:cBhvr>
                                      <p:tavLst>
                                        <p:tav tm="0">
                                          <p:val>
                                            <p:strVal val="ppt_h"/>
                                          </p:val>
                                        </p:tav>
                                        <p:tav tm="100000">
                                          <p:val>
                                            <p:fltVal val="0"/>
                                          </p:val>
                                        </p:tav>
                                      </p:tavLst>
                                    </p:anim>
                                    <p:anim calcmode="lin" valueType="num">
                                      <p:cBhvr>
                                        <p:cTn id="12" dur="3000"/>
                                        <p:tgtEl>
                                          <p:spTgt spid="6"/>
                                        </p:tgtEl>
                                        <p:attrNameLst>
                                          <p:attrName>ppt_w</p:attrName>
                                        </p:attrNameLst>
                                      </p:cBhvr>
                                      <p:tavLst>
                                        <p:tav tm="0">
                                          <p:val>
                                            <p:strVal val="ppt_w"/>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50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3000"/>
                                        <p:tgtEl>
                                          <p:spTgt spid="5"/>
                                        </p:tgtEl>
                                      </p:cBhvr>
                                    </p:animEffect>
                                    <p:anim calcmode="lin" valueType="num">
                                      <p:cBhvr>
                                        <p:cTn id="19" dur="3000"/>
                                        <p:tgtEl>
                                          <p:spTgt spid="5"/>
                                        </p:tgtEl>
                                        <p:attrNameLst>
                                          <p:attrName>style.rotation</p:attrName>
                                        </p:attrNameLst>
                                      </p:cBhvr>
                                      <p:tavLst>
                                        <p:tav tm="0">
                                          <p:val>
                                            <p:fltVal val="0"/>
                                          </p:val>
                                        </p:tav>
                                        <p:tav tm="100000">
                                          <p:val>
                                            <p:fltVal val="720"/>
                                          </p:val>
                                        </p:tav>
                                      </p:tavLst>
                                    </p:anim>
                                    <p:anim calcmode="lin" valueType="num">
                                      <p:cBhvr>
                                        <p:cTn id="20" dur="3000"/>
                                        <p:tgtEl>
                                          <p:spTgt spid="5"/>
                                        </p:tgtEl>
                                        <p:attrNameLst>
                                          <p:attrName>ppt_h</p:attrName>
                                        </p:attrNameLst>
                                      </p:cBhvr>
                                      <p:tavLst>
                                        <p:tav tm="0">
                                          <p:val>
                                            <p:strVal val="ppt_h"/>
                                          </p:val>
                                        </p:tav>
                                        <p:tav tm="100000">
                                          <p:val>
                                            <p:fltVal val="0"/>
                                          </p:val>
                                        </p:tav>
                                      </p:tavLst>
                                    </p:anim>
                                    <p:anim calcmode="lin" valueType="num">
                                      <p:cBhvr>
                                        <p:cTn id="21" dur="3000"/>
                                        <p:tgtEl>
                                          <p:spTgt spid="5"/>
                                        </p:tgtEl>
                                        <p:attrNameLst>
                                          <p:attrName>ppt_w</p:attrName>
                                        </p:attrNameLst>
                                      </p:cBhvr>
                                      <p:tavLst>
                                        <p:tav tm="0">
                                          <p:val>
                                            <p:strVal val="ppt_w"/>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par>
                                <p:cTn id="30" presetID="35"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anim calcmode="lin" valueType="num">
                                      <p:cBhvr>
                                        <p:cTn id="33" dur="2000" fill="hold"/>
                                        <p:tgtEl>
                                          <p:spTgt spid="7"/>
                                        </p:tgtEl>
                                        <p:attrNameLst>
                                          <p:attrName>style.rotation</p:attrName>
                                        </p:attrNameLst>
                                      </p:cBhvr>
                                      <p:tavLst>
                                        <p:tav tm="0">
                                          <p:val>
                                            <p:fltVal val="720"/>
                                          </p:val>
                                        </p:tav>
                                        <p:tav tm="100000">
                                          <p:val>
                                            <p:fltVal val="0"/>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ppt_w</p:attrName>
                                        </p:attrNameLst>
                                      </p:cBhvr>
                                      <p:tavLst>
                                        <p:tav tm="0">
                                          <p:val>
                                            <p:fltVal val="0"/>
                                          </p:val>
                                        </p:tav>
                                        <p:tav tm="100000">
                                          <p:val>
                                            <p:strVal val="#ppt_w"/>
                                          </p:val>
                                        </p:tav>
                                      </p:tavLst>
                                    </p:anim>
                                  </p:childTnLst>
                                </p:cTn>
                              </p:par>
                              <p:par>
                                <p:cTn id="36" presetID="23" presetClass="entr" presetSubtype="16" fill="hold" grpId="1" nodeType="withEffect">
                                  <p:stCondLst>
                                    <p:cond delay="300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p:val>
                                            <p:fltVal val="0"/>
                                          </p:val>
                                        </p:tav>
                                        <p:tav tm="100000">
                                          <p:val>
                                            <p:strVal val="#ppt_w"/>
                                          </p:val>
                                        </p:tav>
                                      </p:tavLst>
                                    </p:anim>
                                    <p:anim calcmode="lin" valueType="num">
                                      <p:cBhvr>
                                        <p:cTn id="39" dur="3000" fill="hold"/>
                                        <p:tgtEl>
                                          <p:spTgt spid="7"/>
                                        </p:tgtEl>
                                        <p:attrNameLst>
                                          <p:attrName>ppt_h</p:attrName>
                                        </p:attrNameLst>
                                      </p:cBhvr>
                                      <p:tavLst>
                                        <p:tav tm="0">
                                          <p:val>
                                            <p:fltVal val="0"/>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P spid="7" grpId="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_Francisco_California_Ave.jpg"/>
          <p:cNvPicPr>
            <a:picLocks noChangeAspect="1"/>
          </p:cNvPicPr>
          <p:nvPr/>
        </p:nvPicPr>
        <p:blipFill>
          <a:blip r:embed="rId2"/>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555" name="4 CuadroTexto"/>
          <p:cNvSpPr txBox="1">
            <a:spLocks noChangeArrowheads="1"/>
          </p:cNvSpPr>
          <p:nvPr/>
        </p:nvSpPr>
        <p:spPr bwMode="auto">
          <a:xfrm>
            <a:off x="0" y="5060950"/>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2124075" y="0"/>
            <a:ext cx="489585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b="1">
              <a:solidFill>
                <a:schemeClr val="tx1"/>
              </a:solidFill>
              <a:effectLst>
                <a:outerShdw blurRad="38100" dist="38100" dir="2700000" algn="tl">
                  <a:srgbClr val="000000"/>
                </a:outerShdw>
              </a:effectLst>
              <a:cs typeface="Arial" charset="0"/>
            </a:endParaRPr>
          </a:p>
        </p:txBody>
      </p:sp>
      <p:sp>
        <p:nvSpPr>
          <p:cNvPr id="7" name="6 Rectángulo"/>
          <p:cNvSpPr/>
          <p:nvPr/>
        </p:nvSpPr>
        <p:spPr>
          <a:xfrm>
            <a:off x="7019925" y="0"/>
            <a:ext cx="2124075" cy="5715000"/>
          </a:xfrm>
          <a:prstGeom prst="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2124075" cy="5715000"/>
          </a:xfrm>
          <a:prstGeom prst="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000232" y="4643450"/>
            <a:ext cx="521497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Farolillos, claveles, caballos, carrozas, risas... se nota la alegría de una ciudad que está de fiesta, no hay más que verlo.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ripple dir="l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3000"/>
                                        <p:tgtEl>
                                          <p:spTgt spid="8"/>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4)">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la asuncion-kentucky.jpg"/>
          <p:cNvPicPr>
            <a:picLocks noChangeAspect="1"/>
          </p:cNvPicPr>
          <p:nvPr/>
        </p:nvPicPr>
        <p:blipFill>
          <a:blip r:embed="rId2"/>
          <a:srcRect/>
          <a:stretch>
            <a:fillRect/>
          </a:stretch>
        </p:blipFill>
        <p:spPr bwMode="auto">
          <a:xfrm>
            <a:off x="2051050" y="0"/>
            <a:ext cx="50419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579" name="4 CuadroTexto"/>
          <p:cNvSpPr txBox="1">
            <a:spLocks noChangeArrowheads="1"/>
          </p:cNvSpPr>
          <p:nvPr/>
        </p:nvSpPr>
        <p:spPr bwMode="auto">
          <a:xfrm>
            <a:off x="0" y="619125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Rectángulo"/>
          <p:cNvSpPr/>
          <p:nvPr/>
        </p:nvSpPr>
        <p:spPr>
          <a:xfrm>
            <a:off x="2051050" y="0"/>
            <a:ext cx="5041900" cy="5715000"/>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7092950" y="0"/>
            <a:ext cx="2051050" cy="5715000"/>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2051050" cy="5715000"/>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lipse"/>
          <p:cNvSpPr/>
          <p:nvPr/>
        </p:nvSpPr>
        <p:spPr>
          <a:xfrm>
            <a:off x="7308850" y="217488"/>
            <a:ext cx="1655763" cy="5280025"/>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Elipse"/>
          <p:cNvSpPr/>
          <p:nvPr/>
        </p:nvSpPr>
        <p:spPr>
          <a:xfrm>
            <a:off x="179388" y="217488"/>
            <a:ext cx="1655762" cy="5280025"/>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42910" y="4357698"/>
            <a:ext cx="771530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Sevilla se viste de gala para celebrar una de las fiestas más famosas de Andalucía. Unos días donde sevillanos y turistas se reúnen en las casetas del barrio de Los Remedios para bailar, cantar y divertirse en la Feria de Abril.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ripple dir="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0" presetClass="entr" presetSubtype="0" fill="hold" grpId="1"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0" presetClass="entr" presetSubtype="0" fill="hold" grpId="1" nodeType="withEffect">
                                  <p:stCondLst>
                                    <p:cond delay="10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2000"/>
                                        <p:tgtEl>
                                          <p:spTgt spid="1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2000"/>
                                        <p:tgtEl>
                                          <p:spTgt spid="19"/>
                                        </p:tgtEl>
                                      </p:cBhvr>
                                    </p:animEffect>
                                  </p:childTnLst>
                                </p:cTn>
                              </p:par>
                              <p:par>
                                <p:cTn id="20" presetID="13" presetClass="entr" presetSubtype="3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13" presetClass="entr" presetSubtype="3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out)">
                                      <p:cBhvr>
                                        <p:cTn id="25" dur="3000"/>
                                        <p:tgtEl>
                                          <p:spTgt spid="7"/>
                                        </p:tgtEl>
                                      </p:cBhvr>
                                    </p:animEffect>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3000"/>
                                        <p:tgtEl>
                                          <p:spTgt spid="4"/>
                                        </p:tgtEl>
                                      </p:cBhvr>
                                    </p:animEffec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4/3*#ppt_w"/>
                                          </p:val>
                                        </p:tav>
                                        <p:tav tm="100000">
                                          <p:val>
                                            <p:strVal val="#ppt_w"/>
                                          </p:val>
                                        </p:tav>
                                      </p:tavLst>
                                    </p:anim>
                                    <p:anim calcmode="lin" valueType="num">
                                      <p:cBhvr>
                                        <p:cTn id="32" dur="3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P spid="8" grpId="0" animBg="1"/>
      <p:bldP spid="8" grpId="1" animBg="1"/>
      <p:bldP spid="19" grpId="0" animBg="1"/>
      <p:bldP spid="19" grpId="1" animBg="1"/>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goluboe_pesok_bereg_palmy.jpg"/>
          <p:cNvPicPr>
            <a:picLocks noChangeAspect="1" noChangeArrowheads="1"/>
          </p:cNvPicPr>
          <p:nvPr/>
        </p:nvPicPr>
        <p:blipFill>
          <a:blip r:embed="rId2"/>
          <a:srcRect b="75000"/>
          <a:stretch>
            <a:fillRect/>
          </a:stretch>
        </p:blipFill>
        <p:spPr bwMode="auto">
          <a:xfrm>
            <a:off x="0" y="0"/>
            <a:ext cx="9144000" cy="1428740"/>
          </a:xfrm>
          <a:prstGeom prst="rect">
            <a:avLst/>
          </a:prstGeom>
          <a:noFill/>
          <a:ln w="9525">
            <a:noFill/>
            <a:miter lim="800000"/>
            <a:headEnd/>
            <a:tailEnd/>
          </a:ln>
        </p:spPr>
      </p:pic>
      <p:pic>
        <p:nvPicPr>
          <p:cNvPr id="3" name="Picture 6" descr="C:\Users\Ana María\Desktop\goluboe_pesok_bereg_palmy.jpg"/>
          <p:cNvPicPr>
            <a:picLocks noChangeAspect="1" noChangeArrowheads="1"/>
          </p:cNvPicPr>
          <p:nvPr/>
        </p:nvPicPr>
        <p:blipFill>
          <a:blip r:embed="rId2"/>
          <a:srcRect t="25000" b="50000"/>
          <a:stretch>
            <a:fillRect/>
          </a:stretch>
        </p:blipFill>
        <p:spPr bwMode="auto">
          <a:xfrm>
            <a:off x="0" y="1428740"/>
            <a:ext cx="9144000" cy="1428760"/>
          </a:xfrm>
          <a:prstGeom prst="rect">
            <a:avLst/>
          </a:prstGeom>
          <a:noFill/>
          <a:ln w="9525">
            <a:noFill/>
            <a:miter lim="800000"/>
            <a:headEnd/>
            <a:tailEnd/>
          </a:ln>
        </p:spPr>
      </p:pic>
      <p:pic>
        <p:nvPicPr>
          <p:cNvPr id="4" name="Picture 6" descr="C:\Users\Ana María\Desktop\goluboe_pesok_bereg_palmy.jpg"/>
          <p:cNvPicPr>
            <a:picLocks noChangeAspect="1" noChangeArrowheads="1"/>
          </p:cNvPicPr>
          <p:nvPr/>
        </p:nvPicPr>
        <p:blipFill>
          <a:blip r:embed="rId2"/>
          <a:srcRect t="50000" b="25000"/>
          <a:stretch>
            <a:fillRect/>
          </a:stretch>
        </p:blipFill>
        <p:spPr bwMode="auto">
          <a:xfrm>
            <a:off x="0" y="2857500"/>
            <a:ext cx="9144000" cy="1428760"/>
          </a:xfrm>
          <a:prstGeom prst="rect">
            <a:avLst/>
          </a:prstGeom>
          <a:noFill/>
          <a:ln w="9525">
            <a:noFill/>
            <a:miter lim="800000"/>
            <a:headEnd/>
            <a:tailEnd/>
          </a:ln>
        </p:spPr>
      </p:pic>
      <p:pic>
        <p:nvPicPr>
          <p:cNvPr id="5" name="Picture 6" descr="C:\Users\Ana María\Desktop\goluboe_pesok_bereg_palmy.jpg"/>
          <p:cNvPicPr>
            <a:picLocks noChangeAspect="1" noChangeArrowheads="1"/>
          </p:cNvPicPr>
          <p:nvPr/>
        </p:nvPicPr>
        <p:blipFill>
          <a:blip r:embed="rId2"/>
          <a:srcRect t="75000"/>
          <a:stretch>
            <a:fillRect/>
          </a:stretch>
        </p:blipFill>
        <p:spPr bwMode="auto">
          <a:xfrm>
            <a:off x="0" y="4286260"/>
            <a:ext cx="9144000" cy="1428740"/>
          </a:xfrm>
          <a:prstGeom prst="rect">
            <a:avLst/>
          </a:prstGeom>
          <a:noFill/>
          <a:ln w="9525">
            <a:noFill/>
            <a:miter lim="800000"/>
            <a:headEnd/>
            <a:tailEnd/>
          </a:ln>
        </p:spPr>
      </p:pic>
      <p:sp>
        <p:nvSpPr>
          <p:cNvPr id="6" name="5 CuadroTexto"/>
          <p:cNvSpPr txBox="1"/>
          <p:nvPr/>
        </p:nvSpPr>
        <p:spPr>
          <a:xfrm>
            <a:off x="357158" y="4643450"/>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vestidos de volantes hacen su aparición y los jinetes pasean orgullosos sobre sus caballos, mientras, en las casetas, la música suena acompañada de palmas y ¡</a:t>
            </a:r>
            <a:r>
              <a:rPr lang="es-ES" b="1" dirty="0" err="1" smtClean="0">
                <a:effectLst>
                  <a:glow rad="101600">
                    <a:srgbClr val="C00000">
                      <a:alpha val="60000"/>
                    </a:srgbClr>
                  </a:glow>
                  <a:outerShdw blurRad="38100" dist="38100" dir="2700000" algn="tl">
                    <a:srgbClr val="000000">
                      <a:alpha val="43137"/>
                    </a:srgbClr>
                  </a:outerShdw>
                </a:effectLst>
              </a:rPr>
              <a:t>olés</a:t>
            </a:r>
            <a:r>
              <a:rPr lang="es-ES" b="1" dirty="0" smtClean="0">
                <a:effectLst>
                  <a:glow rad="101600">
                    <a:srgbClr val="C00000">
                      <a:alpha val="60000"/>
                    </a:srgbClr>
                  </a:glow>
                  <a:outerShdw blurRad="38100" dist="38100" dir="2700000" algn="tl">
                    <a:srgbClr val="000000">
                      <a:alpha val="43137"/>
                    </a:srgbClr>
                  </a:outerShdw>
                </a:effectLst>
              </a:rPr>
              <a:t>!. Se nota que la ciudad está de juerga.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
                                          </p:val>
                                        </p:tav>
                                        <p:tav tm="100000">
                                          <p:val>
                                            <p:strVal val="#ppt_x"/>
                                          </p:val>
                                        </p:tav>
                                      </p:tavLst>
                                    </p:anim>
                                    <p:anim calcmode="lin" valueType="num">
                                      <p:cBhvr>
                                        <p:cTn id="8" dur="1000" fill="hold"/>
                                        <p:tgtEl>
                                          <p:spTgt spid="2"/>
                                        </p:tgtEl>
                                        <p:attrNameLst>
                                          <p:attrName>ppt_y</p:attrName>
                                        </p:attrNameLst>
                                      </p:cBhvr>
                                      <p:tavLst>
                                        <p:tav tm="0">
                                          <p:val>
                                            <p:strVal val="#ppt_y-#ppt_h/2"/>
                                          </p:val>
                                        </p:tav>
                                        <p:tav tm="100000">
                                          <p:val>
                                            <p:strVal val="#ppt_y"/>
                                          </p:val>
                                        </p:tav>
                                      </p:tavLst>
                                    </p:anim>
                                    <p:anim calcmode="lin" valueType="num">
                                      <p:cBhvr>
                                        <p:cTn id="9" dur="1000" fill="hold"/>
                                        <p:tgtEl>
                                          <p:spTgt spid="2"/>
                                        </p:tgtEl>
                                        <p:attrNameLst>
                                          <p:attrName>ppt_w</p:attrName>
                                        </p:attrNameLst>
                                      </p:cBhvr>
                                      <p:tavLst>
                                        <p:tav tm="0">
                                          <p:val>
                                            <p:strVal val="#ppt_w"/>
                                          </p:val>
                                        </p:tav>
                                        <p:tav tm="100000">
                                          <p:val>
                                            <p:strVal val="#ppt_w"/>
                                          </p:val>
                                        </p:tav>
                                      </p:tavLst>
                                    </p:anim>
                                    <p:anim calcmode="lin" valueType="num">
                                      <p:cBhvr>
                                        <p:cTn id="10" dur="1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ppt_h/2"/>
                                          </p:val>
                                        </p:tav>
                                        <p:tav tm="100000">
                                          <p:val>
                                            <p:strVal val="#ppt_y"/>
                                          </p:val>
                                        </p:tav>
                                      </p:tavLst>
                                    </p:anim>
                                    <p:anim calcmode="lin" valueType="num">
                                      <p:cBhvr>
                                        <p:cTn id="16" dur="1000" fill="hold"/>
                                        <p:tgtEl>
                                          <p:spTgt spid="3"/>
                                        </p:tgtEl>
                                        <p:attrNameLst>
                                          <p:attrName>ppt_w</p:attrName>
                                        </p:attrNameLst>
                                      </p:cBhvr>
                                      <p:tavLst>
                                        <p:tav tm="0">
                                          <p:val>
                                            <p:strVal val="#ppt_w"/>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ppt_h/2"/>
                                          </p:val>
                                        </p:tav>
                                        <p:tav tm="100000">
                                          <p:val>
                                            <p:strVal val="#ppt_y"/>
                                          </p:val>
                                        </p:tav>
                                      </p:tavLst>
                                    </p:anim>
                                    <p:anim calcmode="lin" valueType="num">
                                      <p:cBhvr>
                                        <p:cTn id="23" dur="1000" fill="hold"/>
                                        <p:tgtEl>
                                          <p:spTgt spid="4"/>
                                        </p:tgtEl>
                                        <p:attrNameLst>
                                          <p:attrName>ppt_w</p:attrName>
                                        </p:attrNameLst>
                                      </p:cBhvr>
                                      <p:tavLst>
                                        <p:tav tm="0">
                                          <p:val>
                                            <p:strVal val="#ppt_w"/>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ppt_h/2"/>
                                          </p:val>
                                        </p:tav>
                                        <p:tav tm="100000">
                                          <p:val>
                                            <p:strVal val="#ppt_y"/>
                                          </p:val>
                                        </p:tav>
                                      </p:tavLst>
                                    </p:anim>
                                    <p:anim calcmode="lin" valueType="num">
                                      <p:cBhvr>
                                        <p:cTn id="30" dur="1000" fill="hold"/>
                                        <p:tgtEl>
                                          <p:spTgt spid="5"/>
                                        </p:tgtEl>
                                        <p:attrNameLst>
                                          <p:attrName>ppt_w</p:attrName>
                                        </p:attrNameLst>
                                      </p:cBhvr>
                                      <p:tavLst>
                                        <p:tav tm="0">
                                          <p:val>
                                            <p:strVal val="#ppt_w"/>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caribbeanshores12h.jpg"/>
          <p:cNvPicPr>
            <a:picLocks noChangeAspect="1" noChangeArrowheads="1"/>
          </p:cNvPicPr>
          <p:nvPr/>
        </p:nvPicPr>
        <p:blipFill>
          <a:blip r:embed="rId2"/>
          <a:srcRect l="75000"/>
          <a:stretch>
            <a:fillRect/>
          </a:stretch>
        </p:blipFill>
        <p:spPr bwMode="auto">
          <a:xfrm>
            <a:off x="6858016" y="0"/>
            <a:ext cx="2285985" cy="5715000"/>
          </a:xfrm>
          <a:prstGeom prst="rect">
            <a:avLst/>
          </a:prstGeom>
          <a:noFill/>
          <a:ln w="9525">
            <a:noFill/>
            <a:miter lim="800000"/>
            <a:headEnd/>
            <a:tailEnd/>
          </a:ln>
        </p:spPr>
      </p:pic>
      <p:pic>
        <p:nvPicPr>
          <p:cNvPr id="3" name="Picture 3" descr="C:\Users\Ana María\Desktop\caribbeanshores12h.jpg"/>
          <p:cNvPicPr>
            <a:picLocks noChangeAspect="1" noChangeArrowheads="1"/>
          </p:cNvPicPr>
          <p:nvPr/>
        </p:nvPicPr>
        <p:blipFill>
          <a:blip r:embed="rId2"/>
          <a:srcRect l="50000" r="25000"/>
          <a:stretch>
            <a:fillRect/>
          </a:stretch>
        </p:blipFill>
        <p:spPr bwMode="auto">
          <a:xfrm>
            <a:off x="4572000" y="0"/>
            <a:ext cx="2286016" cy="5715000"/>
          </a:xfrm>
          <a:prstGeom prst="rect">
            <a:avLst/>
          </a:prstGeom>
          <a:noFill/>
          <a:ln w="9525">
            <a:noFill/>
            <a:miter lim="800000"/>
            <a:headEnd/>
            <a:tailEnd/>
          </a:ln>
        </p:spPr>
      </p:pic>
      <p:pic>
        <p:nvPicPr>
          <p:cNvPr id="4" name="Picture 3" descr="C:\Users\Ana María\Desktop\caribbeanshores12h.jpg"/>
          <p:cNvPicPr>
            <a:picLocks noChangeAspect="1" noChangeArrowheads="1"/>
          </p:cNvPicPr>
          <p:nvPr/>
        </p:nvPicPr>
        <p:blipFill>
          <a:blip r:embed="rId2"/>
          <a:srcRect l="25000" r="50000"/>
          <a:stretch>
            <a:fillRect/>
          </a:stretch>
        </p:blipFill>
        <p:spPr bwMode="auto">
          <a:xfrm>
            <a:off x="2285984" y="0"/>
            <a:ext cx="2286016" cy="5714999"/>
          </a:xfrm>
          <a:prstGeom prst="rect">
            <a:avLst/>
          </a:prstGeom>
          <a:noFill/>
          <a:ln w="9525">
            <a:noFill/>
            <a:miter lim="800000"/>
            <a:headEnd/>
            <a:tailEnd/>
          </a:ln>
        </p:spPr>
      </p:pic>
      <p:pic>
        <p:nvPicPr>
          <p:cNvPr id="5" name="Picture 3" descr="C:\Users\Ana María\Desktop\caribbeanshores12h.jpg"/>
          <p:cNvPicPr>
            <a:picLocks noChangeAspect="1" noChangeArrowheads="1"/>
          </p:cNvPicPr>
          <p:nvPr/>
        </p:nvPicPr>
        <p:blipFill>
          <a:blip r:embed="rId2"/>
          <a:srcRect r="75000"/>
          <a:stretch>
            <a:fillRect/>
          </a:stretch>
        </p:blipFill>
        <p:spPr bwMode="auto">
          <a:xfrm>
            <a:off x="0" y="0"/>
            <a:ext cx="2285984" cy="5715000"/>
          </a:xfrm>
          <a:prstGeom prst="rect">
            <a:avLst/>
          </a:prstGeom>
          <a:noFill/>
          <a:ln w="9525">
            <a:noFill/>
            <a:miter lim="800000"/>
            <a:headEnd/>
            <a:tailEnd/>
          </a:ln>
        </p:spPr>
      </p:pic>
      <p:sp>
        <p:nvSpPr>
          <p:cNvPr id="6" name="5 CuadroTexto"/>
          <p:cNvSpPr txBox="1"/>
          <p:nvPr/>
        </p:nvSpPr>
        <p:spPr>
          <a:xfrm>
            <a:off x="285720" y="4643450"/>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una superficie de 275.000 m2, en el Real de la Feria, se instalan más de mil casetas, la mayoría son privadas, y solo se puede acceder a su interior si eres socio o por invitación.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ppt_w/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ppt_w/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pic>
        <p:nvPicPr>
          <p:cNvPr id="8" name="Picture 2" descr="C:\Users\Ana María\Desktop\palmeracaida.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sp>
        <p:nvSpPr>
          <p:cNvPr id="5" name="4 Intercalar"/>
          <p:cNvSpPr/>
          <p:nvPr/>
        </p:nvSpPr>
        <p:spPr>
          <a:xfrm>
            <a:off x="0" y="0"/>
            <a:ext cx="9144000" cy="5715000"/>
          </a:xfrm>
          <a:prstGeom prst="flowChartCollat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214282" y="435769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 mejor en estos casos es dar una vuelta por el recinto, e intentar conocer a alguien que nos permita entrar en su stand, los sevillanos tienen fama de hospitalarios -sobre todo con una copa de más-, pero no intentes colarte, no es buena idea.</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857356" y="571484"/>
            <a:ext cx="4560864" cy="461665"/>
          </a:xfrm>
          <a:prstGeom prst="rect">
            <a:avLst/>
          </a:prstGeom>
          <a:noFill/>
        </p:spPr>
        <p:txBody>
          <a:bodyPr wrap="none" rtlCol="0">
            <a:spAutoFit/>
            <a:scene3d>
              <a:camera prst="orthographicFront"/>
              <a:lightRig rig="threePt" dir="t"/>
            </a:scene3d>
            <a:sp3d extrusionH="57150">
              <a:bevelT w="82550" h="38100" prst="coolSlant"/>
            </a:sp3d>
          </a:bodyPr>
          <a:lstStyle/>
          <a:p>
            <a:r>
              <a:rPr lang="es-ES" sz="2400" b="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latin typeface="Lucida Bright" panose="02040602050505020304" pitchFamily="18" charset="0"/>
              </a:rPr>
              <a:t>Unos Consejos Importantes</a:t>
            </a:r>
            <a:r>
              <a:rPr lang="es-ES" sz="2400" b="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a:t>
            </a:r>
            <a:endParaRPr lang="es-ES" sz="2400" b="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wheelReverse spokes="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2000"/>
                                        <p:tgtEl>
                                          <p:spTgt spid="5"/>
                                        </p:tgtEl>
                                      </p:cBhvr>
                                    </p:animEffect>
                                  </p:childTnLst>
                                </p:cTn>
                              </p:par>
                            </p:childTnLst>
                          </p:cTn>
                        </p:par>
                        <p:par>
                          <p:cTn id="8" fill="hold">
                            <p:stCondLst>
                              <p:cond delay="2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ppt_w/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2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2000" fill="hold"/>
                                        <p:tgtEl>
                                          <p:spTgt spid="4098"/>
                                        </p:tgtEl>
                                        <p:attrNameLst>
                                          <p:attrName>ppt_x</p:attrName>
                                        </p:attrNameLst>
                                      </p:cBhvr>
                                      <p:tavLst>
                                        <p:tav tm="0">
                                          <p:val>
                                            <p:strVal val="#ppt_x-#ppt_w/2"/>
                                          </p:val>
                                        </p:tav>
                                        <p:tav tm="100000">
                                          <p:val>
                                            <p:strVal val="#ppt_x"/>
                                          </p:val>
                                        </p:tav>
                                      </p:tavLst>
                                    </p:anim>
                                    <p:anim calcmode="lin" valueType="num">
                                      <p:cBhvr>
                                        <p:cTn id="25" dur="2000" fill="hold"/>
                                        <p:tgtEl>
                                          <p:spTgt spid="4098"/>
                                        </p:tgtEl>
                                        <p:attrNameLst>
                                          <p:attrName>ppt_y</p:attrName>
                                        </p:attrNameLst>
                                      </p:cBhvr>
                                      <p:tavLst>
                                        <p:tav tm="0">
                                          <p:val>
                                            <p:strVal val="#ppt_y"/>
                                          </p:val>
                                        </p:tav>
                                        <p:tav tm="100000">
                                          <p:val>
                                            <p:strVal val="#ppt_y"/>
                                          </p:val>
                                        </p:tav>
                                      </p:tavLst>
                                    </p:anim>
                                    <p:anim calcmode="lin" valueType="num">
                                      <p:cBhvr>
                                        <p:cTn id="26" dur="2000" fill="hold"/>
                                        <p:tgtEl>
                                          <p:spTgt spid="4098"/>
                                        </p:tgtEl>
                                        <p:attrNameLst>
                                          <p:attrName>ppt_w</p:attrName>
                                        </p:attrNameLst>
                                      </p:cBhvr>
                                      <p:tavLst>
                                        <p:tav tm="0">
                                          <p:val>
                                            <p:fltVal val="0"/>
                                          </p:val>
                                        </p:tav>
                                        <p:tav tm="100000">
                                          <p:val>
                                            <p:strVal val="#ppt_w"/>
                                          </p:val>
                                        </p:tav>
                                      </p:tavLst>
                                    </p:anim>
                                    <p:anim calcmode="lin" valueType="num">
                                      <p:cBhvr>
                                        <p:cTn id="27" dur="2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2000" fill="hold"/>
                                        <p:tgtEl>
                                          <p:spTgt spid="4098"/>
                                        </p:tgtEl>
                                        <p:attrNameLst>
                                          <p:attrName>ppt_w</p:attrName>
                                        </p:attrNameLst>
                                      </p:cBhvr>
                                      <p:tavLst>
                                        <p:tav tm="0">
                                          <p:val>
                                            <p:fltVal val="0"/>
                                          </p:val>
                                        </p:tav>
                                        <p:tav tm="100000">
                                          <p:val>
                                            <p:strVal val="#ppt_w"/>
                                          </p:val>
                                        </p:tav>
                                      </p:tavLst>
                                    </p:anim>
                                    <p:anim calcmode="lin" valueType="num">
                                      <p:cBhvr>
                                        <p:cTn id="31" dur="2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2000"/>
                                        <p:tgtEl>
                                          <p:spTgt spid="4098"/>
                                        </p:tgtEl>
                                      </p:cBhvr>
                                    </p:animEffect>
                                  </p:childTnLst>
                                </p:cTn>
                              </p:par>
                            </p:childTnLst>
                          </p:cTn>
                        </p:par>
                        <p:par>
                          <p:cTn id="35" fill="hold">
                            <p:stCondLst>
                              <p:cond delay="4000"/>
                            </p:stCondLst>
                            <p:childTnLst>
                              <p:par>
                                <p:cTn id="36" presetID="23" presetClass="entr" presetSubtype="16"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fltVal val="0"/>
                                          </p:val>
                                        </p:tav>
                                        <p:tav tm="100000">
                                          <p:val>
                                            <p:strVal val="#ppt_w"/>
                                          </p:val>
                                        </p:tav>
                                      </p:tavLst>
                                    </p:anim>
                                    <p:anim calcmode="lin" valueType="num">
                                      <p:cBhvr>
                                        <p:cTn id="39" dur="2000" fill="hold"/>
                                        <p:tgtEl>
                                          <p:spTgt spid="7"/>
                                        </p:tgtEl>
                                        <p:attrNameLst>
                                          <p:attrName>ppt_h</p:attrName>
                                        </p:attrNameLst>
                                      </p:cBhvr>
                                      <p:tavLst>
                                        <p:tav tm="0">
                                          <p:val>
                                            <p:fltVal val="0"/>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C:\Users\Ana María\Desktop\fregate-resort-fregatehouse18A.jpg"/>
          <p:cNvPicPr>
            <a:picLocks noChangeAspect="1" noChangeArrowheads="1"/>
          </p:cNvPicPr>
          <p:nvPr/>
        </p:nvPicPr>
        <p:blipFill>
          <a:blip r:embed="rId3"/>
          <a:srcRect l="81250"/>
          <a:stretch>
            <a:fillRect/>
          </a:stretch>
        </p:blipFill>
        <p:spPr bwMode="auto">
          <a:xfrm>
            <a:off x="7429520" y="0"/>
            <a:ext cx="1714480" cy="5715000"/>
          </a:xfrm>
          <a:prstGeom prst="rect">
            <a:avLst/>
          </a:prstGeom>
          <a:noFill/>
          <a:ln w="9525">
            <a:noFill/>
            <a:miter lim="800000"/>
            <a:headEnd/>
            <a:tailEnd/>
          </a:ln>
        </p:spPr>
      </p:pic>
      <p:pic>
        <p:nvPicPr>
          <p:cNvPr id="2050" name="Picture 2" descr="C:\Users\Ana María\Desktop\fregate-resort-fregatehouse18A.jpg"/>
          <p:cNvPicPr>
            <a:picLocks noChangeAspect="1" noChangeArrowheads="1"/>
          </p:cNvPicPr>
          <p:nvPr/>
        </p:nvPicPr>
        <p:blipFill>
          <a:blip r:embed="rId3"/>
          <a:srcRect r="82031"/>
          <a:stretch>
            <a:fillRect/>
          </a:stretch>
        </p:blipFill>
        <p:spPr bwMode="auto">
          <a:xfrm>
            <a:off x="0" y="0"/>
            <a:ext cx="1643042" cy="5715000"/>
          </a:xfrm>
          <a:prstGeom prst="rect">
            <a:avLst/>
          </a:prstGeom>
          <a:noFill/>
          <a:ln w="9525">
            <a:noFill/>
            <a:miter lim="800000"/>
            <a:headEnd/>
            <a:tailEnd/>
          </a:ln>
        </p:spPr>
      </p:pic>
      <p:pic>
        <p:nvPicPr>
          <p:cNvPr id="13" name="12 Imagen" descr="07.jpg"/>
          <p:cNvPicPr>
            <a:picLocks noChangeAspect="1"/>
          </p:cNvPicPr>
          <p:nvPr/>
        </p:nvPicPr>
        <p:blipFill>
          <a:blip r:embed="rId3"/>
          <a:srcRect l="17968" r="18751" b="50000"/>
          <a:stretch>
            <a:fillRect/>
          </a:stretch>
        </p:blipFill>
        <p:spPr>
          <a:xfrm>
            <a:off x="1643042" y="0"/>
            <a:ext cx="5786478" cy="2857500"/>
          </a:xfrm>
          <a:prstGeom prst="rect">
            <a:avLst/>
          </a:prstGeom>
        </p:spPr>
      </p:pic>
      <p:pic>
        <p:nvPicPr>
          <p:cNvPr id="14" name="13 Imagen" descr="07.jpg"/>
          <p:cNvPicPr>
            <a:picLocks noChangeAspect="1"/>
          </p:cNvPicPr>
          <p:nvPr/>
        </p:nvPicPr>
        <p:blipFill>
          <a:blip r:embed="rId3"/>
          <a:srcRect l="17969" t="50000" r="18750"/>
          <a:stretch>
            <a:fillRect/>
          </a:stretch>
        </p:blipFill>
        <p:spPr>
          <a:xfrm>
            <a:off x="1643042" y="2857500"/>
            <a:ext cx="5786478" cy="2857500"/>
          </a:xfrm>
          <a:prstGeom prst="rect">
            <a:avLst/>
          </a:prstGeom>
        </p:spPr>
      </p:pic>
      <p:sp>
        <p:nvSpPr>
          <p:cNvPr id="6" name="5 CuadroTexto"/>
          <p:cNvSpPr txBox="1"/>
          <p:nvPr/>
        </p:nvSpPr>
        <p:spPr>
          <a:xfrm>
            <a:off x="428596" y="4929202"/>
            <a:ext cx="8429684"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 todas formas, sino lo consigues, existen varias casetas de acceso libre, no tienen el mismo ambiente pero son excelentes para pasar el rato.</a:t>
            </a:r>
            <a:endParaRPr lang="es-ES" b="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2000" fill="hold"/>
                                        <p:tgtEl>
                                          <p:spTgt spid="13"/>
                                        </p:tgtEl>
                                        <p:attrNameLst>
                                          <p:attrName>ppt_x</p:attrName>
                                        </p:attrNameLst>
                                      </p:cBhvr>
                                      <p:tavLst>
                                        <p:tav tm="0">
                                          <p:val>
                                            <p:strVal val="#ppt_x"/>
                                          </p:val>
                                        </p:tav>
                                        <p:tav tm="100000">
                                          <p:val>
                                            <p:strVal val="#ppt_x"/>
                                          </p:val>
                                        </p:tav>
                                      </p:tavLst>
                                    </p:anim>
                                    <p:anim calcmode="lin" valueType="num">
                                      <p:cBhvr>
                                        <p:cTn id="8" dur="2000" fill="hold"/>
                                        <p:tgtEl>
                                          <p:spTgt spid="13"/>
                                        </p:tgtEl>
                                        <p:attrNameLst>
                                          <p:attrName>ppt_y</p:attrName>
                                        </p:attrNameLst>
                                      </p:cBhvr>
                                      <p:tavLst>
                                        <p:tav tm="0">
                                          <p:val>
                                            <p:strVal val="#ppt_y-#ppt_h/2"/>
                                          </p:val>
                                        </p:tav>
                                        <p:tav tm="100000">
                                          <p:val>
                                            <p:strVal val="#ppt_y"/>
                                          </p:val>
                                        </p:tav>
                                      </p:tavLst>
                                    </p:anim>
                                    <p:anim calcmode="lin" valueType="num">
                                      <p:cBhvr>
                                        <p:cTn id="9" dur="2000" fill="hold"/>
                                        <p:tgtEl>
                                          <p:spTgt spid="13"/>
                                        </p:tgtEl>
                                        <p:attrNameLst>
                                          <p:attrName>ppt_w</p:attrName>
                                        </p:attrNameLst>
                                      </p:cBhvr>
                                      <p:tavLst>
                                        <p:tav tm="0">
                                          <p:val>
                                            <p:strVal val="#ppt_w"/>
                                          </p:val>
                                        </p:tav>
                                        <p:tav tm="100000">
                                          <p:val>
                                            <p:strVal val="#ppt_w"/>
                                          </p:val>
                                        </p:tav>
                                      </p:tavLst>
                                    </p:anim>
                                    <p:anim calcmode="lin" valueType="num">
                                      <p:cBhvr>
                                        <p:cTn id="10" dur="2000" fill="hold"/>
                                        <p:tgtEl>
                                          <p:spTgt spid="13"/>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2000" fill="hold"/>
                                        <p:tgtEl>
                                          <p:spTgt spid="14"/>
                                        </p:tgtEl>
                                        <p:attrNameLst>
                                          <p:attrName>ppt_x</p:attrName>
                                        </p:attrNameLst>
                                      </p:cBhvr>
                                      <p:tavLst>
                                        <p:tav tm="0">
                                          <p:val>
                                            <p:strVal val="#ppt_x"/>
                                          </p:val>
                                        </p:tav>
                                        <p:tav tm="100000">
                                          <p:val>
                                            <p:strVal val="#ppt_x"/>
                                          </p:val>
                                        </p:tav>
                                      </p:tavLst>
                                    </p:anim>
                                    <p:anim calcmode="lin" valueType="num">
                                      <p:cBhvr>
                                        <p:cTn id="15" dur="2000" fill="hold"/>
                                        <p:tgtEl>
                                          <p:spTgt spid="14"/>
                                        </p:tgtEl>
                                        <p:attrNameLst>
                                          <p:attrName>ppt_y</p:attrName>
                                        </p:attrNameLst>
                                      </p:cBhvr>
                                      <p:tavLst>
                                        <p:tav tm="0">
                                          <p:val>
                                            <p:strVal val="#ppt_y-#ppt_h/2"/>
                                          </p:val>
                                        </p:tav>
                                        <p:tav tm="100000">
                                          <p:val>
                                            <p:strVal val="#ppt_y"/>
                                          </p:val>
                                        </p:tav>
                                      </p:tavLst>
                                    </p:anim>
                                    <p:anim calcmode="lin" valueType="num">
                                      <p:cBhvr>
                                        <p:cTn id="16" dur="2000" fill="hold"/>
                                        <p:tgtEl>
                                          <p:spTgt spid="14"/>
                                        </p:tgtEl>
                                        <p:attrNameLst>
                                          <p:attrName>ppt_w</p:attrName>
                                        </p:attrNameLst>
                                      </p:cBhvr>
                                      <p:tavLst>
                                        <p:tav tm="0">
                                          <p:val>
                                            <p:strVal val="#ppt_w"/>
                                          </p:val>
                                        </p:tav>
                                        <p:tav tm="100000">
                                          <p:val>
                                            <p:strVal val="#ppt_w"/>
                                          </p:val>
                                        </p:tav>
                                      </p:tavLst>
                                    </p:anim>
                                    <p:anim calcmode="lin" valueType="num">
                                      <p:cBhvr>
                                        <p:cTn id="17" dur="20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7"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0" fill="hold"/>
                                        <p:tgtEl>
                                          <p:spTgt spid="11"/>
                                        </p:tgtEl>
                                        <p:attrNameLst>
                                          <p:attrName>ppt_x</p:attrName>
                                        </p:attrNameLst>
                                      </p:cBhvr>
                                      <p:tavLst>
                                        <p:tav tm="0">
                                          <p:val>
                                            <p:strVal val="#ppt_x-#ppt_w/2"/>
                                          </p:val>
                                        </p:tav>
                                        <p:tav tm="100000">
                                          <p:val>
                                            <p:strVal val="#ppt_x"/>
                                          </p:val>
                                        </p:tav>
                                      </p:tavLst>
                                    </p:anim>
                                    <p:anim calcmode="lin" valueType="num">
                                      <p:cBhvr>
                                        <p:cTn id="22" dur="2000" fill="hold"/>
                                        <p:tgtEl>
                                          <p:spTgt spid="11"/>
                                        </p:tgtEl>
                                        <p:attrNameLst>
                                          <p:attrName>ppt_y</p:attrName>
                                        </p:attrNameLst>
                                      </p:cBhvr>
                                      <p:tavLst>
                                        <p:tav tm="0">
                                          <p:val>
                                            <p:strVal val="#ppt_y"/>
                                          </p:val>
                                        </p:tav>
                                        <p:tav tm="100000">
                                          <p:val>
                                            <p:strVal val="#ppt_y"/>
                                          </p:val>
                                        </p:tav>
                                      </p:tavLst>
                                    </p:anim>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par>
                                <p:cTn id="25" presetID="17" presetClass="entr" presetSubtype="2"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 calcmode="lin" valueType="num">
                                      <p:cBhvr>
                                        <p:cTn id="27" dur="2000" fill="hold"/>
                                        <p:tgtEl>
                                          <p:spTgt spid="2050"/>
                                        </p:tgtEl>
                                        <p:attrNameLst>
                                          <p:attrName>ppt_x</p:attrName>
                                        </p:attrNameLst>
                                      </p:cBhvr>
                                      <p:tavLst>
                                        <p:tav tm="0">
                                          <p:val>
                                            <p:strVal val="#ppt_x+#ppt_w/2"/>
                                          </p:val>
                                        </p:tav>
                                        <p:tav tm="100000">
                                          <p:val>
                                            <p:strVal val="#ppt_x"/>
                                          </p:val>
                                        </p:tav>
                                      </p:tavLst>
                                    </p:anim>
                                    <p:anim calcmode="lin" valueType="num">
                                      <p:cBhvr>
                                        <p:cTn id="28" dur="2000" fill="hold"/>
                                        <p:tgtEl>
                                          <p:spTgt spid="2050"/>
                                        </p:tgtEl>
                                        <p:attrNameLst>
                                          <p:attrName>ppt_y</p:attrName>
                                        </p:attrNameLst>
                                      </p:cBhvr>
                                      <p:tavLst>
                                        <p:tav tm="0">
                                          <p:val>
                                            <p:strVal val="#ppt_y"/>
                                          </p:val>
                                        </p:tav>
                                        <p:tav tm="100000">
                                          <p:val>
                                            <p:strVal val="#ppt_y"/>
                                          </p:val>
                                        </p:tav>
                                      </p:tavLst>
                                    </p:anim>
                                    <p:anim calcmode="lin" valueType="num">
                                      <p:cBhvr>
                                        <p:cTn id="29" dur="2000" fill="hold"/>
                                        <p:tgtEl>
                                          <p:spTgt spid="2050"/>
                                        </p:tgtEl>
                                        <p:attrNameLst>
                                          <p:attrName>ppt_w</p:attrName>
                                        </p:attrNameLst>
                                      </p:cBhvr>
                                      <p:tavLst>
                                        <p:tav tm="0">
                                          <p:val>
                                            <p:fltVal val="0"/>
                                          </p:val>
                                        </p:tav>
                                        <p:tav tm="100000">
                                          <p:val>
                                            <p:strVal val="#ppt_w"/>
                                          </p:val>
                                        </p:tav>
                                      </p:tavLst>
                                    </p:anim>
                                    <p:anim calcmode="lin" valueType="num">
                                      <p:cBhvr>
                                        <p:cTn id="30" dur="2000" fill="hold"/>
                                        <p:tgtEl>
                                          <p:spTgt spid="2050"/>
                                        </p:tgtEl>
                                        <p:attrNameLst>
                                          <p:attrName>ppt_h</p:attrName>
                                        </p:attrNameLst>
                                      </p:cBhvr>
                                      <p:tavLst>
                                        <p:tav tm="0">
                                          <p:val>
                                            <p:strVal val="#ppt_h"/>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Ana María\Desktop\nastroenie_otdyx_otpusk_leto.jpg"/>
          <p:cNvPicPr>
            <a:picLocks noChangeAspect="1" noChangeArrowheads="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p:spPr>
      </p:pic>
      <p:pic>
        <p:nvPicPr>
          <p:cNvPr id="8" name="Picture 3" descr="C:\Users\Ana María\Desktop\nastroenie_otdyx_otpusk_leto.jpg"/>
          <p:cNvPicPr>
            <a:picLocks noChangeAspect="1" noChangeArrowheads="1"/>
          </p:cNvPicPr>
          <p:nvPr/>
        </p:nvPicPr>
        <p:blipFill>
          <a:blip r:embed="rId2"/>
          <a:srcRect l="50000" b="50000"/>
          <a:stretch>
            <a:fillRect/>
          </a:stretch>
        </p:blipFill>
        <p:spPr bwMode="auto">
          <a:xfrm>
            <a:off x="4572000" y="0"/>
            <a:ext cx="4571999" cy="2857500"/>
          </a:xfrm>
          <a:prstGeom prst="rect">
            <a:avLst/>
          </a:prstGeom>
          <a:noFill/>
          <a:ln w="9525">
            <a:noFill/>
            <a:miter lim="800000"/>
            <a:headEnd/>
            <a:tailEnd/>
          </a:ln>
        </p:spPr>
      </p:pic>
      <p:pic>
        <p:nvPicPr>
          <p:cNvPr id="10" name="Picture 3" descr="C:\Users\Ana María\Desktop\nastroenie_otdyx_otpusk_leto.jpg"/>
          <p:cNvPicPr>
            <a:picLocks noChangeAspect="1" noChangeArrowheads="1"/>
          </p:cNvPicPr>
          <p:nvPr/>
        </p:nvPicPr>
        <p:blipFill>
          <a:blip r:embed="rId2"/>
          <a:srcRect l="50000" t="50000"/>
          <a:stretch>
            <a:fillRect/>
          </a:stretch>
        </p:blipFill>
        <p:spPr bwMode="auto">
          <a:xfrm>
            <a:off x="4572000" y="2857500"/>
            <a:ext cx="4571999" cy="2857500"/>
          </a:xfrm>
          <a:prstGeom prst="rect">
            <a:avLst/>
          </a:prstGeom>
          <a:noFill/>
          <a:ln w="9525">
            <a:noFill/>
            <a:miter lim="800000"/>
            <a:headEnd/>
            <a:tailEnd/>
          </a:ln>
        </p:spPr>
      </p:pic>
      <p:pic>
        <p:nvPicPr>
          <p:cNvPr id="11" name="Picture 3" descr="C:\Users\Ana María\Desktop\nastroenie_otdyx_otpusk_leto.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p:spPr>
      </p:pic>
      <p:sp>
        <p:nvSpPr>
          <p:cNvPr id="6" name="5 CuadroTexto"/>
          <p:cNvSpPr txBox="1"/>
          <p:nvPr/>
        </p:nvSpPr>
        <p:spPr>
          <a:xfrm>
            <a:off x="285720" y="435769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Para no perdernos, lo mejor es pedir un plano en los puntos de información situados al lado de la portada y cerca de la zona de atracciones. Igualmente, en la web del Ayuntamiento, se puede encontrar un plano del recinto ferial y una guía para no perderse nada de la fiesta.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prism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1267"/>
                                        </p:tgtEl>
                                        <p:attrNameLst>
                                          <p:attrName>r</p:attrName>
                                        </p:attrNameLst>
                                      </p:cBhvr>
                                    </p:animRot>
                                  </p:childTnLst>
                                </p:cTn>
                              </p:par>
                              <p:par>
                                <p:cTn id="7" presetID="5" presetClass="entr" presetSubtype="10" fill="hold" nodeType="withEffect">
                                  <p:stCondLst>
                                    <p:cond delay="0"/>
                                  </p:stCondLst>
                                  <p:childTnLst>
                                    <p:set>
                                      <p:cBhvr>
                                        <p:cTn id="8" dur="1" fill="hold">
                                          <p:stCondLst>
                                            <p:cond delay="0"/>
                                          </p:stCondLst>
                                        </p:cTn>
                                        <p:tgtEl>
                                          <p:spTgt spid="11267"/>
                                        </p:tgtEl>
                                        <p:attrNameLst>
                                          <p:attrName>style.visibility</p:attrName>
                                        </p:attrNameLst>
                                      </p:cBhvr>
                                      <p:to>
                                        <p:strVal val="visible"/>
                                      </p:to>
                                    </p:set>
                                    <p:animEffect transition="in" filter="checkerboard(across)">
                                      <p:cBhvr>
                                        <p:cTn id="9" dur="3000"/>
                                        <p:tgtEl>
                                          <p:spTgt spid="11267"/>
                                        </p:tgtEl>
                                      </p:cBhvr>
                                    </p:animEffect>
                                  </p:childTnLst>
                                </p:cTn>
                              </p:par>
                              <p:par>
                                <p:cTn id="10" presetID="23" presetClass="entr" presetSubtype="16" fill="hold" nodeType="with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p:cTn id="12" dur="3000" fill="hold"/>
                                        <p:tgtEl>
                                          <p:spTgt spid="11267"/>
                                        </p:tgtEl>
                                        <p:attrNameLst>
                                          <p:attrName>ppt_w</p:attrName>
                                        </p:attrNameLst>
                                      </p:cBhvr>
                                      <p:tavLst>
                                        <p:tav tm="0">
                                          <p:val>
                                            <p:fltVal val="0"/>
                                          </p:val>
                                        </p:tav>
                                        <p:tav tm="100000">
                                          <p:val>
                                            <p:strVal val="#ppt_w"/>
                                          </p:val>
                                        </p:tav>
                                      </p:tavLst>
                                    </p:anim>
                                    <p:anim calcmode="lin" valueType="num">
                                      <p:cBhvr>
                                        <p:cTn id="13" dur="3000" fill="hold"/>
                                        <p:tgtEl>
                                          <p:spTgt spid="11267"/>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21600000">
                                      <p:cBhvr>
                                        <p:cTn id="15" dur="2000" fill="hold"/>
                                        <p:tgtEl>
                                          <p:spTgt spid="8"/>
                                        </p:tgtEl>
                                        <p:attrNameLst>
                                          <p:attrName>r</p:attrName>
                                        </p:attrNameLst>
                                      </p:cBhvr>
                                    </p:animRot>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3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1"/>
                                        </p:tgtEl>
                                        <p:attrNameLst>
                                          <p:attrName>r</p:attrName>
                                        </p:attrNameLst>
                                      </p:cBhvr>
                                    </p:animRot>
                                  </p:childTnLst>
                                </p:cTn>
                              </p:par>
                              <p:par>
                                <p:cTn id="25" presetID="5" presetClass="entr" presetSubtype="1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heckerboard(across)">
                                      <p:cBhvr>
                                        <p:cTn id="27" dur="3000"/>
                                        <p:tgtEl>
                                          <p:spTgt spid="11"/>
                                        </p:tgtEl>
                                      </p:cBhvr>
                                    </p:animEffect>
                                  </p:childTnLst>
                                </p:cTn>
                              </p:par>
                              <p:par>
                                <p:cTn id="28" presetID="23"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p:val>
                                            <p:fltVal val="0"/>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8" presetClass="emph" presetSubtype="0" fill="hold" nodeType="withEffect">
                                  <p:stCondLst>
                                    <p:cond delay="0"/>
                                  </p:stCondLst>
                                  <p:childTnLst>
                                    <p:animRot by="-21600000">
                                      <p:cBhvr>
                                        <p:cTn id="33" dur="2000" fill="hold"/>
                                        <p:tgtEl>
                                          <p:spTgt spid="10"/>
                                        </p:tgtEl>
                                        <p:attrNameLst>
                                          <p:attrName>r</p:attrName>
                                        </p:attrNameLst>
                                      </p:cBhvr>
                                    </p:animRot>
                                  </p:childTnLst>
                                </p:cTn>
                              </p:par>
                              <p:par>
                                <p:cTn id="34" presetID="5" presetClass="entr" presetSubtype="1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checkerboard(across)">
                                      <p:cBhvr>
                                        <p:cTn id="36" dur="3000"/>
                                        <p:tgtEl>
                                          <p:spTgt spid="10"/>
                                        </p:tgtEl>
                                      </p:cBhvr>
                                    </p:animEffect>
                                  </p:childTnLst>
                                </p:cTn>
                              </p:par>
                              <p:par>
                                <p:cTn id="37" presetID="2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57158" y="4857764"/>
            <a:ext cx="800105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Dolor de pies, sueño, calor o frío, colas para el taxi... todo eso y más es con lo que te puedes encontrar al finalizar la jornada en el recinto….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Picture 6" descr="C:\Documents and Settings\Ana María\Escritorio\lagos.jpg"/>
          <p:cNvPicPr>
            <a:picLocks noChangeAspect="1" noChangeArrowheads="1"/>
          </p:cNvPicPr>
          <p:nvPr/>
        </p:nvPicPr>
        <p:blipFill>
          <a:blip r:embed="rId3"/>
          <a:srcRect r="50000"/>
          <a:stretch>
            <a:fillRect/>
          </a:stretch>
        </p:blipFill>
        <p:spPr bwMode="auto">
          <a:xfrm>
            <a:off x="0" y="0"/>
            <a:ext cx="4572000" cy="5715000"/>
          </a:xfrm>
          <a:prstGeom prst="rect">
            <a:avLst/>
          </a:prstGeom>
          <a:noFill/>
          <a:ln w="9525">
            <a:noFill/>
            <a:miter lim="800000"/>
            <a:headEnd/>
            <a:tailEnd/>
          </a:ln>
        </p:spPr>
      </p:pic>
      <p:pic>
        <p:nvPicPr>
          <p:cNvPr id="7" name="Picture 6" descr="C:\Documents and Settings\Ana María\Escritorio\lagos.jpg"/>
          <p:cNvPicPr>
            <a:picLocks noChangeAspect="1" noChangeArrowheads="1"/>
          </p:cNvPicPr>
          <p:nvPr/>
        </p:nvPicPr>
        <p:blipFill>
          <a:blip r:embed="rId3"/>
          <a:srcRect l="50000"/>
          <a:stretch>
            <a:fillRect/>
          </a:stretch>
        </p:blipFill>
        <p:spPr bwMode="auto">
          <a:xfrm>
            <a:off x="4572000" y="0"/>
            <a:ext cx="4572000" cy="5715000"/>
          </a:xfrm>
          <a:prstGeom prst="rect">
            <a:avLst/>
          </a:prstGeom>
          <a:noFill/>
          <a:ln w="9525">
            <a:noFill/>
            <a:miter lim="800000"/>
            <a:headEnd/>
            <a:tailEnd/>
          </a:ln>
        </p:spPr>
      </p:pic>
      <p:sp>
        <p:nvSpPr>
          <p:cNvPr id="9" name="8 CuadroTexto"/>
          <p:cNvSpPr txBox="1"/>
          <p:nvPr/>
        </p:nvSpPr>
        <p:spPr>
          <a:xfrm>
            <a:off x="500034" y="4857764"/>
            <a:ext cx="814393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….por eso, alojarse cerca del Real, en el barrio de Los Remedios, o bien al principio del barrio de Triana es la mejor opción.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prism dir="u"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1"/>
                                          </p:val>
                                        </p:tav>
                                        <p:tav tm="100000">
                                          <p:val>
                                            <p:strVal val="#ppt_x"/>
                                          </p:val>
                                        </p:tav>
                                      </p:tavLst>
                                    </p:anim>
                                    <p:anim calcmode="lin" valueType="num">
                                      <p:cBhvr>
                                        <p:cTn id="14" dur="1000" fill="hold"/>
                                        <p:tgtEl>
                                          <p:spTgt spid="8"/>
                                        </p:tgtEl>
                                        <p:attrNameLst>
                                          <p:attrName>ppt_y</p:attrName>
                                        </p:attrNameLst>
                                      </p:cBhvr>
                                      <p:tavLst>
                                        <p:tav tm="0">
                                          <p:val>
                                            <p:strVal val="#ppt_y"/>
                                          </p:val>
                                        </p:tav>
                                        <p:tav tm="100000">
                                          <p:val>
                                            <p:strVal val="#ppt_y"/>
                                          </p:val>
                                        </p:tav>
                                      </p:tavLst>
                                    </p:anim>
                                  </p:childTnLst>
                                </p:cTn>
                              </p:par>
                            </p:childTnLst>
                          </p:cTn>
                        </p:par>
                        <p:par>
                          <p:cTn id="15" fill="hold">
                            <p:stCondLst>
                              <p:cond delay="15700"/>
                            </p:stCondLst>
                            <p:childTnLst>
                              <p:par>
                                <p:cTn id="16" presetID="17" presetClass="entr" presetSubtype="2" fill="hold" nodeType="after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ppt_x</p:attrName>
                                        </p:attrNameLst>
                                      </p:cBhvr>
                                      <p:tavLst>
                                        <p:tav tm="0">
                                          <p:val>
                                            <p:strVal val="#ppt_x+#ppt_w/2"/>
                                          </p:val>
                                        </p:tav>
                                        <p:tav tm="100000">
                                          <p:val>
                                            <p:strVal val="#ppt_x"/>
                                          </p:val>
                                        </p:tav>
                                      </p:tavLst>
                                    </p:anim>
                                    <p:anim calcmode="lin" valueType="num">
                                      <p:cBhvr>
                                        <p:cTn id="19" dur="3000" fill="hold"/>
                                        <p:tgtEl>
                                          <p:spTgt spid="7"/>
                                        </p:tgtEl>
                                        <p:attrNameLst>
                                          <p:attrName>ppt_y</p:attrName>
                                        </p:attrNameLst>
                                      </p:cBhvr>
                                      <p:tavLst>
                                        <p:tav tm="0">
                                          <p:val>
                                            <p:strVal val="#ppt_y"/>
                                          </p:val>
                                        </p:tav>
                                        <p:tav tm="100000">
                                          <p:val>
                                            <p:strVal val="#ppt_y"/>
                                          </p:val>
                                        </p:tav>
                                      </p:tavLst>
                                    </p:anim>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strVal val="#ppt_h"/>
                                          </p:val>
                                        </p:tav>
                                        <p:tav tm="100000">
                                          <p:val>
                                            <p:strVal val="#ppt_h"/>
                                          </p:val>
                                        </p:tav>
                                      </p:tavLst>
                                    </p:anim>
                                  </p:childTnLst>
                                </p:cTn>
                              </p:par>
                              <p:par>
                                <p:cTn id="22" presetID="18" presetClass="entr" presetSubtype="12" fill="hold" nodeType="withEffect">
                                  <p:stCondLst>
                                    <p:cond delay="2000"/>
                                  </p:stCondLst>
                                  <p:childTnLst>
                                    <p:set>
                                      <p:cBhvr>
                                        <p:cTn id="23" dur="1" fill="hold">
                                          <p:stCondLst>
                                            <p:cond delay="0"/>
                                          </p:stCondLst>
                                        </p:cTn>
                                        <p:tgtEl>
                                          <p:spTgt spid="7"/>
                                        </p:tgtEl>
                                        <p:attrNameLst>
                                          <p:attrName>style.visibility</p:attrName>
                                        </p:attrNameLst>
                                      </p:cBhvr>
                                      <p:to>
                                        <p:strVal val="visible"/>
                                      </p:to>
                                    </p:set>
                                    <p:animEffect transition="in" filter="strips(downLeft)">
                                      <p:cBhvr>
                                        <p:cTn id="24" dur="3000"/>
                                        <p:tgtEl>
                                          <p:spTgt spid="7"/>
                                        </p:tgtEl>
                                      </p:cBhvr>
                                    </p:animEffect>
                                  </p:childTnLst>
                                </p:cTn>
                              </p:par>
                              <p:par>
                                <p:cTn id="25" presetID="17" presetClass="entr" presetSubtype="8" fill="hold" nodeType="withEffect">
                                  <p:stCondLst>
                                    <p:cond delay="200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ppt_x</p:attrName>
                                        </p:attrNameLst>
                                      </p:cBhvr>
                                      <p:tavLst>
                                        <p:tav tm="0">
                                          <p:val>
                                            <p:strVal val="#ppt_x-#ppt_w/2"/>
                                          </p:val>
                                        </p:tav>
                                        <p:tav tm="100000">
                                          <p:val>
                                            <p:strVal val="#ppt_x"/>
                                          </p:val>
                                        </p:tav>
                                      </p:tavLst>
                                    </p:anim>
                                    <p:anim calcmode="lin" valueType="num">
                                      <p:cBhvr>
                                        <p:cTn id="28" dur="3000" fill="hold"/>
                                        <p:tgtEl>
                                          <p:spTgt spid="6"/>
                                        </p:tgtEl>
                                        <p:attrNameLst>
                                          <p:attrName>ppt_y</p:attrName>
                                        </p:attrNameLst>
                                      </p:cBhvr>
                                      <p:tavLst>
                                        <p:tav tm="0">
                                          <p:val>
                                            <p:strVal val="#ppt_y"/>
                                          </p:val>
                                        </p:tav>
                                        <p:tav tm="100000">
                                          <p:val>
                                            <p:strVal val="#ppt_y"/>
                                          </p:val>
                                        </p:tav>
                                      </p:tavLst>
                                    </p:anim>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strVal val="#ppt_h"/>
                                          </p:val>
                                        </p:tav>
                                        <p:tav tm="100000">
                                          <p:val>
                                            <p:strVal val="#ppt_h"/>
                                          </p:val>
                                        </p:tav>
                                      </p:tavLst>
                                    </p:anim>
                                  </p:childTnLst>
                                </p:cTn>
                              </p:par>
                              <p:par>
                                <p:cTn id="31" presetID="18" presetClass="entr" presetSubtype="6" fill="hold" nodeType="withEffect">
                                  <p:stCondLst>
                                    <p:cond delay="2000"/>
                                  </p:stCondLst>
                                  <p:childTnLst>
                                    <p:set>
                                      <p:cBhvr>
                                        <p:cTn id="32" dur="1" fill="hold">
                                          <p:stCondLst>
                                            <p:cond delay="0"/>
                                          </p:stCondLst>
                                        </p:cTn>
                                        <p:tgtEl>
                                          <p:spTgt spid="6"/>
                                        </p:tgtEl>
                                        <p:attrNameLst>
                                          <p:attrName>style.visibility</p:attrName>
                                        </p:attrNameLst>
                                      </p:cBhvr>
                                      <p:to>
                                        <p:strVal val="visible"/>
                                      </p:to>
                                    </p:set>
                                    <p:animEffect transition="in" filter="strips(downRight)">
                                      <p:cBhvr>
                                        <p:cTn id="33" dur="3000"/>
                                        <p:tgtEl>
                                          <p:spTgt spid="6"/>
                                        </p:tgtEl>
                                      </p:cBhvr>
                                    </p:animEffect>
                                  </p:childTnLst>
                                </p:cTn>
                              </p:par>
                            </p:childTnLst>
                          </p:cTn>
                        </p:par>
                        <p:par>
                          <p:cTn id="34" fill="hold">
                            <p:stCondLst>
                              <p:cond delay="207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image33.jpg"/>
          <p:cNvPicPr>
            <a:picLocks noChangeAspect="1" noChangeArrowheads="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Documents and Settings\Ana María\Escritorio\image33.jpg"/>
          <p:cNvPicPr>
            <a:picLocks noChangeAspect="1" noChangeArrowheads="1"/>
          </p:cNvPicPr>
          <p:nvPr/>
        </p:nvPicPr>
        <p:blipFill>
          <a:blip r:embed="rId2"/>
          <a:srcRect l="50000" b="50000"/>
          <a:stretch>
            <a:fillRect/>
          </a:stretch>
        </p:blipFill>
        <p:spPr bwMode="auto">
          <a:xfrm>
            <a:off x="4572000" y="0"/>
            <a:ext cx="4571999" cy="2857500"/>
          </a:xfrm>
          <a:prstGeom prst="rect">
            <a:avLst/>
          </a:prstGeom>
          <a:noFill/>
          <a:ln w="9525">
            <a:noFill/>
            <a:miter lim="800000"/>
            <a:headEnd/>
            <a:tailEnd/>
          </a:ln>
        </p:spPr>
      </p:pic>
      <p:pic>
        <p:nvPicPr>
          <p:cNvPr id="5" name="Picture 2" descr="C:\Documents and Settings\Ana María\Escritorio\image33.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Documents and Settings\Ana María\Escritorio\image33.jpg"/>
          <p:cNvPicPr>
            <a:picLocks noChangeAspect="1" noChangeArrowheads="1"/>
          </p:cNvPicPr>
          <p:nvPr/>
        </p:nvPicPr>
        <p:blipFill>
          <a:blip r:embed="rId2"/>
          <a:srcRect l="50000" t="50000"/>
          <a:stretch>
            <a:fillRect/>
          </a:stretch>
        </p:blipFill>
        <p:spPr bwMode="auto">
          <a:xfrm>
            <a:off x="4572000" y="2857500"/>
            <a:ext cx="4571999" cy="2857500"/>
          </a:xfrm>
          <a:prstGeom prst="rect">
            <a:avLst/>
          </a:prstGeom>
          <a:noFill/>
          <a:ln w="9525">
            <a:noFill/>
            <a:miter lim="800000"/>
            <a:headEnd/>
            <a:tailEnd/>
          </a:ln>
        </p:spPr>
      </p:pic>
      <p:sp>
        <p:nvSpPr>
          <p:cNvPr id="7" name="6 CuadroTexto"/>
          <p:cNvSpPr txBox="1"/>
          <p:nvPr/>
        </p:nvSpPr>
        <p:spPr>
          <a:xfrm>
            <a:off x="571472" y="4572012"/>
            <a:ext cx="807249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También es una buena idea buscar en la zona del Prado de donde salen los autobuses, otro lugar cercano es el puente de las Delicias desde donde se puede ir andando.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r"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fmla="#ppt_w*sin(2.5*pi*$)">
                                          <p:val>
                                            <p:fltVal val="0"/>
                                          </p:val>
                                        </p:tav>
                                        <p:tav tm="100000">
                                          <p:val>
                                            <p:fltVal val="1"/>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par>
                                <p:cTn id="13" presetID="2"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9"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19"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ppt_w"/>
                                          </p:val>
                                        </p:tav>
                                        <p:tav tm="100000">
                                          <p:val>
                                            <p:strVal val="#ppt_w"/>
                                          </p:val>
                                        </p:tav>
                                      </p:tavLst>
                                    </p:anim>
                                    <p:anim calcmode="lin" valueType="num">
                                      <p:cBhvr>
                                        <p:cTn id="36" dur="3000" fill="hold"/>
                                        <p:tgtEl>
                                          <p:spTgt spid="5"/>
                                        </p:tgtEl>
                                        <p:attrNameLst>
                                          <p:attrName>ppt_h</p:attrName>
                                        </p:attrNameLst>
                                      </p:cBhvr>
                                      <p:tavLst>
                                        <p:tav tm="0" fmla="#ppt_h*sin(2.5*pi*$)">
                                          <p:val>
                                            <p:fltVal val="0"/>
                                          </p:val>
                                        </p:tav>
                                        <p:tav tm="100000">
                                          <p:val>
                                            <p:fltVal val="1"/>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MIS COSAS\DOCUMENTOS ANA\PAISAJES\PLAYAS\SantaBarbara.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3" name="Picture 2" descr="F:\MIS COSAS\DOCUMENTOS ANA\PAISAJES\PLAYAS\SantaBarbara.jpg"/>
          <p:cNvPicPr>
            <a:picLocks noChangeAspect="1" noChangeArrowheads="1"/>
          </p:cNvPicPr>
          <p:nvPr/>
        </p:nvPicPr>
        <p:blipFill>
          <a:blip r:embed="rId3"/>
          <a:srcRect b="67500"/>
          <a:stretch>
            <a:fillRect/>
          </a:stretch>
        </p:blipFill>
        <p:spPr bwMode="auto">
          <a:xfrm>
            <a:off x="0" y="0"/>
            <a:ext cx="9143999" cy="1857368"/>
          </a:xfrm>
          <a:prstGeom prst="rect">
            <a:avLst/>
          </a:prstGeom>
          <a:noFill/>
          <a:ln w="9525">
            <a:noFill/>
            <a:miter lim="800000"/>
            <a:headEnd/>
            <a:tailEnd/>
          </a:ln>
        </p:spPr>
      </p:pic>
      <p:pic>
        <p:nvPicPr>
          <p:cNvPr id="4" name="Picture 2" descr="F:\MIS COSAS\DOCUMENTOS ANA\PAISAJES\PLAYAS\SantaBarbara.jpg"/>
          <p:cNvPicPr>
            <a:picLocks noChangeAspect="1" noChangeArrowheads="1"/>
          </p:cNvPicPr>
          <p:nvPr/>
        </p:nvPicPr>
        <p:blipFill>
          <a:blip r:embed="rId3"/>
          <a:srcRect t="32500" b="33750"/>
          <a:stretch>
            <a:fillRect/>
          </a:stretch>
        </p:blipFill>
        <p:spPr bwMode="auto">
          <a:xfrm>
            <a:off x="0" y="1857368"/>
            <a:ext cx="9143999" cy="1928826"/>
          </a:xfrm>
          <a:prstGeom prst="rect">
            <a:avLst/>
          </a:prstGeom>
          <a:noFill/>
          <a:ln w="9525">
            <a:noFill/>
            <a:miter lim="800000"/>
            <a:headEnd/>
            <a:tailEnd/>
          </a:ln>
        </p:spPr>
      </p:pic>
      <p:pic>
        <p:nvPicPr>
          <p:cNvPr id="5" name="Picture 2" descr="F:\MIS COSAS\DOCUMENTOS ANA\PAISAJES\PLAYAS\SantaBarbara.jpg"/>
          <p:cNvPicPr>
            <a:picLocks noChangeAspect="1" noChangeArrowheads="1"/>
          </p:cNvPicPr>
          <p:nvPr/>
        </p:nvPicPr>
        <p:blipFill>
          <a:blip r:embed="rId3"/>
          <a:srcRect t="66250"/>
          <a:stretch>
            <a:fillRect/>
          </a:stretch>
        </p:blipFill>
        <p:spPr bwMode="auto">
          <a:xfrm>
            <a:off x="0" y="3786194"/>
            <a:ext cx="9143999" cy="1928806"/>
          </a:xfrm>
          <a:prstGeom prst="rect">
            <a:avLst/>
          </a:prstGeom>
          <a:noFill/>
          <a:ln w="9525">
            <a:noFill/>
            <a:miter lim="800000"/>
            <a:headEnd/>
            <a:tailEnd/>
          </a:ln>
        </p:spPr>
      </p:pic>
      <p:sp>
        <p:nvSpPr>
          <p:cNvPr id="6" name="5 CuadroTexto"/>
          <p:cNvSpPr txBox="1"/>
          <p:nvPr/>
        </p:nvSpPr>
        <p:spPr>
          <a:xfrm>
            <a:off x="571472" y="4929202"/>
            <a:ext cx="821537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Y, si no encuentras hotel, otras opciones son los apartamentos turísticos o privados que ofrecen habitaciones y estancias para esos días.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prism dir="d"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1"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4)">
                                      <p:cBhvr>
                                        <p:cTn id="13" dur="3000"/>
                                        <p:tgtEl>
                                          <p:spTgt spid="5"/>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F:\MIS COSAS\DOCUMENTOS ANA\PAISAJES\PAISAJES\PAISAJES-4\p1.jpg"/>
          <p:cNvPicPr>
            <a:picLocks noChangeAspect="1" noChangeArrowheads="1"/>
          </p:cNvPicPr>
          <p:nvPr/>
        </p:nvPicPr>
        <p:blipFill>
          <a:blip r:embed="rId2"/>
          <a:stretch>
            <a:fillRect/>
          </a:stretch>
        </p:blipFill>
        <p:spPr bwMode="auto">
          <a:xfrm>
            <a:off x="-714412" y="0"/>
            <a:ext cx="105728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am_79213_5132055_505790.jpg"/>
          <p:cNvPicPr>
            <a:picLocks noChangeAspect="1" noChangeArrowheads="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am_79213_5132055_505790.jpg"/>
          <p:cNvPicPr>
            <a:picLocks noChangeAspect="1" noChangeArrowheads="1"/>
          </p:cNvPicPr>
          <p:nvPr/>
        </p:nvPicPr>
        <p:blipFill>
          <a:blip r:embed="rId2"/>
          <a:srcRect l="50000" b="50000"/>
          <a:stretch>
            <a:fillRect/>
          </a:stretch>
        </p:blipFill>
        <p:spPr bwMode="auto">
          <a:xfrm>
            <a:off x="4572000" y="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am_79213_5132055_505790.jpg"/>
          <p:cNvPicPr>
            <a:picLocks noChangeAspect="1" noChangeArrowheads="1"/>
          </p:cNvPicPr>
          <p:nvPr/>
        </p:nvPicPr>
        <p:blipFill>
          <a:blip r:embed="rId2"/>
          <a:srcRect t="50000" r="50000"/>
          <a:stretch>
            <a:fillRect/>
          </a:stretch>
        </p:blipFill>
        <p:spPr bwMode="auto">
          <a:xfrm>
            <a:off x="0" y="2857500"/>
            <a:ext cx="4572000" cy="2857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C:\Documents and Settings\Ana María\Escritorio\am_79213_5132055_505790.jpg"/>
          <p:cNvPicPr>
            <a:picLocks noChangeAspect="1" noChangeArrowheads="1"/>
          </p:cNvPicPr>
          <p:nvPr/>
        </p:nvPicPr>
        <p:blipFill>
          <a:blip r:embed="rId2"/>
          <a:srcRect l="50000" t="50000"/>
          <a:stretch>
            <a:fillRect/>
          </a:stretch>
        </p:blipFill>
        <p:spPr bwMode="auto">
          <a:xfrm>
            <a:off x="4572000" y="2857500"/>
            <a:ext cx="4572000" cy="2857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0" y="4357698"/>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t>
            </a:r>
            <a:r>
              <a:rPr lang="es-ES" b="1" dirty="0" err="1" smtClean="0">
                <a:effectLst>
                  <a:glow rad="101600">
                    <a:srgbClr val="C00000">
                      <a:alpha val="60000"/>
                    </a:srgbClr>
                  </a:glow>
                  <a:outerShdw blurRad="38100" dist="38100" dir="2700000" algn="tl">
                    <a:srgbClr val="000000">
                      <a:alpha val="43137"/>
                    </a:srgbClr>
                  </a:outerShdw>
                </a:effectLst>
              </a:rPr>
              <a:t>Rebujito</a:t>
            </a:r>
            <a:r>
              <a:rPr lang="es-ES" b="1" dirty="0" smtClean="0">
                <a:effectLst>
                  <a:glow rad="101600">
                    <a:srgbClr val="C00000">
                      <a:alpha val="60000"/>
                    </a:srgbClr>
                  </a:glow>
                  <a:outerShdw blurRad="38100" dist="38100" dir="2700000" algn="tl">
                    <a:srgbClr val="000000">
                      <a:alpha val="43137"/>
                    </a:srgbClr>
                  </a:outerShdw>
                </a:effectLst>
              </a:rPr>
              <a:t>” con moderación. Una bebida refrescante y deliciosa que se sirve en todas las casetas del recinto, se trata de una mezcla de manzanilla o fino con un refresco de gaseosa, es fantástico para quitar la sed, pero también lleva mucho alcohol y es posible que produzca efectos negativos.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xit" presetSubtype="6" fill="hold" nodeType="withEffect">
                                  <p:stCondLst>
                                    <p:cond delay="0"/>
                                  </p:stCondLst>
                                  <p:childTnLst>
                                    <p:anim calcmode="lin" valueType="num">
                                      <p:cBhvr additive="base">
                                        <p:cTn id="11" dur="3000"/>
                                        <p:tgtEl>
                                          <p:spTgt spid="3"/>
                                        </p:tgtEl>
                                        <p:attrNameLst>
                                          <p:attrName>ppt_x</p:attrName>
                                        </p:attrNameLst>
                                      </p:cBhvr>
                                      <p:tavLst>
                                        <p:tav tm="0">
                                          <p:val>
                                            <p:strVal val="ppt_x"/>
                                          </p:val>
                                        </p:tav>
                                        <p:tav tm="100000">
                                          <p:val>
                                            <p:strVal val="1+ppt_w/2"/>
                                          </p:val>
                                        </p:tav>
                                      </p:tavLst>
                                    </p:anim>
                                    <p:anim calcmode="lin" valueType="num">
                                      <p:cBhvr additive="base">
                                        <p:cTn id="12" dur="3000"/>
                                        <p:tgtEl>
                                          <p:spTgt spid="3"/>
                                        </p:tgtEl>
                                        <p:attrNameLst>
                                          <p:attrName>ppt_y</p:attrName>
                                        </p:attrNameLst>
                                      </p:cBhvr>
                                      <p:tavLst>
                                        <p:tav tm="0">
                                          <p:val>
                                            <p:strVal val="ppt_y"/>
                                          </p:val>
                                        </p:tav>
                                        <p:tav tm="100000">
                                          <p:val>
                                            <p:strVal val="1+ppt_h/2"/>
                                          </p:val>
                                        </p:tav>
                                      </p:tavLst>
                                    </p:anim>
                                    <p:set>
                                      <p:cBhvr>
                                        <p:cTn id="13" dur="1" fill="hold">
                                          <p:stCondLst>
                                            <p:cond delay="2999"/>
                                          </p:stCondLst>
                                        </p:cTn>
                                        <p:tgtEl>
                                          <p:spTgt spid="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xit" presetSubtype="12" fill="hold" nodeType="withEffect">
                                  <p:stCondLst>
                                    <p:cond delay="0"/>
                                  </p:stCondLst>
                                  <p:childTnLst>
                                    <p:anim calcmode="lin" valueType="num">
                                      <p:cBhvr additive="base">
                                        <p:cTn id="20" dur="3000"/>
                                        <p:tgtEl>
                                          <p:spTgt spid="4"/>
                                        </p:tgtEl>
                                        <p:attrNameLst>
                                          <p:attrName>ppt_x</p:attrName>
                                        </p:attrNameLst>
                                      </p:cBhvr>
                                      <p:tavLst>
                                        <p:tav tm="0">
                                          <p:val>
                                            <p:strVal val="ppt_x"/>
                                          </p:val>
                                        </p:tav>
                                        <p:tav tm="100000">
                                          <p:val>
                                            <p:strVal val="0-ppt_w/2"/>
                                          </p:val>
                                        </p:tav>
                                      </p:tavLst>
                                    </p:anim>
                                    <p:anim calcmode="lin" valueType="num">
                                      <p:cBhvr additive="base">
                                        <p:cTn id="21" dur="3000"/>
                                        <p:tgtEl>
                                          <p:spTgt spid="4"/>
                                        </p:tgtEl>
                                        <p:attrNameLst>
                                          <p:attrName>ppt_y</p:attrName>
                                        </p:attrNameLst>
                                      </p:cBhvr>
                                      <p:tavLst>
                                        <p:tav tm="0">
                                          <p:val>
                                            <p:strVal val="ppt_y"/>
                                          </p:val>
                                        </p:tav>
                                        <p:tav tm="100000">
                                          <p:val>
                                            <p:strVal val="1+ppt_h/2"/>
                                          </p:val>
                                        </p:tav>
                                      </p:tavLst>
                                    </p:anim>
                                    <p:set>
                                      <p:cBhvr>
                                        <p:cTn id="22" dur="1" fill="hold">
                                          <p:stCondLst>
                                            <p:cond delay="2999"/>
                                          </p:stCondLst>
                                        </p:cTn>
                                        <p:tgtEl>
                                          <p:spTgt spid="4"/>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2" presetClass="exit" presetSubtype="9"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0-ppt_w/2"/>
                                          </p:val>
                                        </p:tav>
                                      </p:tavLst>
                                    </p:anim>
                                    <p:anim calcmode="lin" valueType="num">
                                      <p:cBhvr additive="base">
                                        <p:cTn id="30" dur="3000"/>
                                        <p:tgtEl>
                                          <p:spTgt spid="6"/>
                                        </p:tgtEl>
                                        <p:attrNameLst>
                                          <p:attrName>ppt_y</p:attrName>
                                        </p:attrNameLst>
                                      </p:cBhvr>
                                      <p:tavLst>
                                        <p:tav tm="0">
                                          <p:val>
                                            <p:strVal val="ppt_y"/>
                                          </p:val>
                                        </p:tav>
                                        <p:tav tm="100000">
                                          <p:val>
                                            <p:strVal val="0-ppt_h/2"/>
                                          </p:val>
                                        </p:tav>
                                      </p:tavLst>
                                    </p:anim>
                                    <p:set>
                                      <p:cBhvr>
                                        <p:cTn id="31" dur="1" fill="hold">
                                          <p:stCondLst>
                                            <p:cond delay="2999"/>
                                          </p:stCondLst>
                                        </p:cTn>
                                        <p:tgtEl>
                                          <p:spTgt spid="6"/>
                                        </p:tgtEl>
                                        <p:attrNameLst>
                                          <p:attrName>style.visibility</p:attrName>
                                        </p:attrNameLst>
                                      </p:cBhvr>
                                      <p:to>
                                        <p:strVal val="hidden"/>
                                      </p:to>
                                    </p:set>
                                  </p:childTnLst>
                                </p:cTn>
                              </p:par>
                              <p:par>
                                <p:cTn id="32" presetID="8" presetClass="exit" presetSubtype="32" fill="hold" nodeType="withEffect">
                                  <p:stCondLst>
                                    <p:cond delay="0"/>
                                  </p:stCondLst>
                                  <p:childTnLst>
                                    <p:animEffect transition="out" filter="diamond(out)">
                                      <p:cBhvr>
                                        <p:cTn id="33" dur="3000"/>
                                        <p:tgtEl>
                                          <p:spTgt spid="5"/>
                                        </p:tgtEl>
                                      </p:cBhvr>
                                    </p:animEffect>
                                    <p:set>
                                      <p:cBhvr>
                                        <p:cTn id="34" dur="1" fill="hold">
                                          <p:stCondLst>
                                            <p:cond delay="2999"/>
                                          </p:stCondLst>
                                        </p:cTn>
                                        <p:tgtEl>
                                          <p:spTgt spid="5"/>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2" presetClass="exit" presetSubtype="3" fill="hold" nodeType="withEffect">
                                  <p:stCondLst>
                                    <p:cond delay="0"/>
                                  </p:stCondLst>
                                  <p:childTnLst>
                                    <p:anim calcmode="lin" valueType="num">
                                      <p:cBhvr additive="base">
                                        <p:cTn id="38" dur="3000"/>
                                        <p:tgtEl>
                                          <p:spTgt spid="5"/>
                                        </p:tgtEl>
                                        <p:attrNameLst>
                                          <p:attrName>ppt_x</p:attrName>
                                        </p:attrNameLst>
                                      </p:cBhvr>
                                      <p:tavLst>
                                        <p:tav tm="0">
                                          <p:val>
                                            <p:strVal val="ppt_x"/>
                                          </p:val>
                                        </p:tav>
                                        <p:tav tm="100000">
                                          <p:val>
                                            <p:strVal val="1+ppt_w/2"/>
                                          </p:val>
                                        </p:tav>
                                      </p:tavLst>
                                    </p:anim>
                                    <p:anim calcmode="lin" valueType="num">
                                      <p:cBhvr additive="base">
                                        <p:cTn id="39" dur="3000"/>
                                        <p:tgtEl>
                                          <p:spTgt spid="5"/>
                                        </p:tgtEl>
                                        <p:attrNameLst>
                                          <p:attrName>ppt_y</p:attrName>
                                        </p:attrNameLst>
                                      </p:cBhvr>
                                      <p:tavLst>
                                        <p:tav tm="0">
                                          <p:val>
                                            <p:strVal val="ppt_y"/>
                                          </p:val>
                                        </p:tav>
                                        <p:tav tm="100000">
                                          <p:val>
                                            <p:strVal val="0-ppt_h/2"/>
                                          </p:val>
                                        </p:tav>
                                      </p:tavLst>
                                    </p:anim>
                                    <p:set>
                                      <p:cBhvr>
                                        <p:cTn id="40" dur="1" fill="hold">
                                          <p:stCondLst>
                                            <p:cond delay="2999"/>
                                          </p:stCondLst>
                                        </p:cTn>
                                        <p:tgtEl>
                                          <p:spTgt spid="5"/>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43009"/>
                                        </p:tgtEl>
                                        <p:attrNameLst>
                                          <p:attrName>style.visibility</p:attrName>
                                        </p:attrNameLst>
                                      </p:cBhvr>
                                      <p:to>
                                        <p:strVal val="visible"/>
                                      </p:to>
                                    </p:set>
                                    <p:anim calcmode="lin" valueType="num">
                                      <p:cBhvr>
                                        <p:cTn id="43" dur="3000" fill="hold"/>
                                        <p:tgtEl>
                                          <p:spTgt spid="43009"/>
                                        </p:tgtEl>
                                        <p:attrNameLst>
                                          <p:attrName>ppt_w</p:attrName>
                                        </p:attrNameLst>
                                      </p:cBhvr>
                                      <p:tavLst>
                                        <p:tav tm="0">
                                          <p:val>
                                            <p:strVal val="#ppt_w+.3"/>
                                          </p:val>
                                        </p:tav>
                                        <p:tav tm="100000">
                                          <p:val>
                                            <p:strVal val="#ppt_w"/>
                                          </p:val>
                                        </p:tav>
                                      </p:tavLst>
                                    </p:anim>
                                    <p:anim calcmode="lin" valueType="num">
                                      <p:cBhvr>
                                        <p:cTn id="44" dur="3000" fill="hold"/>
                                        <p:tgtEl>
                                          <p:spTgt spid="43009"/>
                                        </p:tgtEl>
                                        <p:attrNameLst>
                                          <p:attrName>ppt_h</p:attrName>
                                        </p:attrNameLst>
                                      </p:cBhvr>
                                      <p:tavLst>
                                        <p:tav tm="0">
                                          <p:val>
                                            <p:strVal val="#ppt_h"/>
                                          </p:val>
                                        </p:tav>
                                        <p:tav tm="100000">
                                          <p:val>
                                            <p:strVal val="#ppt_h"/>
                                          </p:val>
                                        </p:tav>
                                      </p:tavLst>
                                    </p:anim>
                                    <p:animEffect transition="in" filter="fade">
                                      <p:cBhvr>
                                        <p:cTn id="45" dur="3000"/>
                                        <p:tgtEl>
                                          <p:spTgt spid="43009"/>
                                        </p:tgtEl>
                                      </p:cBhvr>
                                    </p:animEffect>
                                  </p:childTnLst>
                                </p:cTn>
                              </p:par>
                            </p:childTnLst>
                          </p:cTn>
                        </p:par>
                        <p:par>
                          <p:cTn id="46" fill="hold">
                            <p:stCondLst>
                              <p:cond delay="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acantilados.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314" name="Picture 2" descr="F:\MIS COSAS\DOCUMENTOS ANA\PAISAJES\PAISAJES\PAISAJES-4\Lake-Kolsai-1.jpg"/>
          <p:cNvPicPr>
            <a:picLocks noChangeAspect="1" noChangeArrowheads="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F:\MIS COSAS\DOCUMENTOS ANA\PAISAJES\PAISAJES\PAISAJES-4\Lake-Kolsai-1.jpg"/>
          <p:cNvPicPr>
            <a:picLocks noChangeAspect="1" noChangeArrowheads="1"/>
          </p:cNvPicPr>
          <p:nvPr/>
        </p:nvPicPr>
        <p:blipFill>
          <a:blip r:embed="rId2"/>
          <a:srcRect l="50000" b="50000"/>
          <a:stretch>
            <a:fillRect/>
          </a:stretch>
        </p:blipFill>
        <p:spPr bwMode="auto">
          <a:xfrm>
            <a:off x="4572000" y="0"/>
            <a:ext cx="4572000" cy="2857500"/>
          </a:xfrm>
          <a:prstGeom prst="rect">
            <a:avLst/>
          </a:prstGeom>
          <a:noFill/>
          <a:ln w="9525">
            <a:noFill/>
            <a:miter lim="800000"/>
            <a:headEnd/>
            <a:tailEnd/>
          </a:ln>
        </p:spPr>
      </p:pic>
      <p:pic>
        <p:nvPicPr>
          <p:cNvPr id="5" name="Picture 2" descr="F:\MIS COSAS\DOCUMENTOS ANA\PAISAJES\PAISAJES\PAISAJES-4\Lake-Kolsai-1.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F:\MIS COSAS\DOCUMENTOS ANA\PAISAJES\PAISAJES\PAISAJES-4\Lake-Kolsai-1.jpg"/>
          <p:cNvPicPr>
            <a:picLocks noChangeAspect="1" noChangeArrowheads="1"/>
          </p:cNvPicPr>
          <p:nvPr/>
        </p:nvPicPr>
        <p:blipFill>
          <a:blip r:embed="rId2"/>
          <a:srcRect l="50000" t="50000"/>
          <a:stretch>
            <a:fillRect/>
          </a:stretch>
        </p:blipFill>
        <p:spPr bwMode="auto">
          <a:xfrm>
            <a:off x="4572000" y="2857500"/>
            <a:ext cx="4572000" cy="2857500"/>
          </a:xfrm>
          <a:prstGeom prst="rect">
            <a:avLst/>
          </a:prstGeom>
          <a:noFill/>
          <a:ln w="9525">
            <a:noFill/>
            <a:miter lim="800000"/>
            <a:headEnd/>
            <a:tailEnd/>
          </a:ln>
        </p:spPr>
      </p:pic>
      <p:sp>
        <p:nvSpPr>
          <p:cNvPr id="7" name="6 CuadroTexto"/>
          <p:cNvSpPr txBox="1"/>
          <p:nvPr/>
        </p:nvSpPr>
        <p:spPr>
          <a:xfrm>
            <a:off x="357158" y="4643450"/>
            <a:ext cx="835824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 mejor es alternar la bebida con comida: montaditos de jamón, de tortilla de patatas, raciones de gambas, cazón en adobo, chipirones, chocos y pescadito son excelentes tentempiés.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fltVal val="0"/>
                                          </p:val>
                                        </p:tav>
                                      </p:tavLst>
                                    </p:anim>
                                    <p:anim calcmode="lin" valueType="num">
                                      <p:cBhvr>
                                        <p:cTn id="7" dur="3000"/>
                                        <p:tgtEl>
                                          <p:spTgt spid="8"/>
                                        </p:tgtEl>
                                        <p:attrNameLst>
                                          <p:attrName>ppt_h</p:attrName>
                                        </p:attrNameLst>
                                      </p:cBhvr>
                                      <p:tavLst>
                                        <p:tav tm="0">
                                          <p:val>
                                            <p:strVal val="ppt_h"/>
                                          </p:val>
                                        </p:tav>
                                        <p:tav tm="100000">
                                          <p:val>
                                            <p:strVal val="ppt_h"/>
                                          </p:val>
                                        </p:tav>
                                      </p:tavLst>
                                    </p:anim>
                                    <p:set>
                                      <p:cBhvr>
                                        <p:cTn id="8" dur="1" fill="hold">
                                          <p:stCondLst>
                                            <p:cond delay="2999"/>
                                          </p:stCondLst>
                                        </p:cTn>
                                        <p:tgtEl>
                                          <p:spTgt spid="8"/>
                                        </p:tgtEl>
                                        <p:attrNameLst>
                                          <p:attrName>style.visibility</p:attrName>
                                        </p:attrNameLst>
                                      </p:cBhvr>
                                      <p:to>
                                        <p:strVal val="hidden"/>
                                      </p:to>
                                    </p:set>
                                  </p:childTnLst>
                                </p:cTn>
                              </p:par>
                              <p:par>
                                <p:cTn id="9" presetID="3" presetClass="entr" presetSubtype="5" fill="hold" nodeType="withEffect">
                                  <p:stCondLst>
                                    <p:cond delay="0"/>
                                  </p:stCondLst>
                                  <p:childTnLst>
                                    <p:set>
                                      <p:cBhvr>
                                        <p:cTn id="10" dur="1" fill="hold">
                                          <p:stCondLst>
                                            <p:cond delay="0"/>
                                          </p:stCondLst>
                                        </p:cTn>
                                        <p:tgtEl>
                                          <p:spTgt spid="13314"/>
                                        </p:tgtEl>
                                        <p:attrNameLst>
                                          <p:attrName>style.visibility</p:attrName>
                                        </p:attrNameLst>
                                      </p:cBhvr>
                                      <p:to>
                                        <p:strVal val="visible"/>
                                      </p:to>
                                    </p:set>
                                    <p:animEffect transition="in" filter="blinds(vertical)">
                                      <p:cBhvr>
                                        <p:cTn id="11" dur="3000"/>
                                        <p:tgtEl>
                                          <p:spTgt spid="13314"/>
                                        </p:tgtEl>
                                      </p:cBhvr>
                                    </p:animEffect>
                                  </p:childTnLst>
                                </p:cTn>
                              </p:par>
                              <p:par>
                                <p:cTn id="12" presetID="17" presetClass="entr" presetSubtype="8" fill="hold" nodeType="withEffect">
                                  <p:stCondLst>
                                    <p:cond delay="0"/>
                                  </p:stCondLst>
                                  <p:childTnLst>
                                    <p:set>
                                      <p:cBhvr>
                                        <p:cTn id="13" dur="1" fill="hold">
                                          <p:stCondLst>
                                            <p:cond delay="0"/>
                                          </p:stCondLst>
                                        </p:cTn>
                                        <p:tgtEl>
                                          <p:spTgt spid="13314"/>
                                        </p:tgtEl>
                                        <p:attrNameLst>
                                          <p:attrName>style.visibility</p:attrName>
                                        </p:attrNameLst>
                                      </p:cBhvr>
                                      <p:to>
                                        <p:strVal val="visible"/>
                                      </p:to>
                                    </p:set>
                                    <p:anim calcmode="lin" valueType="num">
                                      <p:cBhvr>
                                        <p:cTn id="14" dur="3000" fill="hold"/>
                                        <p:tgtEl>
                                          <p:spTgt spid="13314"/>
                                        </p:tgtEl>
                                        <p:attrNameLst>
                                          <p:attrName>ppt_x</p:attrName>
                                        </p:attrNameLst>
                                      </p:cBhvr>
                                      <p:tavLst>
                                        <p:tav tm="0">
                                          <p:val>
                                            <p:strVal val="#ppt_x-#ppt_w/2"/>
                                          </p:val>
                                        </p:tav>
                                        <p:tav tm="100000">
                                          <p:val>
                                            <p:strVal val="#ppt_x"/>
                                          </p:val>
                                        </p:tav>
                                      </p:tavLst>
                                    </p:anim>
                                    <p:anim calcmode="lin" valueType="num">
                                      <p:cBhvr>
                                        <p:cTn id="15" dur="3000" fill="hold"/>
                                        <p:tgtEl>
                                          <p:spTgt spid="13314"/>
                                        </p:tgtEl>
                                        <p:attrNameLst>
                                          <p:attrName>ppt_y</p:attrName>
                                        </p:attrNameLst>
                                      </p:cBhvr>
                                      <p:tavLst>
                                        <p:tav tm="0">
                                          <p:val>
                                            <p:strVal val="#ppt_y"/>
                                          </p:val>
                                        </p:tav>
                                        <p:tav tm="100000">
                                          <p:val>
                                            <p:strVal val="#ppt_y"/>
                                          </p:val>
                                        </p:tav>
                                      </p:tavLst>
                                    </p:anim>
                                    <p:anim calcmode="lin" valueType="num">
                                      <p:cBhvr>
                                        <p:cTn id="16" dur="3000" fill="hold"/>
                                        <p:tgtEl>
                                          <p:spTgt spid="13314"/>
                                        </p:tgtEl>
                                        <p:attrNameLst>
                                          <p:attrName>ppt_w</p:attrName>
                                        </p:attrNameLst>
                                      </p:cBhvr>
                                      <p:tavLst>
                                        <p:tav tm="0">
                                          <p:val>
                                            <p:fltVal val="0"/>
                                          </p:val>
                                        </p:tav>
                                        <p:tav tm="100000">
                                          <p:val>
                                            <p:strVal val="#ppt_w"/>
                                          </p:val>
                                        </p:tav>
                                      </p:tavLst>
                                    </p:anim>
                                    <p:anim calcmode="lin" valueType="num">
                                      <p:cBhvr>
                                        <p:cTn id="17" dur="3000" fill="hold"/>
                                        <p:tgtEl>
                                          <p:spTgt spid="1331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vertical)">
                                      <p:cBhvr>
                                        <p:cTn id="20" dur="3000"/>
                                        <p:tgtEl>
                                          <p:spTgt spid="5"/>
                                        </p:tgtEl>
                                      </p:cBhvr>
                                    </p:animEffect>
                                  </p:childTnLst>
                                </p:cTn>
                              </p:par>
                              <p:par>
                                <p:cTn id="21" presetID="17"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ppt_x</p:attrName>
                                        </p:attrNameLst>
                                      </p:cBhvr>
                                      <p:tavLst>
                                        <p:tav tm="0">
                                          <p:val>
                                            <p:strVal val="#ppt_x-#ppt_w/2"/>
                                          </p:val>
                                        </p:tav>
                                        <p:tav tm="100000">
                                          <p:val>
                                            <p:strVal val="#ppt_x"/>
                                          </p:val>
                                        </p:tav>
                                      </p:tavLst>
                                    </p:anim>
                                    <p:anim calcmode="lin" valueType="num">
                                      <p:cBhvr>
                                        <p:cTn id="24" dur="3000" fill="hold"/>
                                        <p:tgtEl>
                                          <p:spTgt spid="5"/>
                                        </p:tgtEl>
                                        <p:attrNameLst>
                                          <p:attrName>ppt_y</p:attrName>
                                        </p:attrNameLst>
                                      </p:cBhvr>
                                      <p:tavLst>
                                        <p:tav tm="0">
                                          <p:val>
                                            <p:strVal val="#ppt_y"/>
                                          </p:val>
                                        </p:tav>
                                        <p:tav tm="100000">
                                          <p:val>
                                            <p:strVal val="#ppt_y"/>
                                          </p:val>
                                        </p:tav>
                                      </p:tavLst>
                                    </p:anim>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par>
                                <p:cTn id="30" presetID="17" presetClass="entr" presetSubtype="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ppt_x</p:attrName>
                                        </p:attrNameLst>
                                      </p:cBhvr>
                                      <p:tavLst>
                                        <p:tav tm="0">
                                          <p:val>
                                            <p:strVal val="#ppt_x+#ppt_w/2"/>
                                          </p:val>
                                        </p:tav>
                                        <p:tav tm="100000">
                                          <p:val>
                                            <p:strVal val="#ppt_x"/>
                                          </p:val>
                                        </p:tav>
                                      </p:tavLst>
                                    </p:anim>
                                    <p:anim calcmode="lin" valueType="num">
                                      <p:cBhvr>
                                        <p:cTn id="33" dur="3000" fill="hold"/>
                                        <p:tgtEl>
                                          <p:spTgt spid="4"/>
                                        </p:tgtEl>
                                        <p:attrNameLst>
                                          <p:attrName>ppt_y</p:attrName>
                                        </p:attrNameLst>
                                      </p:cBhvr>
                                      <p:tavLst>
                                        <p:tav tm="0">
                                          <p:val>
                                            <p:strVal val="#ppt_y"/>
                                          </p:val>
                                        </p:tav>
                                        <p:tav tm="100000">
                                          <p:val>
                                            <p:strVal val="#ppt_y"/>
                                          </p:val>
                                        </p:tav>
                                      </p:tavLst>
                                    </p:anim>
                                    <p:anim calcmode="lin" valueType="num">
                                      <p:cBhvr>
                                        <p:cTn id="34" dur="3000" fill="hold"/>
                                        <p:tgtEl>
                                          <p:spTgt spid="4"/>
                                        </p:tgtEl>
                                        <p:attrNameLst>
                                          <p:attrName>ppt_w</p:attrName>
                                        </p:attrNameLst>
                                      </p:cBhvr>
                                      <p:tavLst>
                                        <p:tav tm="0">
                                          <p:val>
                                            <p:fltVal val="0"/>
                                          </p:val>
                                        </p:tav>
                                        <p:tav tm="100000">
                                          <p:val>
                                            <p:strVal val="#ppt_w"/>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3" presetClass="entr" presetSubtype="5"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linds(vertical)">
                                      <p:cBhvr>
                                        <p:cTn id="38" dur="3000"/>
                                        <p:tgtEl>
                                          <p:spTgt spid="6"/>
                                        </p:tgtEl>
                                      </p:cBhvr>
                                    </p:animEffect>
                                  </p:childTnLst>
                                </p:cTn>
                              </p:par>
                              <p:par>
                                <p:cTn id="39" presetID="17" presetClass="entr" presetSubtype="2"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ppt_x</p:attrName>
                                        </p:attrNameLst>
                                      </p:cBhvr>
                                      <p:tavLst>
                                        <p:tav tm="0">
                                          <p:val>
                                            <p:strVal val="#ppt_x+#ppt_w/2"/>
                                          </p:val>
                                        </p:tav>
                                        <p:tav tm="100000">
                                          <p:val>
                                            <p:strVal val="#ppt_x"/>
                                          </p:val>
                                        </p:tav>
                                      </p:tavLst>
                                    </p:anim>
                                    <p:anim calcmode="lin" valueType="num">
                                      <p:cBhvr>
                                        <p:cTn id="42" dur="3000" fill="hold"/>
                                        <p:tgtEl>
                                          <p:spTgt spid="6"/>
                                        </p:tgtEl>
                                        <p:attrNameLst>
                                          <p:attrName>ppt_y</p:attrName>
                                        </p:attrNameLst>
                                      </p:cBhvr>
                                      <p:tavLst>
                                        <p:tav tm="0">
                                          <p:val>
                                            <p:strVal val="#ppt_y"/>
                                          </p:val>
                                        </p:tav>
                                        <p:tav tm="100000">
                                          <p:val>
                                            <p:strVal val="#ppt_y"/>
                                          </p:val>
                                        </p:tav>
                                      </p:tavLst>
                                    </p:anim>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stacion-El-Escorial-a2401653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Estacion-El-Escorial-a2401653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827088" y="157163"/>
            <a:ext cx="599440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Ole, ole, que bien bailas Manuela, y como te mueves.</a:t>
            </a:r>
          </a:p>
        </p:txBody>
      </p:sp>
      <p:sp>
        <p:nvSpPr>
          <p:cNvPr id="10" name="9 CuadroTexto"/>
          <p:cNvSpPr txBox="1"/>
          <p:nvPr/>
        </p:nvSpPr>
        <p:spPr>
          <a:xfrm>
            <a:off x="1785918" y="5214954"/>
            <a:ext cx="7045518"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Huuuuuuuy</a:t>
            </a:r>
            <a:r>
              <a:rPr lang="es-ES" b="1" dirty="0">
                <a:effectLst>
                  <a:glow rad="101600">
                    <a:schemeClr val="accent2">
                      <a:satMod val="175000"/>
                      <a:alpha val="40000"/>
                    </a:schemeClr>
                  </a:glow>
                  <a:outerShdw blurRad="38100" dist="38100" dir="2700000" algn="tl">
                    <a:srgbClr val="000000">
                      <a:alpha val="43137"/>
                    </a:srgbClr>
                  </a:outerShdw>
                </a:effectLst>
              </a:rPr>
              <a:t> si tu supieras como me muevo, </a:t>
            </a:r>
            <a:r>
              <a:rPr lang="es-ES" b="1" dirty="0" err="1" smtClean="0">
                <a:effectLst>
                  <a:glow rad="101600">
                    <a:schemeClr val="accent2">
                      <a:satMod val="175000"/>
                      <a:alpha val="40000"/>
                    </a:schemeClr>
                  </a:glow>
                  <a:outerShdw blurRad="38100" dist="38100" dir="2700000" algn="tl">
                    <a:srgbClr val="000000">
                      <a:alpha val="43137"/>
                    </a:srgbClr>
                  </a:outerShdw>
                </a:effectLst>
              </a:rPr>
              <a:t>paqué</a:t>
            </a:r>
            <a:r>
              <a:rPr lang="es-ES" b="1" dirty="0" smtClean="0">
                <a:effectLst>
                  <a:glow rad="101600">
                    <a:schemeClr val="accent2">
                      <a:satMod val="175000"/>
                      <a:alpha val="40000"/>
                    </a:schemeClr>
                  </a:glow>
                  <a:outerShdw blurRad="38100" dist="38100" dir="2700000" algn="tl">
                    <a:srgbClr val="000000">
                      <a:alpha val="43137"/>
                    </a:srgbClr>
                  </a:outerShdw>
                </a:effectLst>
              </a:rPr>
              <a:t> te </a:t>
            </a:r>
            <a:r>
              <a:rPr lang="es-ES" b="1" dirty="0" err="1" smtClean="0">
                <a:effectLst>
                  <a:glow rad="101600">
                    <a:schemeClr val="accent2">
                      <a:satMod val="175000"/>
                      <a:alpha val="40000"/>
                    </a:schemeClr>
                  </a:glow>
                  <a:outerShdw blurRad="38100" dist="38100" dir="2700000" algn="tl">
                    <a:srgbClr val="000000">
                      <a:alpha val="43137"/>
                    </a:srgbClr>
                  </a:outerShdw>
                </a:effectLst>
              </a:rPr>
              <a:t>viácontá</a:t>
            </a:r>
            <a:r>
              <a:rPr lang="es-ES" b="1" dirty="0" smtClean="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cxnSp>
        <p:nvCxnSpPr>
          <p:cNvPr id="12" name="11 Conector recto de flecha"/>
          <p:cNvCxnSpPr/>
          <p:nvPr/>
        </p:nvCxnSpPr>
        <p:spPr>
          <a:xfrm rot="16200000" flipH="1">
            <a:off x="5180017" y="822311"/>
            <a:ext cx="714380" cy="69850"/>
          </a:xfrm>
          <a:prstGeom prst="straightConnector1">
            <a:avLst/>
          </a:prstGeom>
          <a:ln w="38100">
            <a:solidFill>
              <a:schemeClr val="tx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flipV="1">
            <a:off x="6858016" y="3429004"/>
            <a:ext cx="71438" cy="1692275"/>
          </a:xfrm>
          <a:prstGeom prst="straightConnector1">
            <a:avLst/>
          </a:prstGeom>
          <a:ln w="38100">
            <a:solidFill>
              <a:schemeClr val="tx1">
                <a:lumMod val="9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19000">
        <p14:doors dir="ver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2)">
                                      <p:cBhvr>
                                        <p:cTn id="14" dur="3000"/>
                                        <p:tgtEl>
                                          <p:spTgt spid="5"/>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1"/>
                                          </p:val>
                                        </p:tav>
                                        <p:tav tm="100000">
                                          <p:val>
                                            <p:strVal val="#ppt_x"/>
                                          </p:val>
                                        </p:tav>
                                      </p:tavLst>
                                    </p:anim>
                                    <p:anim calcmode="lin" valueType="num">
                                      <p:cBhvr>
                                        <p:cTn id="20" dur="1000" fill="hold"/>
                                        <p:tgtEl>
                                          <p:spTgt spid="9"/>
                                        </p:tgtEl>
                                        <p:attrNameLst>
                                          <p:attrName>ppt_y</p:attrName>
                                        </p:attrNameLst>
                                      </p:cBhvr>
                                      <p:tavLst>
                                        <p:tav tm="0">
                                          <p:val>
                                            <p:strVal val="#ppt_y"/>
                                          </p:val>
                                        </p:tav>
                                        <p:tav tm="100000">
                                          <p:val>
                                            <p:strVal val="#ppt_y"/>
                                          </p:val>
                                        </p:tav>
                                      </p:tavLst>
                                    </p:anim>
                                  </p:childTnLst>
                                </p:cTn>
                              </p:par>
                              <p:par>
                                <p:cTn id="21" presetID="17" presetClass="entr" presetSubtype="1" fill="hold" nodeType="withEffect">
                                  <p:stCondLst>
                                    <p:cond delay="30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ppt_x</p:attrName>
                                        </p:attrNameLst>
                                      </p:cBhvr>
                                      <p:tavLst>
                                        <p:tav tm="0">
                                          <p:val>
                                            <p:strVal val="#ppt_x"/>
                                          </p:val>
                                        </p:tav>
                                        <p:tav tm="100000">
                                          <p:val>
                                            <p:strVal val="#ppt_x"/>
                                          </p:val>
                                        </p:tav>
                                      </p:tavLst>
                                    </p:anim>
                                    <p:anim calcmode="lin" valueType="num">
                                      <p:cBhvr>
                                        <p:cTn id="24" dur="2000" fill="hold"/>
                                        <p:tgtEl>
                                          <p:spTgt spid="12"/>
                                        </p:tgtEl>
                                        <p:attrNameLst>
                                          <p:attrName>ppt_y</p:attrName>
                                        </p:attrNameLst>
                                      </p:cBhvr>
                                      <p:tavLst>
                                        <p:tav tm="0">
                                          <p:val>
                                            <p:strVal val="#ppt_y-#ppt_h/2"/>
                                          </p:val>
                                        </p:tav>
                                        <p:tav tm="100000">
                                          <p:val>
                                            <p:strVal val="#ppt_y"/>
                                          </p:val>
                                        </p:tav>
                                      </p:tavLst>
                                    </p:anim>
                                    <p:anim calcmode="lin" valueType="num">
                                      <p:cBhvr>
                                        <p:cTn id="25" dur="2000" fill="hold"/>
                                        <p:tgtEl>
                                          <p:spTgt spid="12"/>
                                        </p:tgtEl>
                                        <p:attrNameLst>
                                          <p:attrName>ppt_w</p:attrName>
                                        </p:attrNameLst>
                                      </p:cBhvr>
                                      <p:tavLst>
                                        <p:tav tm="0">
                                          <p:val>
                                            <p:strVal val="#ppt_w"/>
                                          </p:val>
                                        </p:tav>
                                        <p:tav tm="100000">
                                          <p:val>
                                            <p:strVal val="#ppt_w"/>
                                          </p:val>
                                        </p:tav>
                                      </p:tavLst>
                                    </p:anim>
                                    <p:anim calcmode="lin" valueType="num">
                                      <p:cBhvr>
                                        <p:cTn id="26" dur="2000" fill="hold"/>
                                        <p:tgtEl>
                                          <p:spTgt spid="12"/>
                                        </p:tgtEl>
                                        <p:attrNameLst>
                                          <p:attrName>ppt_h</p:attrName>
                                        </p:attrNameLst>
                                      </p:cBhvr>
                                      <p:tavLst>
                                        <p:tav tm="0">
                                          <p:val>
                                            <p:fltVal val="0"/>
                                          </p:val>
                                        </p:tav>
                                        <p:tav tm="100000">
                                          <p:val>
                                            <p:strVal val="#ppt_h"/>
                                          </p:val>
                                        </p:tav>
                                      </p:tavLst>
                                    </p:anim>
                                  </p:childTnLst>
                                </p:cTn>
                              </p:par>
                            </p:childTnLst>
                          </p:cTn>
                        </p:par>
                        <p:par>
                          <p:cTn id="27" fill="hold">
                            <p:stCondLst>
                              <p:cond delay="82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par>
                                <p:cTn id="33" presetID="17" presetClass="entr" presetSubtype="4" fill="hold" nodeType="withEffect">
                                  <p:stCondLst>
                                    <p:cond delay="4000"/>
                                  </p:stCondLst>
                                  <p:childTnLst>
                                    <p:set>
                                      <p:cBhvr>
                                        <p:cTn id="34" dur="1" fill="hold">
                                          <p:stCondLst>
                                            <p:cond delay="0"/>
                                          </p:stCondLst>
                                        </p:cTn>
                                        <p:tgtEl>
                                          <p:spTgt spid="14"/>
                                        </p:tgtEl>
                                        <p:attrNameLst>
                                          <p:attrName>style.visibility</p:attrName>
                                        </p:attrNameLst>
                                      </p:cBhvr>
                                      <p:to>
                                        <p:strVal val="visible"/>
                                      </p:to>
                                    </p:set>
                                    <p:anim calcmode="lin" valueType="num">
                                      <p:cBhvr>
                                        <p:cTn id="35" dur="2000" fill="hold"/>
                                        <p:tgtEl>
                                          <p:spTgt spid="14"/>
                                        </p:tgtEl>
                                        <p:attrNameLst>
                                          <p:attrName>ppt_x</p:attrName>
                                        </p:attrNameLst>
                                      </p:cBhvr>
                                      <p:tavLst>
                                        <p:tav tm="0">
                                          <p:val>
                                            <p:strVal val="#ppt_x"/>
                                          </p:val>
                                        </p:tav>
                                        <p:tav tm="100000">
                                          <p:val>
                                            <p:strVal val="#ppt_x"/>
                                          </p:val>
                                        </p:tav>
                                      </p:tavLst>
                                    </p:anim>
                                    <p:anim calcmode="lin" valueType="num">
                                      <p:cBhvr>
                                        <p:cTn id="36" dur="2000" fill="hold"/>
                                        <p:tgtEl>
                                          <p:spTgt spid="14"/>
                                        </p:tgtEl>
                                        <p:attrNameLst>
                                          <p:attrName>ppt_y</p:attrName>
                                        </p:attrNameLst>
                                      </p:cBhvr>
                                      <p:tavLst>
                                        <p:tav tm="0">
                                          <p:val>
                                            <p:strVal val="#ppt_y+#ppt_h/2"/>
                                          </p:val>
                                        </p:tav>
                                        <p:tav tm="100000">
                                          <p:val>
                                            <p:strVal val="#ppt_y"/>
                                          </p:val>
                                        </p:tav>
                                      </p:tavLst>
                                    </p:anim>
                                    <p:anim calcmode="lin" valueType="num">
                                      <p:cBhvr>
                                        <p:cTn id="37" dur="2000" fill="hold"/>
                                        <p:tgtEl>
                                          <p:spTgt spid="14"/>
                                        </p:tgtEl>
                                        <p:attrNameLst>
                                          <p:attrName>ppt_w</p:attrName>
                                        </p:attrNameLst>
                                      </p:cBhvr>
                                      <p:tavLst>
                                        <p:tav tm="0">
                                          <p:val>
                                            <p:strVal val="#ppt_w"/>
                                          </p:val>
                                        </p:tav>
                                        <p:tav tm="100000">
                                          <p:val>
                                            <p:strVal val="#ppt_w"/>
                                          </p:val>
                                        </p:tav>
                                      </p:tavLst>
                                    </p:anim>
                                    <p:anim calcmode="lin" valueType="num">
                                      <p:cBhvr>
                                        <p:cTn id="38"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21922.53706427.original.jpeg"/>
          <p:cNvPicPr>
            <a:picLocks noGrp="1" noChangeAspect="1"/>
          </p:cNvPicPr>
          <p:nvPr isPhoto="1"/>
        </p:nvPicPr>
        <p:blipFill>
          <a:blip r:embed="rId2"/>
          <a:stretch>
            <a:fillRect/>
          </a:stretch>
        </p:blipFill>
        <p:spPr bwMode="auto">
          <a:xfrm>
            <a:off x="0" y="0"/>
            <a:ext cx="9144000" cy="5715000"/>
          </a:xfrm>
          <a:prstGeom prst="rect">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a:off x="0" y="0"/>
            <a:ext cx="2500313"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rectángulo"/>
          <p:cNvSpPr/>
          <p:nvPr/>
        </p:nvSpPr>
        <p:spPr>
          <a:xfrm flipH="1" flipV="1">
            <a:off x="0" y="0"/>
            <a:ext cx="2500313"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0" y="1846263"/>
            <a:ext cx="2500313"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1846263"/>
            <a:ext cx="2500313"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0" y="3751263"/>
            <a:ext cx="2500313"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flipV="1">
            <a:off x="0" y="3751263"/>
            <a:ext cx="2500313"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6786563" y="0"/>
            <a:ext cx="2357437"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V="1">
            <a:off x="6786563" y="-2"/>
            <a:ext cx="2357437"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6786563" y="1846263"/>
            <a:ext cx="2357437"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V="1">
            <a:off x="6786563" y="1846263"/>
            <a:ext cx="2357437"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H="1">
            <a:off x="6786563" y="3751263"/>
            <a:ext cx="2357437"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V="1">
            <a:off x="6786563" y="3751263"/>
            <a:ext cx="2357437"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flipH="1">
            <a:off x="2500313" y="0"/>
            <a:ext cx="2071687"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flipV="1">
            <a:off x="2500313" y="0"/>
            <a:ext cx="2143125"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a:off x="2500313" y="1846263"/>
            <a:ext cx="2071687"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rectángulo"/>
          <p:cNvSpPr/>
          <p:nvPr/>
        </p:nvSpPr>
        <p:spPr>
          <a:xfrm flipV="1">
            <a:off x="2500313" y="1846263"/>
            <a:ext cx="2143125"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flipH="1">
            <a:off x="2500313" y="3751263"/>
            <a:ext cx="2071687"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flipV="1">
            <a:off x="2500313" y="3751263"/>
            <a:ext cx="2143125"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a:off x="4572000" y="0"/>
            <a:ext cx="2214563"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rectángulo"/>
          <p:cNvSpPr/>
          <p:nvPr/>
        </p:nvSpPr>
        <p:spPr>
          <a:xfrm flipH="1" flipV="1">
            <a:off x="4572000" y="0"/>
            <a:ext cx="2214563" cy="1846263"/>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a:off x="4572000" y="1846263"/>
            <a:ext cx="2214563"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rectángulo"/>
          <p:cNvSpPr/>
          <p:nvPr/>
        </p:nvSpPr>
        <p:spPr>
          <a:xfrm flipH="1" flipV="1">
            <a:off x="4572000" y="1846263"/>
            <a:ext cx="2214563" cy="1905000"/>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Triángulo rectángulo"/>
          <p:cNvSpPr/>
          <p:nvPr/>
        </p:nvSpPr>
        <p:spPr>
          <a:xfrm>
            <a:off x="4572000" y="3751263"/>
            <a:ext cx="2214563"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Triángulo rectángulo"/>
          <p:cNvSpPr/>
          <p:nvPr/>
        </p:nvSpPr>
        <p:spPr>
          <a:xfrm flipH="1" flipV="1">
            <a:off x="4572000" y="3751263"/>
            <a:ext cx="2214563" cy="1963737"/>
          </a:xfrm>
          <a:prstGeom prst="rtTriangle">
            <a:avLst/>
          </a:prstGeom>
          <a:gradFill flip="none" rotWithShape="1">
            <a:gsLst>
              <a:gs pos="0">
                <a:srgbClr val="A603AB">
                  <a:alpha val="50000"/>
                </a:srgbClr>
              </a:gs>
              <a:gs pos="21001">
                <a:srgbClr val="0819FB">
                  <a:alpha val="50000"/>
                </a:srgbClr>
              </a:gs>
              <a:gs pos="35001">
                <a:srgbClr val="1A8D48">
                  <a:alpha val="50000"/>
                </a:srgbClr>
              </a:gs>
              <a:gs pos="52000">
                <a:srgbClr val="FFFF00">
                  <a:alpha val="60000"/>
                </a:srgbClr>
              </a:gs>
              <a:gs pos="73000">
                <a:srgbClr val="EE3F17">
                  <a:alpha val="60000"/>
                </a:srgbClr>
              </a:gs>
              <a:gs pos="88000">
                <a:srgbClr val="E81766">
                  <a:alpha val="70000"/>
                </a:srgbClr>
              </a:gs>
              <a:gs pos="100000">
                <a:srgbClr val="A603AB">
                  <a:alpha val="65000"/>
                </a:srgbClr>
              </a:gs>
            </a:gsLst>
            <a:lin ang="27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CuadroTexto"/>
          <p:cNvSpPr txBox="1"/>
          <p:nvPr/>
        </p:nvSpPr>
        <p:spPr>
          <a:xfrm>
            <a:off x="285720" y="4572012"/>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lluvia también quiere hacer acto de presencia en la Feria de Sevilla, pero no puede empañar una jornada donde hay más ganas de pasarlo bien que de resguardarse del chaparrón.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doors/>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1"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grpId="1"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grpId="1"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linds(vertical)">
                                      <p:cBhvr>
                                        <p:cTn id="13" dur="3000"/>
                                        <p:tgtEl>
                                          <p:spTgt spid="14"/>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horizontal)">
                                      <p:cBhvr>
                                        <p:cTn id="16" dur="3000"/>
                                        <p:tgtEl>
                                          <p:spTgt spid="15"/>
                                        </p:tgtEl>
                                      </p:cBhvr>
                                    </p:animEffect>
                                  </p:childTnLst>
                                </p:cTn>
                              </p:par>
                              <p:par>
                                <p:cTn id="17" presetID="3" presetClass="entr" presetSubtype="10" fill="hold" grpId="1"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horizontal)">
                                      <p:cBhvr>
                                        <p:cTn id="19" dur="3000"/>
                                        <p:tgtEl>
                                          <p:spTgt spid="20"/>
                                        </p:tgtEl>
                                      </p:cBhvr>
                                    </p:animEffect>
                                  </p:childTnLst>
                                </p:cTn>
                              </p:par>
                              <p:par>
                                <p:cTn id="20" presetID="3" presetClass="entr" presetSubtype="10" fill="hold" grpId="1"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3000"/>
                                        <p:tgtEl>
                                          <p:spTgt spid="21"/>
                                        </p:tgtEl>
                                      </p:cBhvr>
                                    </p:animEffect>
                                  </p:childTnLst>
                                </p:cTn>
                              </p:par>
                              <p:par>
                                <p:cTn id="23" presetID="3" presetClass="entr" presetSubtype="10" fill="hold" grpId="1"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linds(horizontal)">
                                      <p:cBhvr>
                                        <p:cTn id="25" dur="3000"/>
                                        <p:tgtEl>
                                          <p:spTgt spid="26"/>
                                        </p:tgtEl>
                                      </p:cBhvr>
                                    </p:animEffect>
                                  </p:childTnLst>
                                </p:cTn>
                              </p:par>
                              <p:par>
                                <p:cTn id="26" presetID="3" presetClass="entr" presetSubtype="10" fill="hold" grpId="1"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linds(horizontal)">
                                      <p:cBhvr>
                                        <p:cTn id="28" dur="3000"/>
                                        <p:tgtEl>
                                          <p:spTgt spid="27"/>
                                        </p:tgtEl>
                                      </p:cBhvr>
                                    </p:animEffect>
                                  </p:childTnLst>
                                </p:cTn>
                              </p:par>
                              <p:par>
                                <p:cTn id="29" presetID="3" presetClass="entr" presetSubtype="5" fill="hold" grpId="2"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vertical)">
                                      <p:cBhvr>
                                        <p:cTn id="31" dur="3000"/>
                                        <p:tgtEl>
                                          <p:spTgt spid="4"/>
                                        </p:tgtEl>
                                      </p:cBhvr>
                                    </p:animEffect>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vertical)">
                                      <p:cBhvr>
                                        <p:cTn id="43" dur="3000"/>
                                        <p:tgtEl>
                                          <p:spTgt spid="10"/>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linds(horizontal)">
                                      <p:cBhvr>
                                        <p:cTn id="46" dur="3000"/>
                                        <p:tgtEl>
                                          <p:spTgt spid="11"/>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vertical)">
                                      <p:cBhvr>
                                        <p:cTn id="49" dur="3000"/>
                                        <p:tgtEl>
                                          <p:spTgt spid="12"/>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3000"/>
                                        <p:tgtEl>
                                          <p:spTgt spid="13"/>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blinds(horizontal)">
                                      <p:cBhvr>
                                        <p:cTn id="55" dur="3000"/>
                                        <p:tgtEl>
                                          <p:spTgt spid="16"/>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blinds(horizontal)">
                                      <p:cBhvr>
                                        <p:cTn id="58" dur="3000"/>
                                        <p:tgtEl>
                                          <p:spTgt spid="17"/>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blinds(horizontal)">
                                      <p:cBhvr>
                                        <p:cTn id="61" dur="3000"/>
                                        <p:tgtEl>
                                          <p:spTgt spid="1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blinds(horizontal)">
                                      <p:cBhvr>
                                        <p:cTn id="64" dur="3000"/>
                                        <p:tgtEl>
                                          <p:spTgt spid="19"/>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linds(horizontal)">
                                      <p:cBhvr>
                                        <p:cTn id="67" dur="3000"/>
                                        <p:tgtEl>
                                          <p:spTgt spid="2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blinds(horizontal)">
                                      <p:cBhvr>
                                        <p:cTn id="70" dur="3000"/>
                                        <p:tgtEl>
                                          <p:spTgt spid="23"/>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blinds(horizontal)">
                                      <p:cBhvr>
                                        <p:cTn id="73" dur="3000"/>
                                        <p:tgtEl>
                                          <p:spTgt spid="24"/>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blinds(horizontal)">
                                      <p:cBhvr>
                                        <p:cTn id="76" dur="3000"/>
                                        <p:tgtEl>
                                          <p:spTgt spid="25"/>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linds(horizontal)">
                                      <p:cBhvr>
                                        <p:cTn id="79" dur="3000"/>
                                        <p:tgtEl>
                                          <p:spTgt spid="4"/>
                                        </p:tgtEl>
                                      </p:cBhvr>
                                    </p:animEffect>
                                  </p:childTnLst>
                                </p:cTn>
                              </p:par>
                              <p:par>
                                <p:cTn id="80" presetID="3" presetClass="entr" presetSubtype="5"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blinds(vertical)">
                                      <p:cBhvr>
                                        <p:cTn id="82" dur="3000"/>
                                        <p:tgtEl>
                                          <p:spTgt spid="5"/>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blinds(horizontal)">
                                      <p:cBhvr>
                                        <p:cTn id="85" dur="3000"/>
                                        <p:tgtEl>
                                          <p:spTgt spid="6"/>
                                        </p:tgtEl>
                                      </p:cBhvr>
                                    </p:animEffect>
                                  </p:childTnLst>
                                </p:cTn>
                              </p:par>
                              <p:par>
                                <p:cTn id="86" presetID="3" presetClass="entr" presetSubtype="5" fill="hold" grpId="0"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blinds(vertical)">
                                      <p:cBhvr>
                                        <p:cTn id="88" dur="3000"/>
                                        <p:tgtEl>
                                          <p:spTgt spid="7"/>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linds(horizontal)">
                                      <p:cBhvr>
                                        <p:cTn id="91" dur="3000"/>
                                        <p:tgtEl>
                                          <p:spTgt spid="8"/>
                                        </p:tgtEl>
                                      </p:cBhvr>
                                    </p:animEffect>
                                  </p:childTnLst>
                                </p:cTn>
                              </p:par>
                              <p:par>
                                <p:cTn id="92" presetID="3" presetClass="entr" presetSubtype="5" fill="hold" grpId="0"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blinds(vertical)">
                                      <p:cBhvr>
                                        <p:cTn id="94" dur="3000"/>
                                        <p:tgtEl>
                                          <p:spTgt spid="9"/>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blinds(horizontal)">
                                      <p:cBhvr>
                                        <p:cTn id="97" dur="3000"/>
                                        <p:tgtEl>
                                          <p:spTgt spid="10"/>
                                        </p:tgtEl>
                                      </p:cBhvr>
                                    </p:animEffect>
                                  </p:childTnLst>
                                </p:cTn>
                              </p:par>
                              <p:par>
                                <p:cTn id="98" presetID="3" presetClass="entr" presetSubtype="5"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blinds(vertical)">
                                      <p:cBhvr>
                                        <p:cTn id="100" dur="3000"/>
                                        <p:tgtEl>
                                          <p:spTgt spid="11"/>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blinds(horizontal)">
                                      <p:cBhvr>
                                        <p:cTn id="103" dur="3000"/>
                                        <p:tgtEl>
                                          <p:spTgt spid="12"/>
                                        </p:tgtEl>
                                      </p:cBhvr>
                                    </p:animEffect>
                                  </p:childTnLst>
                                </p:cTn>
                              </p:par>
                              <p:par>
                                <p:cTn id="104" presetID="3" presetClass="entr" presetSubtype="5"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linds(vertical)">
                                      <p:cBhvr>
                                        <p:cTn id="106" dur="3000"/>
                                        <p:tgtEl>
                                          <p:spTgt spid="13"/>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3" presetClass="entr" presetSubtype="5"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linds(vertical)">
                                      <p:cBhvr>
                                        <p:cTn id="112" dur="3000"/>
                                        <p:tgtEl>
                                          <p:spTgt spid="15"/>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linds(horizontal)">
                                      <p:cBhvr>
                                        <p:cTn id="115" dur="3000"/>
                                        <p:tgtEl>
                                          <p:spTgt spid="16"/>
                                        </p:tgtEl>
                                      </p:cBhvr>
                                    </p:animEffect>
                                  </p:childTnLst>
                                </p:cTn>
                              </p:par>
                              <p:par>
                                <p:cTn id="116" presetID="3" presetClass="entr" presetSubtype="5"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blinds(vertical)">
                                      <p:cBhvr>
                                        <p:cTn id="118" dur="3000"/>
                                        <p:tgtEl>
                                          <p:spTgt spid="17"/>
                                        </p:tgtEl>
                                      </p:cBhvr>
                                    </p:animEffect>
                                  </p:childTnLst>
                                </p:cTn>
                              </p:par>
                              <p:par>
                                <p:cTn id="119" presetID="3" presetClass="entr" presetSubtype="10" fill="hold" grpId="0"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blinds(horizontal)">
                                      <p:cBhvr>
                                        <p:cTn id="121" dur="3000"/>
                                        <p:tgtEl>
                                          <p:spTgt spid="18"/>
                                        </p:tgtEl>
                                      </p:cBhvr>
                                    </p:animEffect>
                                  </p:childTnLst>
                                </p:cTn>
                              </p:par>
                              <p:par>
                                <p:cTn id="122" presetID="3" presetClass="entr" presetSubtype="5"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blinds(vertical)">
                                      <p:cBhvr>
                                        <p:cTn id="124" dur="3000"/>
                                        <p:tgtEl>
                                          <p:spTgt spid="19"/>
                                        </p:tgtEl>
                                      </p:cBhvr>
                                    </p:animEffect>
                                  </p:childTnLst>
                                </p:cTn>
                              </p:par>
                              <p:par>
                                <p:cTn id="125" presetID="3" presetClass="entr" presetSubtype="10" fill="hold" grpId="0"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blinds(horizontal)">
                                      <p:cBhvr>
                                        <p:cTn id="127" dur="3000"/>
                                        <p:tgtEl>
                                          <p:spTgt spid="20"/>
                                        </p:tgtEl>
                                      </p:cBhvr>
                                    </p:animEffect>
                                  </p:childTnLst>
                                </p:cTn>
                              </p:par>
                              <p:par>
                                <p:cTn id="128" presetID="3" presetClass="entr" presetSubtype="5" fill="hold" grpId="0"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blinds(vertical)">
                                      <p:cBhvr>
                                        <p:cTn id="130" dur="3000"/>
                                        <p:tgtEl>
                                          <p:spTgt spid="21"/>
                                        </p:tgtEl>
                                      </p:cBhvr>
                                    </p:animEffect>
                                  </p:childTnLst>
                                </p:cTn>
                              </p:par>
                              <p:par>
                                <p:cTn id="131" presetID="3" presetClass="entr" presetSubtype="10"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blinds(horizontal)">
                                      <p:cBhvr>
                                        <p:cTn id="133" dur="3000"/>
                                        <p:tgtEl>
                                          <p:spTgt spid="22"/>
                                        </p:tgtEl>
                                      </p:cBhvr>
                                    </p:animEffect>
                                  </p:childTnLst>
                                </p:cTn>
                              </p:par>
                              <p:par>
                                <p:cTn id="134" presetID="3" presetClass="entr" presetSubtype="5"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blinds(vertical)">
                                      <p:cBhvr>
                                        <p:cTn id="136" dur="3000"/>
                                        <p:tgtEl>
                                          <p:spTgt spid="23"/>
                                        </p:tgtEl>
                                      </p:cBhvr>
                                    </p:animEffect>
                                  </p:childTnLst>
                                </p:cTn>
                              </p:par>
                              <p:par>
                                <p:cTn id="137" presetID="3" presetClass="entr" presetSubtype="10" fill="hold" grpId="0" nodeType="withEffect">
                                  <p:stCondLst>
                                    <p:cond delay="0"/>
                                  </p:stCondLst>
                                  <p:childTnLst>
                                    <p:set>
                                      <p:cBhvr>
                                        <p:cTn id="138" dur="1" fill="hold">
                                          <p:stCondLst>
                                            <p:cond delay="0"/>
                                          </p:stCondLst>
                                        </p:cTn>
                                        <p:tgtEl>
                                          <p:spTgt spid="24"/>
                                        </p:tgtEl>
                                        <p:attrNameLst>
                                          <p:attrName>style.visibility</p:attrName>
                                        </p:attrNameLst>
                                      </p:cBhvr>
                                      <p:to>
                                        <p:strVal val="visible"/>
                                      </p:to>
                                    </p:set>
                                    <p:animEffect transition="in" filter="blinds(horizontal)">
                                      <p:cBhvr>
                                        <p:cTn id="139" dur="3000"/>
                                        <p:tgtEl>
                                          <p:spTgt spid="24"/>
                                        </p:tgtEl>
                                      </p:cBhvr>
                                    </p:animEffect>
                                  </p:childTnLst>
                                </p:cTn>
                              </p:par>
                              <p:par>
                                <p:cTn id="140" presetID="3" presetClass="entr" presetSubtype="5" fill="hold" grpId="0"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blinds(vertical)">
                                      <p:cBhvr>
                                        <p:cTn id="142" dur="3000"/>
                                        <p:tgtEl>
                                          <p:spTgt spid="25"/>
                                        </p:tgtEl>
                                      </p:cBhvr>
                                    </p:animEffect>
                                  </p:childTnLst>
                                </p:cTn>
                              </p:par>
                              <p:par>
                                <p:cTn id="143" presetID="3" presetClass="entr" presetSubtype="10" fill="hold" grpId="0"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blinds(horizontal)">
                                      <p:cBhvr>
                                        <p:cTn id="145" dur="3000"/>
                                        <p:tgtEl>
                                          <p:spTgt spid="26"/>
                                        </p:tgtEl>
                                      </p:cBhvr>
                                    </p:animEffect>
                                  </p:childTnLst>
                                </p:cTn>
                              </p:par>
                              <p:par>
                                <p:cTn id="146" presetID="3" presetClass="entr" presetSubtype="5" fill="hold" grpId="0" nodeType="withEffect">
                                  <p:stCondLst>
                                    <p:cond delay="0"/>
                                  </p:stCondLst>
                                  <p:childTnLst>
                                    <p:set>
                                      <p:cBhvr>
                                        <p:cTn id="147" dur="1" fill="hold">
                                          <p:stCondLst>
                                            <p:cond delay="0"/>
                                          </p:stCondLst>
                                        </p:cTn>
                                        <p:tgtEl>
                                          <p:spTgt spid="27"/>
                                        </p:tgtEl>
                                        <p:attrNameLst>
                                          <p:attrName>style.visibility</p:attrName>
                                        </p:attrNameLst>
                                      </p:cBhvr>
                                      <p:to>
                                        <p:strVal val="visible"/>
                                      </p:to>
                                    </p:set>
                                    <p:animEffect transition="in" filter="blinds(vertical)">
                                      <p:cBhvr>
                                        <p:cTn id="148" dur="3000"/>
                                        <p:tgtEl>
                                          <p:spTgt spid="27"/>
                                        </p:tgtEl>
                                      </p:cBhvr>
                                    </p:animEffect>
                                  </p:childTnLst>
                                </p:cTn>
                              </p:par>
                            </p:childTnLst>
                          </p:cTn>
                        </p:par>
                        <p:par>
                          <p:cTn id="149" fill="hold">
                            <p:stCondLst>
                              <p:cond delay="3000"/>
                            </p:stCondLst>
                            <p:childTnLst>
                              <p:par>
                                <p:cTn id="150" presetID="3" presetClass="exit" presetSubtype="5" fill="hold" grpId="3" nodeType="afterEffect">
                                  <p:stCondLst>
                                    <p:cond delay="0"/>
                                  </p:stCondLst>
                                  <p:childTnLst>
                                    <p:animEffect transition="out" filter="blinds(vertical)">
                                      <p:cBhvr>
                                        <p:cTn id="151" dur="3000"/>
                                        <p:tgtEl>
                                          <p:spTgt spid="4"/>
                                        </p:tgtEl>
                                      </p:cBhvr>
                                    </p:animEffect>
                                    <p:set>
                                      <p:cBhvr>
                                        <p:cTn id="152" dur="1" fill="hold">
                                          <p:stCondLst>
                                            <p:cond delay="2999"/>
                                          </p:stCondLst>
                                        </p:cTn>
                                        <p:tgtEl>
                                          <p:spTgt spid="4"/>
                                        </p:tgtEl>
                                        <p:attrNameLst>
                                          <p:attrName>style.visibility</p:attrName>
                                        </p:attrNameLst>
                                      </p:cBhvr>
                                      <p:to>
                                        <p:strVal val="hidden"/>
                                      </p:to>
                                    </p:set>
                                  </p:childTnLst>
                                </p:cTn>
                              </p:par>
                              <p:par>
                                <p:cTn id="153" presetID="3" presetClass="exit" presetSubtype="5" fill="hold" grpId="2" nodeType="withEffect">
                                  <p:stCondLst>
                                    <p:cond delay="0"/>
                                  </p:stCondLst>
                                  <p:childTnLst>
                                    <p:animEffect transition="out" filter="blinds(vertical)">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3" presetClass="exit" presetSubtype="5" fill="hold" grpId="2" nodeType="withEffect">
                                  <p:stCondLst>
                                    <p:cond delay="0"/>
                                  </p:stCondLst>
                                  <p:childTnLst>
                                    <p:animEffect transition="out" filter="blinds(vertical)">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3" presetClass="exit" presetSubtype="5" fill="hold" grpId="2" nodeType="withEffect">
                                  <p:stCondLst>
                                    <p:cond delay="0"/>
                                  </p:stCondLst>
                                  <p:childTnLst>
                                    <p:animEffect transition="out" filter="blinds(vertic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5" fill="hold" grpId="2" nodeType="withEffect">
                                  <p:stCondLst>
                                    <p:cond delay="0"/>
                                  </p:stCondLst>
                                  <p:childTnLst>
                                    <p:animEffect transition="out" filter="blinds(vertical)">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3" presetClass="exit" presetSubtype="5" fill="hold" grpId="2" nodeType="withEffect">
                                  <p:stCondLst>
                                    <p:cond delay="0"/>
                                  </p:stCondLst>
                                  <p:childTnLst>
                                    <p:animEffect transition="out" filter="blinds(vertic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5" fill="hold" grpId="2" nodeType="withEffect">
                                  <p:stCondLst>
                                    <p:cond delay="0"/>
                                  </p:stCondLst>
                                  <p:childTnLst>
                                    <p:animEffect transition="out" filter="blinds(vertical)">
                                      <p:cBhvr>
                                        <p:cTn id="169" dur="3000"/>
                                        <p:tgtEl>
                                          <p:spTgt spid="12"/>
                                        </p:tgtEl>
                                      </p:cBhvr>
                                    </p:animEffect>
                                    <p:set>
                                      <p:cBhvr>
                                        <p:cTn id="170" dur="1" fill="hold">
                                          <p:stCondLst>
                                            <p:cond delay="2999"/>
                                          </p:stCondLst>
                                        </p:cTn>
                                        <p:tgtEl>
                                          <p:spTgt spid="12"/>
                                        </p:tgtEl>
                                        <p:attrNameLst>
                                          <p:attrName>style.visibility</p:attrName>
                                        </p:attrNameLst>
                                      </p:cBhvr>
                                      <p:to>
                                        <p:strVal val="hidden"/>
                                      </p:to>
                                    </p:set>
                                  </p:childTnLst>
                                </p:cTn>
                              </p:par>
                              <p:par>
                                <p:cTn id="171" presetID="3" presetClass="exit" presetSubtype="5" fill="hold" grpId="2" nodeType="withEffect">
                                  <p:stCondLst>
                                    <p:cond delay="0"/>
                                  </p:stCondLst>
                                  <p:childTnLst>
                                    <p:animEffect transition="out" filter="blinds(vertical)">
                                      <p:cBhvr>
                                        <p:cTn id="172" dur="3000"/>
                                        <p:tgtEl>
                                          <p:spTgt spid="13"/>
                                        </p:tgtEl>
                                      </p:cBhvr>
                                    </p:animEffect>
                                    <p:set>
                                      <p:cBhvr>
                                        <p:cTn id="173" dur="1" fill="hold">
                                          <p:stCondLst>
                                            <p:cond delay="2999"/>
                                          </p:stCondLst>
                                        </p:cTn>
                                        <p:tgtEl>
                                          <p:spTgt spid="13"/>
                                        </p:tgtEl>
                                        <p:attrNameLst>
                                          <p:attrName>style.visibility</p:attrName>
                                        </p:attrNameLst>
                                      </p:cBhvr>
                                      <p:to>
                                        <p:strVal val="hidden"/>
                                      </p:to>
                                    </p:set>
                                  </p:childTnLst>
                                </p:cTn>
                              </p:par>
                              <p:par>
                                <p:cTn id="174" presetID="3" presetClass="exit" presetSubtype="5" fill="hold" grpId="2" nodeType="withEffect">
                                  <p:stCondLst>
                                    <p:cond delay="0"/>
                                  </p:stCondLst>
                                  <p:childTnLst>
                                    <p:animEffect transition="out" filter="blinds(vertic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3" presetClass="exit" presetSubtype="5" fill="hold" grpId="2" nodeType="withEffect">
                                  <p:stCondLst>
                                    <p:cond delay="0"/>
                                  </p:stCondLst>
                                  <p:childTnLst>
                                    <p:animEffect transition="out" filter="blinds(vertical)">
                                      <p:cBhvr>
                                        <p:cTn id="178" dur="3000"/>
                                        <p:tgtEl>
                                          <p:spTgt spid="17"/>
                                        </p:tgtEl>
                                      </p:cBhvr>
                                    </p:animEffect>
                                    <p:set>
                                      <p:cBhvr>
                                        <p:cTn id="179" dur="1" fill="hold">
                                          <p:stCondLst>
                                            <p:cond delay="2999"/>
                                          </p:stCondLst>
                                        </p:cTn>
                                        <p:tgtEl>
                                          <p:spTgt spid="17"/>
                                        </p:tgtEl>
                                        <p:attrNameLst>
                                          <p:attrName>style.visibility</p:attrName>
                                        </p:attrNameLst>
                                      </p:cBhvr>
                                      <p:to>
                                        <p:strVal val="hidden"/>
                                      </p:to>
                                    </p:set>
                                  </p:childTnLst>
                                </p:cTn>
                              </p:par>
                              <p:par>
                                <p:cTn id="180" presetID="3" presetClass="exit" presetSubtype="5" fill="hold" grpId="2" nodeType="withEffect">
                                  <p:stCondLst>
                                    <p:cond delay="0"/>
                                  </p:stCondLst>
                                  <p:childTnLst>
                                    <p:animEffect transition="out" filter="blinds(vertical)">
                                      <p:cBhvr>
                                        <p:cTn id="181" dur="3000"/>
                                        <p:tgtEl>
                                          <p:spTgt spid="18"/>
                                        </p:tgtEl>
                                      </p:cBhvr>
                                    </p:animEffect>
                                    <p:set>
                                      <p:cBhvr>
                                        <p:cTn id="182" dur="1" fill="hold">
                                          <p:stCondLst>
                                            <p:cond delay="2999"/>
                                          </p:stCondLst>
                                        </p:cTn>
                                        <p:tgtEl>
                                          <p:spTgt spid="18"/>
                                        </p:tgtEl>
                                        <p:attrNameLst>
                                          <p:attrName>style.visibility</p:attrName>
                                        </p:attrNameLst>
                                      </p:cBhvr>
                                      <p:to>
                                        <p:strVal val="hidden"/>
                                      </p:to>
                                    </p:set>
                                  </p:childTnLst>
                                </p:cTn>
                              </p:par>
                              <p:par>
                                <p:cTn id="183" presetID="3" presetClass="exit" presetSubtype="5" fill="hold" grpId="2" nodeType="withEffect">
                                  <p:stCondLst>
                                    <p:cond delay="0"/>
                                  </p:stCondLst>
                                  <p:childTnLst>
                                    <p:animEffect transition="out" filter="blinds(vertical)">
                                      <p:cBhvr>
                                        <p:cTn id="184" dur="3000"/>
                                        <p:tgtEl>
                                          <p:spTgt spid="19"/>
                                        </p:tgtEl>
                                      </p:cBhvr>
                                    </p:animEffect>
                                    <p:set>
                                      <p:cBhvr>
                                        <p:cTn id="185" dur="1" fill="hold">
                                          <p:stCondLst>
                                            <p:cond delay="2999"/>
                                          </p:stCondLst>
                                        </p:cTn>
                                        <p:tgtEl>
                                          <p:spTgt spid="19"/>
                                        </p:tgtEl>
                                        <p:attrNameLst>
                                          <p:attrName>style.visibility</p:attrName>
                                        </p:attrNameLst>
                                      </p:cBhvr>
                                      <p:to>
                                        <p:strVal val="hidden"/>
                                      </p:to>
                                    </p:set>
                                  </p:childTnLst>
                                </p:cTn>
                              </p:par>
                              <p:par>
                                <p:cTn id="186" presetID="3" presetClass="exit" presetSubtype="5" fill="hold" grpId="2" nodeType="withEffect">
                                  <p:stCondLst>
                                    <p:cond delay="0"/>
                                  </p:stCondLst>
                                  <p:childTnLst>
                                    <p:animEffect transition="out" filter="blinds(vertical)">
                                      <p:cBhvr>
                                        <p:cTn id="187" dur="3000"/>
                                        <p:tgtEl>
                                          <p:spTgt spid="22"/>
                                        </p:tgtEl>
                                      </p:cBhvr>
                                    </p:animEffect>
                                    <p:set>
                                      <p:cBhvr>
                                        <p:cTn id="188" dur="1" fill="hold">
                                          <p:stCondLst>
                                            <p:cond delay="2999"/>
                                          </p:stCondLst>
                                        </p:cTn>
                                        <p:tgtEl>
                                          <p:spTgt spid="22"/>
                                        </p:tgtEl>
                                        <p:attrNameLst>
                                          <p:attrName>style.visibility</p:attrName>
                                        </p:attrNameLst>
                                      </p:cBhvr>
                                      <p:to>
                                        <p:strVal val="hidden"/>
                                      </p:to>
                                    </p:set>
                                  </p:childTnLst>
                                </p:cTn>
                              </p:par>
                              <p:par>
                                <p:cTn id="189" presetID="3" presetClass="exit" presetSubtype="5" fill="hold" grpId="2" nodeType="withEffect">
                                  <p:stCondLst>
                                    <p:cond delay="0"/>
                                  </p:stCondLst>
                                  <p:childTnLst>
                                    <p:animEffect transition="out" filter="blinds(vertical)">
                                      <p:cBhvr>
                                        <p:cTn id="190" dur="3000"/>
                                        <p:tgtEl>
                                          <p:spTgt spid="23"/>
                                        </p:tgtEl>
                                      </p:cBhvr>
                                    </p:animEffect>
                                    <p:set>
                                      <p:cBhvr>
                                        <p:cTn id="191" dur="1" fill="hold">
                                          <p:stCondLst>
                                            <p:cond delay="2999"/>
                                          </p:stCondLst>
                                        </p:cTn>
                                        <p:tgtEl>
                                          <p:spTgt spid="23"/>
                                        </p:tgtEl>
                                        <p:attrNameLst>
                                          <p:attrName>style.visibility</p:attrName>
                                        </p:attrNameLst>
                                      </p:cBhvr>
                                      <p:to>
                                        <p:strVal val="hidden"/>
                                      </p:to>
                                    </p:set>
                                  </p:childTnLst>
                                </p:cTn>
                              </p:par>
                              <p:par>
                                <p:cTn id="192" presetID="3" presetClass="exit" presetSubtype="5" fill="hold" grpId="2" nodeType="withEffect">
                                  <p:stCondLst>
                                    <p:cond delay="0"/>
                                  </p:stCondLst>
                                  <p:childTnLst>
                                    <p:animEffect transition="out" filter="blinds(vertical)">
                                      <p:cBhvr>
                                        <p:cTn id="193" dur="3000"/>
                                        <p:tgtEl>
                                          <p:spTgt spid="24"/>
                                        </p:tgtEl>
                                      </p:cBhvr>
                                    </p:animEffect>
                                    <p:set>
                                      <p:cBhvr>
                                        <p:cTn id="194" dur="1" fill="hold">
                                          <p:stCondLst>
                                            <p:cond delay="2999"/>
                                          </p:stCondLst>
                                        </p:cTn>
                                        <p:tgtEl>
                                          <p:spTgt spid="24"/>
                                        </p:tgtEl>
                                        <p:attrNameLst>
                                          <p:attrName>style.visibility</p:attrName>
                                        </p:attrNameLst>
                                      </p:cBhvr>
                                      <p:to>
                                        <p:strVal val="hidden"/>
                                      </p:to>
                                    </p:set>
                                  </p:childTnLst>
                                </p:cTn>
                              </p:par>
                              <p:par>
                                <p:cTn id="195" presetID="3" presetClass="exit" presetSubtype="5" fill="hold" grpId="2" nodeType="withEffect">
                                  <p:stCondLst>
                                    <p:cond delay="0"/>
                                  </p:stCondLst>
                                  <p:childTnLst>
                                    <p:animEffect transition="out" filter="blinds(vertical)">
                                      <p:cBhvr>
                                        <p:cTn id="196" dur="3000"/>
                                        <p:tgtEl>
                                          <p:spTgt spid="25"/>
                                        </p:tgtEl>
                                      </p:cBhvr>
                                    </p:animEffect>
                                    <p:set>
                                      <p:cBhvr>
                                        <p:cTn id="197" dur="1" fill="hold">
                                          <p:stCondLst>
                                            <p:cond delay="2999"/>
                                          </p:stCondLst>
                                        </p:cTn>
                                        <p:tgtEl>
                                          <p:spTgt spid="25"/>
                                        </p:tgtEl>
                                        <p:attrNameLst>
                                          <p:attrName>style.visibility</p:attrName>
                                        </p:attrNameLst>
                                      </p:cBhvr>
                                      <p:to>
                                        <p:strVal val="hidden"/>
                                      </p:to>
                                    </p:set>
                                  </p:childTnLst>
                                </p:cTn>
                              </p:par>
                              <p:par>
                                <p:cTn id="198" presetID="3" presetClass="exit" presetSubtype="5" fill="hold" grpId="2" nodeType="withEffect">
                                  <p:stCondLst>
                                    <p:cond delay="0"/>
                                  </p:stCondLst>
                                  <p:childTnLst>
                                    <p:animEffect transition="out" filter="blinds(vertical)">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3" presetClass="exit" presetSubtype="5" fill="hold" grpId="2" nodeType="withEffect">
                                  <p:stCondLst>
                                    <p:cond delay="0"/>
                                  </p:stCondLst>
                                  <p:childTnLst>
                                    <p:animEffect transition="out" filter="blinds(vertical)">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3" presetClass="exit" presetSubtype="5" fill="hold" grpId="2" nodeType="withEffect">
                                  <p:stCondLst>
                                    <p:cond delay="0"/>
                                  </p:stCondLst>
                                  <p:childTnLst>
                                    <p:animEffect transition="out" filter="blinds(vertical)">
                                      <p:cBhvr>
                                        <p:cTn id="205" dur="3000"/>
                                        <p:tgtEl>
                                          <p:spTgt spid="14"/>
                                        </p:tgtEl>
                                      </p:cBhvr>
                                    </p:animEffect>
                                    <p:set>
                                      <p:cBhvr>
                                        <p:cTn id="206" dur="1" fill="hold">
                                          <p:stCondLst>
                                            <p:cond delay="2999"/>
                                          </p:stCondLst>
                                        </p:cTn>
                                        <p:tgtEl>
                                          <p:spTgt spid="14"/>
                                        </p:tgtEl>
                                        <p:attrNameLst>
                                          <p:attrName>style.visibility</p:attrName>
                                        </p:attrNameLst>
                                      </p:cBhvr>
                                      <p:to>
                                        <p:strVal val="hidden"/>
                                      </p:to>
                                    </p:set>
                                  </p:childTnLst>
                                </p:cTn>
                              </p:par>
                              <p:par>
                                <p:cTn id="207" presetID="3" presetClass="exit" presetSubtype="5" fill="hold" grpId="2" nodeType="withEffect">
                                  <p:stCondLst>
                                    <p:cond delay="0"/>
                                  </p:stCondLst>
                                  <p:childTnLst>
                                    <p:animEffect transition="out" filter="blinds(vertical)">
                                      <p:cBhvr>
                                        <p:cTn id="208" dur="3000"/>
                                        <p:tgtEl>
                                          <p:spTgt spid="15"/>
                                        </p:tgtEl>
                                      </p:cBhvr>
                                    </p:animEffect>
                                    <p:set>
                                      <p:cBhvr>
                                        <p:cTn id="209" dur="1" fill="hold">
                                          <p:stCondLst>
                                            <p:cond delay="2999"/>
                                          </p:stCondLst>
                                        </p:cTn>
                                        <p:tgtEl>
                                          <p:spTgt spid="15"/>
                                        </p:tgtEl>
                                        <p:attrNameLst>
                                          <p:attrName>style.visibility</p:attrName>
                                        </p:attrNameLst>
                                      </p:cBhvr>
                                      <p:to>
                                        <p:strVal val="hidden"/>
                                      </p:to>
                                    </p:set>
                                  </p:childTnLst>
                                </p:cTn>
                              </p:par>
                              <p:par>
                                <p:cTn id="210" presetID="3" presetClass="exit" presetSubtype="5" fill="hold" grpId="2" nodeType="withEffect">
                                  <p:stCondLst>
                                    <p:cond delay="0"/>
                                  </p:stCondLst>
                                  <p:childTnLst>
                                    <p:animEffect transition="out" filter="blinds(vertical)">
                                      <p:cBhvr>
                                        <p:cTn id="211" dur="3000"/>
                                        <p:tgtEl>
                                          <p:spTgt spid="20"/>
                                        </p:tgtEl>
                                      </p:cBhvr>
                                    </p:animEffect>
                                    <p:set>
                                      <p:cBhvr>
                                        <p:cTn id="212" dur="1" fill="hold">
                                          <p:stCondLst>
                                            <p:cond delay="2999"/>
                                          </p:stCondLst>
                                        </p:cTn>
                                        <p:tgtEl>
                                          <p:spTgt spid="20"/>
                                        </p:tgtEl>
                                        <p:attrNameLst>
                                          <p:attrName>style.visibility</p:attrName>
                                        </p:attrNameLst>
                                      </p:cBhvr>
                                      <p:to>
                                        <p:strVal val="hidden"/>
                                      </p:to>
                                    </p:set>
                                  </p:childTnLst>
                                </p:cTn>
                              </p:par>
                              <p:par>
                                <p:cTn id="213" presetID="3" presetClass="exit" presetSubtype="5" fill="hold" grpId="2" nodeType="withEffect">
                                  <p:stCondLst>
                                    <p:cond delay="0"/>
                                  </p:stCondLst>
                                  <p:childTnLst>
                                    <p:animEffect transition="out" filter="blinds(vertical)">
                                      <p:cBhvr>
                                        <p:cTn id="214" dur="3000"/>
                                        <p:tgtEl>
                                          <p:spTgt spid="21"/>
                                        </p:tgtEl>
                                      </p:cBhvr>
                                    </p:animEffect>
                                    <p:set>
                                      <p:cBhvr>
                                        <p:cTn id="215" dur="1" fill="hold">
                                          <p:stCondLst>
                                            <p:cond delay="2999"/>
                                          </p:stCondLst>
                                        </p:cTn>
                                        <p:tgtEl>
                                          <p:spTgt spid="21"/>
                                        </p:tgtEl>
                                        <p:attrNameLst>
                                          <p:attrName>style.visibility</p:attrName>
                                        </p:attrNameLst>
                                      </p:cBhvr>
                                      <p:to>
                                        <p:strVal val="hidden"/>
                                      </p:to>
                                    </p:set>
                                  </p:childTnLst>
                                </p:cTn>
                              </p:par>
                              <p:par>
                                <p:cTn id="216" presetID="3" presetClass="exit" presetSubtype="5" fill="hold" grpId="2" nodeType="withEffect">
                                  <p:stCondLst>
                                    <p:cond delay="0"/>
                                  </p:stCondLst>
                                  <p:childTnLst>
                                    <p:animEffect transition="out" filter="blinds(vertical)">
                                      <p:cBhvr>
                                        <p:cTn id="217" dur="3000"/>
                                        <p:tgtEl>
                                          <p:spTgt spid="26"/>
                                        </p:tgtEl>
                                      </p:cBhvr>
                                    </p:animEffect>
                                    <p:set>
                                      <p:cBhvr>
                                        <p:cTn id="218" dur="1" fill="hold">
                                          <p:stCondLst>
                                            <p:cond delay="2999"/>
                                          </p:stCondLst>
                                        </p:cTn>
                                        <p:tgtEl>
                                          <p:spTgt spid="26"/>
                                        </p:tgtEl>
                                        <p:attrNameLst>
                                          <p:attrName>style.visibility</p:attrName>
                                        </p:attrNameLst>
                                      </p:cBhvr>
                                      <p:to>
                                        <p:strVal val="hidden"/>
                                      </p:to>
                                    </p:set>
                                  </p:childTnLst>
                                </p:cTn>
                              </p:par>
                              <p:par>
                                <p:cTn id="219" presetID="3" presetClass="exit" presetSubtype="5" fill="hold" grpId="2" nodeType="withEffect">
                                  <p:stCondLst>
                                    <p:cond delay="0"/>
                                  </p:stCondLst>
                                  <p:childTnLst>
                                    <p:animEffect transition="out" filter="blinds(vertical)">
                                      <p:cBhvr>
                                        <p:cTn id="220" dur="3000"/>
                                        <p:tgtEl>
                                          <p:spTgt spid="27"/>
                                        </p:tgtEl>
                                      </p:cBhvr>
                                    </p:animEffect>
                                    <p:set>
                                      <p:cBhvr>
                                        <p:cTn id="221" dur="1" fill="hold">
                                          <p:stCondLst>
                                            <p:cond delay="2999"/>
                                          </p:stCondLst>
                                        </p:cTn>
                                        <p:tgtEl>
                                          <p:spTgt spid="27"/>
                                        </p:tgtEl>
                                        <p:attrNameLst>
                                          <p:attrName>style.visibility</p:attrName>
                                        </p:attrNameLst>
                                      </p:cBhvr>
                                      <p:to>
                                        <p:strVal val="hidden"/>
                                      </p:to>
                                    </p:set>
                                  </p:childTnLst>
                                </p:cTn>
                              </p:par>
                              <p:par>
                                <p:cTn id="222" presetID="17" presetClass="exit" presetSubtype="8" fill="hold" grpId="1" nodeType="withEffect">
                                  <p:stCondLst>
                                    <p:cond delay="0"/>
                                  </p:stCondLst>
                                  <p:childTnLst>
                                    <p:anim calcmode="lin" valueType="num">
                                      <p:cBhvr>
                                        <p:cTn id="223" dur="3000"/>
                                        <p:tgtEl>
                                          <p:spTgt spid="4"/>
                                        </p:tgtEl>
                                        <p:attrNameLst>
                                          <p:attrName>ppt_x</p:attrName>
                                        </p:attrNameLst>
                                      </p:cBhvr>
                                      <p:tavLst>
                                        <p:tav tm="0">
                                          <p:val>
                                            <p:strVal val="ppt_x"/>
                                          </p:val>
                                        </p:tav>
                                        <p:tav tm="100000">
                                          <p:val>
                                            <p:strVal val="ppt_x-ppt_w/2"/>
                                          </p:val>
                                        </p:tav>
                                      </p:tavLst>
                                    </p:anim>
                                    <p:anim calcmode="lin" valueType="num">
                                      <p:cBhvr>
                                        <p:cTn id="224" dur="3000"/>
                                        <p:tgtEl>
                                          <p:spTgt spid="4"/>
                                        </p:tgtEl>
                                        <p:attrNameLst>
                                          <p:attrName>ppt_y</p:attrName>
                                        </p:attrNameLst>
                                      </p:cBhvr>
                                      <p:tavLst>
                                        <p:tav tm="0">
                                          <p:val>
                                            <p:strVal val="ppt_y"/>
                                          </p:val>
                                        </p:tav>
                                        <p:tav tm="100000">
                                          <p:val>
                                            <p:strVal val="ppt_y"/>
                                          </p:val>
                                        </p:tav>
                                      </p:tavLst>
                                    </p:anim>
                                    <p:anim calcmode="lin" valueType="num">
                                      <p:cBhvr>
                                        <p:cTn id="225" dur="3000"/>
                                        <p:tgtEl>
                                          <p:spTgt spid="4"/>
                                        </p:tgtEl>
                                        <p:attrNameLst>
                                          <p:attrName>ppt_w</p:attrName>
                                        </p:attrNameLst>
                                      </p:cBhvr>
                                      <p:tavLst>
                                        <p:tav tm="0">
                                          <p:val>
                                            <p:strVal val="ppt_w"/>
                                          </p:val>
                                        </p:tav>
                                        <p:tav tm="100000">
                                          <p:val>
                                            <p:fltVal val="0"/>
                                          </p:val>
                                        </p:tav>
                                      </p:tavLst>
                                    </p:anim>
                                    <p:anim calcmode="lin" valueType="num">
                                      <p:cBhvr>
                                        <p:cTn id="226" dur="3000"/>
                                        <p:tgtEl>
                                          <p:spTgt spid="4"/>
                                        </p:tgtEl>
                                        <p:attrNameLst>
                                          <p:attrName>ppt_h</p:attrName>
                                        </p:attrNameLst>
                                      </p:cBhvr>
                                      <p:tavLst>
                                        <p:tav tm="0">
                                          <p:val>
                                            <p:strVal val="ppt_h"/>
                                          </p:val>
                                        </p:tav>
                                        <p:tav tm="100000">
                                          <p:val>
                                            <p:strVal val="ppt_h"/>
                                          </p:val>
                                        </p:tav>
                                      </p:tavLst>
                                    </p:anim>
                                    <p:set>
                                      <p:cBhvr>
                                        <p:cTn id="227" dur="1" fill="hold">
                                          <p:stCondLst>
                                            <p:cond delay="2999"/>
                                          </p:stCondLst>
                                        </p:cTn>
                                        <p:tgtEl>
                                          <p:spTgt spid="4"/>
                                        </p:tgtEl>
                                        <p:attrNameLst>
                                          <p:attrName>style.visibility</p:attrName>
                                        </p:attrNameLst>
                                      </p:cBhvr>
                                      <p:to>
                                        <p:strVal val="hidden"/>
                                      </p:to>
                                    </p:set>
                                  </p:childTnLst>
                                </p:cTn>
                              </p:par>
                              <p:par>
                                <p:cTn id="228" presetID="17" presetClass="exit" presetSubtype="2" fill="hold" nodeType="withEffect">
                                  <p:stCondLst>
                                    <p:cond delay="0"/>
                                  </p:stCondLst>
                                  <p:childTnLst>
                                    <p:anim calcmode="lin" valueType="num">
                                      <p:cBhvr>
                                        <p:cTn id="229" dur="3000"/>
                                        <p:tgtEl>
                                          <p:spTgt spid="5"/>
                                        </p:tgtEl>
                                        <p:attrNameLst>
                                          <p:attrName>ppt_x</p:attrName>
                                        </p:attrNameLst>
                                      </p:cBhvr>
                                      <p:tavLst>
                                        <p:tav tm="0">
                                          <p:val>
                                            <p:strVal val="ppt_x"/>
                                          </p:val>
                                        </p:tav>
                                        <p:tav tm="100000">
                                          <p:val>
                                            <p:strVal val="ppt_x+ppt_w/2"/>
                                          </p:val>
                                        </p:tav>
                                      </p:tavLst>
                                    </p:anim>
                                    <p:anim calcmode="lin" valueType="num">
                                      <p:cBhvr>
                                        <p:cTn id="230" dur="3000"/>
                                        <p:tgtEl>
                                          <p:spTgt spid="5"/>
                                        </p:tgtEl>
                                        <p:attrNameLst>
                                          <p:attrName>ppt_y</p:attrName>
                                        </p:attrNameLst>
                                      </p:cBhvr>
                                      <p:tavLst>
                                        <p:tav tm="0">
                                          <p:val>
                                            <p:strVal val="ppt_y"/>
                                          </p:val>
                                        </p:tav>
                                        <p:tav tm="100000">
                                          <p:val>
                                            <p:strVal val="ppt_y"/>
                                          </p:val>
                                        </p:tav>
                                      </p:tavLst>
                                    </p:anim>
                                    <p:anim calcmode="lin" valueType="num">
                                      <p:cBhvr>
                                        <p:cTn id="231" dur="3000"/>
                                        <p:tgtEl>
                                          <p:spTgt spid="5"/>
                                        </p:tgtEl>
                                        <p:attrNameLst>
                                          <p:attrName>ppt_w</p:attrName>
                                        </p:attrNameLst>
                                      </p:cBhvr>
                                      <p:tavLst>
                                        <p:tav tm="0">
                                          <p:val>
                                            <p:strVal val="ppt_w"/>
                                          </p:val>
                                        </p:tav>
                                        <p:tav tm="100000">
                                          <p:val>
                                            <p:fltVal val="0"/>
                                          </p:val>
                                        </p:tav>
                                      </p:tavLst>
                                    </p:anim>
                                    <p:anim calcmode="lin" valueType="num">
                                      <p:cBhvr>
                                        <p:cTn id="232" dur="3000"/>
                                        <p:tgtEl>
                                          <p:spTgt spid="5"/>
                                        </p:tgtEl>
                                        <p:attrNameLst>
                                          <p:attrName>ppt_h</p:attrName>
                                        </p:attrNameLst>
                                      </p:cBhvr>
                                      <p:tavLst>
                                        <p:tav tm="0">
                                          <p:val>
                                            <p:strVal val="ppt_h"/>
                                          </p:val>
                                        </p:tav>
                                        <p:tav tm="100000">
                                          <p:val>
                                            <p:strVal val="ppt_h"/>
                                          </p:val>
                                        </p:tav>
                                      </p:tavLst>
                                    </p:anim>
                                    <p:set>
                                      <p:cBhvr>
                                        <p:cTn id="233" dur="1" fill="hold">
                                          <p:stCondLst>
                                            <p:cond delay="2999"/>
                                          </p:stCondLst>
                                        </p:cTn>
                                        <p:tgtEl>
                                          <p:spTgt spid="5"/>
                                        </p:tgtEl>
                                        <p:attrNameLst>
                                          <p:attrName>style.visibility</p:attrName>
                                        </p:attrNameLst>
                                      </p:cBhvr>
                                      <p:to>
                                        <p:strVal val="hidden"/>
                                      </p:to>
                                    </p:set>
                                  </p:childTnLst>
                                </p:cTn>
                              </p:par>
                              <p:par>
                                <p:cTn id="234" presetID="17" presetClass="exit" presetSubtype="8" fill="hold" nodeType="withEffect">
                                  <p:stCondLst>
                                    <p:cond delay="0"/>
                                  </p:stCondLst>
                                  <p:childTnLst>
                                    <p:anim calcmode="lin" valueType="num">
                                      <p:cBhvr>
                                        <p:cTn id="235" dur="3000"/>
                                        <p:tgtEl>
                                          <p:spTgt spid="6"/>
                                        </p:tgtEl>
                                        <p:attrNameLst>
                                          <p:attrName>ppt_x</p:attrName>
                                        </p:attrNameLst>
                                      </p:cBhvr>
                                      <p:tavLst>
                                        <p:tav tm="0">
                                          <p:val>
                                            <p:strVal val="ppt_x"/>
                                          </p:val>
                                        </p:tav>
                                        <p:tav tm="100000">
                                          <p:val>
                                            <p:strVal val="ppt_x-ppt_w/2"/>
                                          </p:val>
                                        </p:tav>
                                      </p:tavLst>
                                    </p:anim>
                                    <p:anim calcmode="lin" valueType="num">
                                      <p:cBhvr>
                                        <p:cTn id="236" dur="3000"/>
                                        <p:tgtEl>
                                          <p:spTgt spid="6"/>
                                        </p:tgtEl>
                                        <p:attrNameLst>
                                          <p:attrName>ppt_y</p:attrName>
                                        </p:attrNameLst>
                                      </p:cBhvr>
                                      <p:tavLst>
                                        <p:tav tm="0">
                                          <p:val>
                                            <p:strVal val="ppt_y"/>
                                          </p:val>
                                        </p:tav>
                                        <p:tav tm="100000">
                                          <p:val>
                                            <p:strVal val="ppt_y"/>
                                          </p:val>
                                        </p:tav>
                                      </p:tavLst>
                                    </p:anim>
                                    <p:anim calcmode="lin" valueType="num">
                                      <p:cBhvr>
                                        <p:cTn id="237" dur="3000"/>
                                        <p:tgtEl>
                                          <p:spTgt spid="6"/>
                                        </p:tgtEl>
                                        <p:attrNameLst>
                                          <p:attrName>ppt_w</p:attrName>
                                        </p:attrNameLst>
                                      </p:cBhvr>
                                      <p:tavLst>
                                        <p:tav tm="0">
                                          <p:val>
                                            <p:strVal val="ppt_w"/>
                                          </p:val>
                                        </p:tav>
                                        <p:tav tm="100000">
                                          <p:val>
                                            <p:fltVal val="0"/>
                                          </p:val>
                                        </p:tav>
                                      </p:tavLst>
                                    </p:anim>
                                    <p:anim calcmode="lin" valueType="num">
                                      <p:cBhvr>
                                        <p:cTn id="238" dur="3000"/>
                                        <p:tgtEl>
                                          <p:spTgt spid="6"/>
                                        </p:tgtEl>
                                        <p:attrNameLst>
                                          <p:attrName>ppt_h</p:attrName>
                                        </p:attrNameLst>
                                      </p:cBhvr>
                                      <p:tavLst>
                                        <p:tav tm="0">
                                          <p:val>
                                            <p:strVal val="ppt_h"/>
                                          </p:val>
                                        </p:tav>
                                        <p:tav tm="100000">
                                          <p:val>
                                            <p:strVal val="ppt_h"/>
                                          </p:val>
                                        </p:tav>
                                      </p:tavLst>
                                    </p:anim>
                                    <p:set>
                                      <p:cBhvr>
                                        <p:cTn id="239" dur="1" fill="hold">
                                          <p:stCondLst>
                                            <p:cond delay="2999"/>
                                          </p:stCondLst>
                                        </p:cTn>
                                        <p:tgtEl>
                                          <p:spTgt spid="6"/>
                                        </p:tgtEl>
                                        <p:attrNameLst>
                                          <p:attrName>style.visibility</p:attrName>
                                        </p:attrNameLst>
                                      </p:cBhvr>
                                      <p:to>
                                        <p:strVal val="hidden"/>
                                      </p:to>
                                    </p:set>
                                  </p:childTnLst>
                                </p:cTn>
                              </p:par>
                              <p:par>
                                <p:cTn id="240" presetID="17" presetClass="exit" presetSubtype="2" fill="hold" nodeType="withEffect">
                                  <p:stCondLst>
                                    <p:cond delay="0"/>
                                  </p:stCondLst>
                                  <p:childTnLst>
                                    <p:anim calcmode="lin" valueType="num">
                                      <p:cBhvr>
                                        <p:cTn id="241" dur="3000"/>
                                        <p:tgtEl>
                                          <p:spTgt spid="7"/>
                                        </p:tgtEl>
                                        <p:attrNameLst>
                                          <p:attrName>ppt_x</p:attrName>
                                        </p:attrNameLst>
                                      </p:cBhvr>
                                      <p:tavLst>
                                        <p:tav tm="0">
                                          <p:val>
                                            <p:strVal val="ppt_x"/>
                                          </p:val>
                                        </p:tav>
                                        <p:tav tm="100000">
                                          <p:val>
                                            <p:strVal val="ppt_x+ppt_w/2"/>
                                          </p:val>
                                        </p:tav>
                                      </p:tavLst>
                                    </p:anim>
                                    <p:anim calcmode="lin" valueType="num">
                                      <p:cBhvr>
                                        <p:cTn id="242" dur="3000"/>
                                        <p:tgtEl>
                                          <p:spTgt spid="7"/>
                                        </p:tgtEl>
                                        <p:attrNameLst>
                                          <p:attrName>ppt_y</p:attrName>
                                        </p:attrNameLst>
                                      </p:cBhvr>
                                      <p:tavLst>
                                        <p:tav tm="0">
                                          <p:val>
                                            <p:strVal val="ppt_y"/>
                                          </p:val>
                                        </p:tav>
                                        <p:tav tm="100000">
                                          <p:val>
                                            <p:strVal val="ppt_y"/>
                                          </p:val>
                                        </p:tav>
                                      </p:tavLst>
                                    </p:anim>
                                    <p:anim calcmode="lin" valueType="num">
                                      <p:cBhvr>
                                        <p:cTn id="243" dur="3000"/>
                                        <p:tgtEl>
                                          <p:spTgt spid="7"/>
                                        </p:tgtEl>
                                        <p:attrNameLst>
                                          <p:attrName>ppt_w</p:attrName>
                                        </p:attrNameLst>
                                      </p:cBhvr>
                                      <p:tavLst>
                                        <p:tav tm="0">
                                          <p:val>
                                            <p:strVal val="ppt_w"/>
                                          </p:val>
                                        </p:tav>
                                        <p:tav tm="100000">
                                          <p:val>
                                            <p:fltVal val="0"/>
                                          </p:val>
                                        </p:tav>
                                      </p:tavLst>
                                    </p:anim>
                                    <p:anim calcmode="lin" valueType="num">
                                      <p:cBhvr>
                                        <p:cTn id="244" dur="3000"/>
                                        <p:tgtEl>
                                          <p:spTgt spid="7"/>
                                        </p:tgtEl>
                                        <p:attrNameLst>
                                          <p:attrName>ppt_h</p:attrName>
                                        </p:attrNameLst>
                                      </p:cBhvr>
                                      <p:tavLst>
                                        <p:tav tm="0">
                                          <p:val>
                                            <p:strVal val="ppt_h"/>
                                          </p:val>
                                        </p:tav>
                                        <p:tav tm="100000">
                                          <p:val>
                                            <p:strVal val="ppt_h"/>
                                          </p:val>
                                        </p:tav>
                                      </p:tavLst>
                                    </p:anim>
                                    <p:set>
                                      <p:cBhvr>
                                        <p:cTn id="245" dur="1" fill="hold">
                                          <p:stCondLst>
                                            <p:cond delay="2999"/>
                                          </p:stCondLst>
                                        </p:cTn>
                                        <p:tgtEl>
                                          <p:spTgt spid="7"/>
                                        </p:tgtEl>
                                        <p:attrNameLst>
                                          <p:attrName>style.visibility</p:attrName>
                                        </p:attrNameLst>
                                      </p:cBhvr>
                                      <p:to>
                                        <p:strVal val="hidden"/>
                                      </p:to>
                                    </p:set>
                                  </p:childTnLst>
                                </p:cTn>
                              </p:par>
                              <p:par>
                                <p:cTn id="246" presetID="17" presetClass="exit" presetSubtype="8" fill="hold" nodeType="withEffect">
                                  <p:stCondLst>
                                    <p:cond delay="0"/>
                                  </p:stCondLst>
                                  <p:childTnLst>
                                    <p:anim calcmode="lin" valueType="num">
                                      <p:cBhvr>
                                        <p:cTn id="247" dur="3000"/>
                                        <p:tgtEl>
                                          <p:spTgt spid="8"/>
                                        </p:tgtEl>
                                        <p:attrNameLst>
                                          <p:attrName>ppt_x</p:attrName>
                                        </p:attrNameLst>
                                      </p:cBhvr>
                                      <p:tavLst>
                                        <p:tav tm="0">
                                          <p:val>
                                            <p:strVal val="ppt_x"/>
                                          </p:val>
                                        </p:tav>
                                        <p:tav tm="100000">
                                          <p:val>
                                            <p:strVal val="ppt_x-ppt_w/2"/>
                                          </p:val>
                                        </p:tav>
                                      </p:tavLst>
                                    </p:anim>
                                    <p:anim calcmode="lin" valueType="num">
                                      <p:cBhvr>
                                        <p:cTn id="248" dur="3000"/>
                                        <p:tgtEl>
                                          <p:spTgt spid="8"/>
                                        </p:tgtEl>
                                        <p:attrNameLst>
                                          <p:attrName>ppt_y</p:attrName>
                                        </p:attrNameLst>
                                      </p:cBhvr>
                                      <p:tavLst>
                                        <p:tav tm="0">
                                          <p:val>
                                            <p:strVal val="ppt_y"/>
                                          </p:val>
                                        </p:tav>
                                        <p:tav tm="100000">
                                          <p:val>
                                            <p:strVal val="ppt_y"/>
                                          </p:val>
                                        </p:tav>
                                      </p:tavLst>
                                    </p:anim>
                                    <p:anim calcmode="lin" valueType="num">
                                      <p:cBhvr>
                                        <p:cTn id="249" dur="3000"/>
                                        <p:tgtEl>
                                          <p:spTgt spid="8"/>
                                        </p:tgtEl>
                                        <p:attrNameLst>
                                          <p:attrName>ppt_w</p:attrName>
                                        </p:attrNameLst>
                                      </p:cBhvr>
                                      <p:tavLst>
                                        <p:tav tm="0">
                                          <p:val>
                                            <p:strVal val="ppt_w"/>
                                          </p:val>
                                        </p:tav>
                                        <p:tav tm="100000">
                                          <p:val>
                                            <p:fltVal val="0"/>
                                          </p:val>
                                        </p:tav>
                                      </p:tavLst>
                                    </p:anim>
                                    <p:anim calcmode="lin" valueType="num">
                                      <p:cBhvr>
                                        <p:cTn id="250" dur="3000"/>
                                        <p:tgtEl>
                                          <p:spTgt spid="8"/>
                                        </p:tgtEl>
                                        <p:attrNameLst>
                                          <p:attrName>ppt_h</p:attrName>
                                        </p:attrNameLst>
                                      </p:cBhvr>
                                      <p:tavLst>
                                        <p:tav tm="0">
                                          <p:val>
                                            <p:strVal val="ppt_h"/>
                                          </p:val>
                                        </p:tav>
                                        <p:tav tm="100000">
                                          <p:val>
                                            <p:strVal val="ppt_h"/>
                                          </p:val>
                                        </p:tav>
                                      </p:tavLst>
                                    </p:anim>
                                    <p:set>
                                      <p:cBhvr>
                                        <p:cTn id="251" dur="1" fill="hold">
                                          <p:stCondLst>
                                            <p:cond delay="2999"/>
                                          </p:stCondLst>
                                        </p:cTn>
                                        <p:tgtEl>
                                          <p:spTgt spid="8"/>
                                        </p:tgtEl>
                                        <p:attrNameLst>
                                          <p:attrName>style.visibility</p:attrName>
                                        </p:attrNameLst>
                                      </p:cBhvr>
                                      <p:to>
                                        <p:strVal val="hidden"/>
                                      </p:to>
                                    </p:set>
                                  </p:childTnLst>
                                </p:cTn>
                              </p:par>
                              <p:par>
                                <p:cTn id="252" presetID="17" presetClass="exit" presetSubtype="2" fill="hold" nodeType="withEffect">
                                  <p:stCondLst>
                                    <p:cond delay="0"/>
                                  </p:stCondLst>
                                  <p:childTnLst>
                                    <p:anim calcmode="lin" valueType="num">
                                      <p:cBhvr>
                                        <p:cTn id="253" dur="3000"/>
                                        <p:tgtEl>
                                          <p:spTgt spid="9"/>
                                        </p:tgtEl>
                                        <p:attrNameLst>
                                          <p:attrName>ppt_x</p:attrName>
                                        </p:attrNameLst>
                                      </p:cBhvr>
                                      <p:tavLst>
                                        <p:tav tm="0">
                                          <p:val>
                                            <p:strVal val="ppt_x"/>
                                          </p:val>
                                        </p:tav>
                                        <p:tav tm="100000">
                                          <p:val>
                                            <p:strVal val="ppt_x+ppt_w/2"/>
                                          </p:val>
                                        </p:tav>
                                      </p:tavLst>
                                    </p:anim>
                                    <p:anim calcmode="lin" valueType="num">
                                      <p:cBhvr>
                                        <p:cTn id="254" dur="3000"/>
                                        <p:tgtEl>
                                          <p:spTgt spid="9"/>
                                        </p:tgtEl>
                                        <p:attrNameLst>
                                          <p:attrName>ppt_y</p:attrName>
                                        </p:attrNameLst>
                                      </p:cBhvr>
                                      <p:tavLst>
                                        <p:tav tm="0">
                                          <p:val>
                                            <p:strVal val="ppt_y"/>
                                          </p:val>
                                        </p:tav>
                                        <p:tav tm="100000">
                                          <p:val>
                                            <p:strVal val="ppt_y"/>
                                          </p:val>
                                        </p:tav>
                                      </p:tavLst>
                                    </p:anim>
                                    <p:anim calcmode="lin" valueType="num">
                                      <p:cBhvr>
                                        <p:cTn id="255" dur="3000"/>
                                        <p:tgtEl>
                                          <p:spTgt spid="9"/>
                                        </p:tgtEl>
                                        <p:attrNameLst>
                                          <p:attrName>ppt_w</p:attrName>
                                        </p:attrNameLst>
                                      </p:cBhvr>
                                      <p:tavLst>
                                        <p:tav tm="0">
                                          <p:val>
                                            <p:strVal val="ppt_w"/>
                                          </p:val>
                                        </p:tav>
                                        <p:tav tm="100000">
                                          <p:val>
                                            <p:fltVal val="0"/>
                                          </p:val>
                                        </p:tav>
                                      </p:tavLst>
                                    </p:anim>
                                    <p:anim calcmode="lin" valueType="num">
                                      <p:cBhvr>
                                        <p:cTn id="256" dur="3000"/>
                                        <p:tgtEl>
                                          <p:spTgt spid="9"/>
                                        </p:tgtEl>
                                        <p:attrNameLst>
                                          <p:attrName>ppt_h</p:attrName>
                                        </p:attrNameLst>
                                      </p:cBhvr>
                                      <p:tavLst>
                                        <p:tav tm="0">
                                          <p:val>
                                            <p:strVal val="ppt_h"/>
                                          </p:val>
                                        </p:tav>
                                        <p:tav tm="100000">
                                          <p:val>
                                            <p:strVal val="ppt_h"/>
                                          </p:val>
                                        </p:tav>
                                      </p:tavLst>
                                    </p:anim>
                                    <p:set>
                                      <p:cBhvr>
                                        <p:cTn id="257" dur="1" fill="hold">
                                          <p:stCondLst>
                                            <p:cond delay="2999"/>
                                          </p:stCondLst>
                                        </p:cTn>
                                        <p:tgtEl>
                                          <p:spTgt spid="9"/>
                                        </p:tgtEl>
                                        <p:attrNameLst>
                                          <p:attrName>style.visibility</p:attrName>
                                        </p:attrNameLst>
                                      </p:cBhvr>
                                      <p:to>
                                        <p:strVal val="hidden"/>
                                      </p:to>
                                    </p:set>
                                  </p:childTnLst>
                                </p:cTn>
                              </p:par>
                              <p:par>
                                <p:cTn id="258" presetID="17" presetClass="exit" presetSubtype="2" fill="hold" nodeType="withEffect">
                                  <p:stCondLst>
                                    <p:cond delay="0"/>
                                  </p:stCondLst>
                                  <p:childTnLst>
                                    <p:anim calcmode="lin" valueType="num">
                                      <p:cBhvr>
                                        <p:cTn id="259" dur="3000"/>
                                        <p:tgtEl>
                                          <p:spTgt spid="16"/>
                                        </p:tgtEl>
                                        <p:attrNameLst>
                                          <p:attrName>ppt_x</p:attrName>
                                        </p:attrNameLst>
                                      </p:cBhvr>
                                      <p:tavLst>
                                        <p:tav tm="0">
                                          <p:val>
                                            <p:strVal val="ppt_x"/>
                                          </p:val>
                                        </p:tav>
                                        <p:tav tm="100000">
                                          <p:val>
                                            <p:strVal val="ppt_x+ppt_w/2"/>
                                          </p:val>
                                        </p:tav>
                                      </p:tavLst>
                                    </p:anim>
                                    <p:anim calcmode="lin" valueType="num">
                                      <p:cBhvr>
                                        <p:cTn id="260" dur="3000"/>
                                        <p:tgtEl>
                                          <p:spTgt spid="16"/>
                                        </p:tgtEl>
                                        <p:attrNameLst>
                                          <p:attrName>ppt_y</p:attrName>
                                        </p:attrNameLst>
                                      </p:cBhvr>
                                      <p:tavLst>
                                        <p:tav tm="0">
                                          <p:val>
                                            <p:strVal val="ppt_y"/>
                                          </p:val>
                                        </p:tav>
                                        <p:tav tm="100000">
                                          <p:val>
                                            <p:strVal val="ppt_y"/>
                                          </p:val>
                                        </p:tav>
                                      </p:tavLst>
                                    </p:anim>
                                    <p:anim calcmode="lin" valueType="num">
                                      <p:cBhvr>
                                        <p:cTn id="261" dur="3000"/>
                                        <p:tgtEl>
                                          <p:spTgt spid="16"/>
                                        </p:tgtEl>
                                        <p:attrNameLst>
                                          <p:attrName>ppt_w</p:attrName>
                                        </p:attrNameLst>
                                      </p:cBhvr>
                                      <p:tavLst>
                                        <p:tav tm="0">
                                          <p:val>
                                            <p:strVal val="ppt_w"/>
                                          </p:val>
                                        </p:tav>
                                        <p:tav tm="100000">
                                          <p:val>
                                            <p:fltVal val="0"/>
                                          </p:val>
                                        </p:tav>
                                      </p:tavLst>
                                    </p:anim>
                                    <p:anim calcmode="lin" valueType="num">
                                      <p:cBhvr>
                                        <p:cTn id="262" dur="3000"/>
                                        <p:tgtEl>
                                          <p:spTgt spid="16"/>
                                        </p:tgtEl>
                                        <p:attrNameLst>
                                          <p:attrName>ppt_h</p:attrName>
                                        </p:attrNameLst>
                                      </p:cBhvr>
                                      <p:tavLst>
                                        <p:tav tm="0">
                                          <p:val>
                                            <p:strVal val="ppt_h"/>
                                          </p:val>
                                        </p:tav>
                                        <p:tav tm="100000">
                                          <p:val>
                                            <p:strVal val="ppt_h"/>
                                          </p:val>
                                        </p:tav>
                                      </p:tavLst>
                                    </p:anim>
                                    <p:set>
                                      <p:cBhvr>
                                        <p:cTn id="263" dur="1" fill="hold">
                                          <p:stCondLst>
                                            <p:cond delay="2999"/>
                                          </p:stCondLst>
                                        </p:cTn>
                                        <p:tgtEl>
                                          <p:spTgt spid="16"/>
                                        </p:tgtEl>
                                        <p:attrNameLst>
                                          <p:attrName>style.visibility</p:attrName>
                                        </p:attrNameLst>
                                      </p:cBhvr>
                                      <p:to>
                                        <p:strVal val="hidden"/>
                                      </p:to>
                                    </p:set>
                                  </p:childTnLst>
                                </p:cTn>
                              </p:par>
                              <p:par>
                                <p:cTn id="264" presetID="17" presetClass="exit" presetSubtype="8" fill="hold" nodeType="withEffect">
                                  <p:stCondLst>
                                    <p:cond delay="0"/>
                                  </p:stCondLst>
                                  <p:childTnLst>
                                    <p:anim calcmode="lin" valueType="num">
                                      <p:cBhvr>
                                        <p:cTn id="265" dur="3000"/>
                                        <p:tgtEl>
                                          <p:spTgt spid="17"/>
                                        </p:tgtEl>
                                        <p:attrNameLst>
                                          <p:attrName>ppt_x</p:attrName>
                                        </p:attrNameLst>
                                      </p:cBhvr>
                                      <p:tavLst>
                                        <p:tav tm="0">
                                          <p:val>
                                            <p:strVal val="ppt_x"/>
                                          </p:val>
                                        </p:tav>
                                        <p:tav tm="100000">
                                          <p:val>
                                            <p:strVal val="ppt_x-ppt_w/2"/>
                                          </p:val>
                                        </p:tav>
                                      </p:tavLst>
                                    </p:anim>
                                    <p:anim calcmode="lin" valueType="num">
                                      <p:cBhvr>
                                        <p:cTn id="266" dur="3000"/>
                                        <p:tgtEl>
                                          <p:spTgt spid="17"/>
                                        </p:tgtEl>
                                        <p:attrNameLst>
                                          <p:attrName>ppt_y</p:attrName>
                                        </p:attrNameLst>
                                      </p:cBhvr>
                                      <p:tavLst>
                                        <p:tav tm="0">
                                          <p:val>
                                            <p:strVal val="ppt_y"/>
                                          </p:val>
                                        </p:tav>
                                        <p:tav tm="100000">
                                          <p:val>
                                            <p:strVal val="ppt_y"/>
                                          </p:val>
                                        </p:tav>
                                      </p:tavLst>
                                    </p:anim>
                                    <p:anim calcmode="lin" valueType="num">
                                      <p:cBhvr>
                                        <p:cTn id="267" dur="3000"/>
                                        <p:tgtEl>
                                          <p:spTgt spid="17"/>
                                        </p:tgtEl>
                                        <p:attrNameLst>
                                          <p:attrName>ppt_w</p:attrName>
                                        </p:attrNameLst>
                                      </p:cBhvr>
                                      <p:tavLst>
                                        <p:tav tm="0">
                                          <p:val>
                                            <p:strVal val="ppt_w"/>
                                          </p:val>
                                        </p:tav>
                                        <p:tav tm="100000">
                                          <p:val>
                                            <p:fltVal val="0"/>
                                          </p:val>
                                        </p:tav>
                                      </p:tavLst>
                                    </p:anim>
                                    <p:anim calcmode="lin" valueType="num">
                                      <p:cBhvr>
                                        <p:cTn id="268" dur="3000"/>
                                        <p:tgtEl>
                                          <p:spTgt spid="17"/>
                                        </p:tgtEl>
                                        <p:attrNameLst>
                                          <p:attrName>ppt_h</p:attrName>
                                        </p:attrNameLst>
                                      </p:cBhvr>
                                      <p:tavLst>
                                        <p:tav tm="0">
                                          <p:val>
                                            <p:strVal val="ppt_h"/>
                                          </p:val>
                                        </p:tav>
                                        <p:tav tm="100000">
                                          <p:val>
                                            <p:strVal val="ppt_h"/>
                                          </p:val>
                                        </p:tav>
                                      </p:tavLst>
                                    </p:anim>
                                    <p:set>
                                      <p:cBhvr>
                                        <p:cTn id="269" dur="1" fill="hold">
                                          <p:stCondLst>
                                            <p:cond delay="2999"/>
                                          </p:stCondLst>
                                        </p:cTn>
                                        <p:tgtEl>
                                          <p:spTgt spid="17"/>
                                        </p:tgtEl>
                                        <p:attrNameLst>
                                          <p:attrName>style.visibility</p:attrName>
                                        </p:attrNameLst>
                                      </p:cBhvr>
                                      <p:to>
                                        <p:strVal val="hidden"/>
                                      </p:to>
                                    </p:set>
                                  </p:childTnLst>
                                </p:cTn>
                              </p:par>
                              <p:par>
                                <p:cTn id="270" presetID="17" presetClass="exit" presetSubtype="2" fill="hold" nodeType="withEffect">
                                  <p:stCondLst>
                                    <p:cond delay="0"/>
                                  </p:stCondLst>
                                  <p:childTnLst>
                                    <p:anim calcmode="lin" valueType="num">
                                      <p:cBhvr>
                                        <p:cTn id="271" dur="3000"/>
                                        <p:tgtEl>
                                          <p:spTgt spid="18"/>
                                        </p:tgtEl>
                                        <p:attrNameLst>
                                          <p:attrName>ppt_x</p:attrName>
                                        </p:attrNameLst>
                                      </p:cBhvr>
                                      <p:tavLst>
                                        <p:tav tm="0">
                                          <p:val>
                                            <p:strVal val="ppt_x"/>
                                          </p:val>
                                        </p:tav>
                                        <p:tav tm="100000">
                                          <p:val>
                                            <p:strVal val="ppt_x+ppt_w/2"/>
                                          </p:val>
                                        </p:tav>
                                      </p:tavLst>
                                    </p:anim>
                                    <p:anim calcmode="lin" valueType="num">
                                      <p:cBhvr>
                                        <p:cTn id="272" dur="3000"/>
                                        <p:tgtEl>
                                          <p:spTgt spid="18"/>
                                        </p:tgtEl>
                                        <p:attrNameLst>
                                          <p:attrName>ppt_y</p:attrName>
                                        </p:attrNameLst>
                                      </p:cBhvr>
                                      <p:tavLst>
                                        <p:tav tm="0">
                                          <p:val>
                                            <p:strVal val="ppt_y"/>
                                          </p:val>
                                        </p:tav>
                                        <p:tav tm="100000">
                                          <p:val>
                                            <p:strVal val="ppt_y"/>
                                          </p:val>
                                        </p:tav>
                                      </p:tavLst>
                                    </p:anim>
                                    <p:anim calcmode="lin" valueType="num">
                                      <p:cBhvr>
                                        <p:cTn id="273" dur="3000"/>
                                        <p:tgtEl>
                                          <p:spTgt spid="18"/>
                                        </p:tgtEl>
                                        <p:attrNameLst>
                                          <p:attrName>ppt_w</p:attrName>
                                        </p:attrNameLst>
                                      </p:cBhvr>
                                      <p:tavLst>
                                        <p:tav tm="0">
                                          <p:val>
                                            <p:strVal val="ppt_w"/>
                                          </p:val>
                                        </p:tav>
                                        <p:tav tm="100000">
                                          <p:val>
                                            <p:fltVal val="0"/>
                                          </p:val>
                                        </p:tav>
                                      </p:tavLst>
                                    </p:anim>
                                    <p:anim calcmode="lin" valueType="num">
                                      <p:cBhvr>
                                        <p:cTn id="274" dur="3000"/>
                                        <p:tgtEl>
                                          <p:spTgt spid="18"/>
                                        </p:tgtEl>
                                        <p:attrNameLst>
                                          <p:attrName>ppt_h</p:attrName>
                                        </p:attrNameLst>
                                      </p:cBhvr>
                                      <p:tavLst>
                                        <p:tav tm="0">
                                          <p:val>
                                            <p:strVal val="ppt_h"/>
                                          </p:val>
                                        </p:tav>
                                        <p:tav tm="100000">
                                          <p:val>
                                            <p:strVal val="ppt_h"/>
                                          </p:val>
                                        </p:tav>
                                      </p:tavLst>
                                    </p:anim>
                                    <p:set>
                                      <p:cBhvr>
                                        <p:cTn id="275" dur="1" fill="hold">
                                          <p:stCondLst>
                                            <p:cond delay="2999"/>
                                          </p:stCondLst>
                                        </p:cTn>
                                        <p:tgtEl>
                                          <p:spTgt spid="18"/>
                                        </p:tgtEl>
                                        <p:attrNameLst>
                                          <p:attrName>style.visibility</p:attrName>
                                        </p:attrNameLst>
                                      </p:cBhvr>
                                      <p:to>
                                        <p:strVal val="hidden"/>
                                      </p:to>
                                    </p:set>
                                  </p:childTnLst>
                                </p:cTn>
                              </p:par>
                              <p:par>
                                <p:cTn id="276" presetID="17" presetClass="exit" presetSubtype="8" fill="hold" nodeType="withEffect">
                                  <p:stCondLst>
                                    <p:cond delay="0"/>
                                  </p:stCondLst>
                                  <p:childTnLst>
                                    <p:anim calcmode="lin" valueType="num">
                                      <p:cBhvr>
                                        <p:cTn id="277" dur="3000"/>
                                        <p:tgtEl>
                                          <p:spTgt spid="19"/>
                                        </p:tgtEl>
                                        <p:attrNameLst>
                                          <p:attrName>ppt_x</p:attrName>
                                        </p:attrNameLst>
                                      </p:cBhvr>
                                      <p:tavLst>
                                        <p:tav tm="0">
                                          <p:val>
                                            <p:strVal val="ppt_x"/>
                                          </p:val>
                                        </p:tav>
                                        <p:tav tm="100000">
                                          <p:val>
                                            <p:strVal val="ppt_x-ppt_w/2"/>
                                          </p:val>
                                        </p:tav>
                                      </p:tavLst>
                                    </p:anim>
                                    <p:anim calcmode="lin" valueType="num">
                                      <p:cBhvr>
                                        <p:cTn id="278" dur="3000"/>
                                        <p:tgtEl>
                                          <p:spTgt spid="19"/>
                                        </p:tgtEl>
                                        <p:attrNameLst>
                                          <p:attrName>ppt_y</p:attrName>
                                        </p:attrNameLst>
                                      </p:cBhvr>
                                      <p:tavLst>
                                        <p:tav tm="0">
                                          <p:val>
                                            <p:strVal val="ppt_y"/>
                                          </p:val>
                                        </p:tav>
                                        <p:tav tm="100000">
                                          <p:val>
                                            <p:strVal val="ppt_y"/>
                                          </p:val>
                                        </p:tav>
                                      </p:tavLst>
                                    </p:anim>
                                    <p:anim calcmode="lin" valueType="num">
                                      <p:cBhvr>
                                        <p:cTn id="279" dur="3000"/>
                                        <p:tgtEl>
                                          <p:spTgt spid="19"/>
                                        </p:tgtEl>
                                        <p:attrNameLst>
                                          <p:attrName>ppt_w</p:attrName>
                                        </p:attrNameLst>
                                      </p:cBhvr>
                                      <p:tavLst>
                                        <p:tav tm="0">
                                          <p:val>
                                            <p:strVal val="ppt_w"/>
                                          </p:val>
                                        </p:tav>
                                        <p:tav tm="100000">
                                          <p:val>
                                            <p:fltVal val="0"/>
                                          </p:val>
                                        </p:tav>
                                      </p:tavLst>
                                    </p:anim>
                                    <p:anim calcmode="lin" valueType="num">
                                      <p:cBhvr>
                                        <p:cTn id="280" dur="3000"/>
                                        <p:tgtEl>
                                          <p:spTgt spid="19"/>
                                        </p:tgtEl>
                                        <p:attrNameLst>
                                          <p:attrName>ppt_h</p:attrName>
                                        </p:attrNameLst>
                                      </p:cBhvr>
                                      <p:tavLst>
                                        <p:tav tm="0">
                                          <p:val>
                                            <p:strVal val="ppt_h"/>
                                          </p:val>
                                        </p:tav>
                                        <p:tav tm="100000">
                                          <p:val>
                                            <p:strVal val="ppt_h"/>
                                          </p:val>
                                        </p:tav>
                                      </p:tavLst>
                                    </p:anim>
                                    <p:set>
                                      <p:cBhvr>
                                        <p:cTn id="281" dur="1" fill="hold">
                                          <p:stCondLst>
                                            <p:cond delay="2999"/>
                                          </p:stCondLst>
                                        </p:cTn>
                                        <p:tgtEl>
                                          <p:spTgt spid="19"/>
                                        </p:tgtEl>
                                        <p:attrNameLst>
                                          <p:attrName>style.visibility</p:attrName>
                                        </p:attrNameLst>
                                      </p:cBhvr>
                                      <p:to>
                                        <p:strVal val="hidden"/>
                                      </p:to>
                                    </p:set>
                                  </p:childTnLst>
                                </p:cTn>
                              </p:par>
                              <p:par>
                                <p:cTn id="282" presetID="17" presetClass="exit" presetSubtype="2" fill="hold" nodeType="withEffect">
                                  <p:stCondLst>
                                    <p:cond delay="0"/>
                                  </p:stCondLst>
                                  <p:childTnLst>
                                    <p:anim calcmode="lin" valueType="num">
                                      <p:cBhvr>
                                        <p:cTn id="283" dur="3000"/>
                                        <p:tgtEl>
                                          <p:spTgt spid="20"/>
                                        </p:tgtEl>
                                        <p:attrNameLst>
                                          <p:attrName>ppt_x</p:attrName>
                                        </p:attrNameLst>
                                      </p:cBhvr>
                                      <p:tavLst>
                                        <p:tav tm="0">
                                          <p:val>
                                            <p:strVal val="ppt_x"/>
                                          </p:val>
                                        </p:tav>
                                        <p:tav tm="100000">
                                          <p:val>
                                            <p:strVal val="ppt_x+ppt_w/2"/>
                                          </p:val>
                                        </p:tav>
                                      </p:tavLst>
                                    </p:anim>
                                    <p:anim calcmode="lin" valueType="num">
                                      <p:cBhvr>
                                        <p:cTn id="284" dur="3000"/>
                                        <p:tgtEl>
                                          <p:spTgt spid="20"/>
                                        </p:tgtEl>
                                        <p:attrNameLst>
                                          <p:attrName>ppt_y</p:attrName>
                                        </p:attrNameLst>
                                      </p:cBhvr>
                                      <p:tavLst>
                                        <p:tav tm="0">
                                          <p:val>
                                            <p:strVal val="ppt_y"/>
                                          </p:val>
                                        </p:tav>
                                        <p:tav tm="100000">
                                          <p:val>
                                            <p:strVal val="ppt_y"/>
                                          </p:val>
                                        </p:tav>
                                      </p:tavLst>
                                    </p:anim>
                                    <p:anim calcmode="lin" valueType="num">
                                      <p:cBhvr>
                                        <p:cTn id="285" dur="3000"/>
                                        <p:tgtEl>
                                          <p:spTgt spid="20"/>
                                        </p:tgtEl>
                                        <p:attrNameLst>
                                          <p:attrName>ppt_w</p:attrName>
                                        </p:attrNameLst>
                                      </p:cBhvr>
                                      <p:tavLst>
                                        <p:tav tm="0">
                                          <p:val>
                                            <p:strVal val="ppt_w"/>
                                          </p:val>
                                        </p:tav>
                                        <p:tav tm="100000">
                                          <p:val>
                                            <p:fltVal val="0"/>
                                          </p:val>
                                        </p:tav>
                                      </p:tavLst>
                                    </p:anim>
                                    <p:anim calcmode="lin" valueType="num">
                                      <p:cBhvr>
                                        <p:cTn id="286" dur="3000"/>
                                        <p:tgtEl>
                                          <p:spTgt spid="20"/>
                                        </p:tgtEl>
                                        <p:attrNameLst>
                                          <p:attrName>ppt_h</p:attrName>
                                        </p:attrNameLst>
                                      </p:cBhvr>
                                      <p:tavLst>
                                        <p:tav tm="0">
                                          <p:val>
                                            <p:strVal val="ppt_h"/>
                                          </p:val>
                                        </p:tav>
                                        <p:tav tm="100000">
                                          <p:val>
                                            <p:strVal val="ppt_h"/>
                                          </p:val>
                                        </p:tav>
                                      </p:tavLst>
                                    </p:anim>
                                    <p:set>
                                      <p:cBhvr>
                                        <p:cTn id="287" dur="1" fill="hold">
                                          <p:stCondLst>
                                            <p:cond delay="2999"/>
                                          </p:stCondLst>
                                        </p:cTn>
                                        <p:tgtEl>
                                          <p:spTgt spid="20"/>
                                        </p:tgtEl>
                                        <p:attrNameLst>
                                          <p:attrName>style.visibility</p:attrName>
                                        </p:attrNameLst>
                                      </p:cBhvr>
                                      <p:to>
                                        <p:strVal val="hidden"/>
                                      </p:to>
                                    </p:set>
                                  </p:childTnLst>
                                </p:cTn>
                              </p:par>
                              <p:par>
                                <p:cTn id="288" presetID="17" presetClass="exit" presetSubtype="8" fill="hold" nodeType="withEffect">
                                  <p:stCondLst>
                                    <p:cond delay="0"/>
                                  </p:stCondLst>
                                  <p:childTnLst>
                                    <p:anim calcmode="lin" valueType="num">
                                      <p:cBhvr>
                                        <p:cTn id="289" dur="3000"/>
                                        <p:tgtEl>
                                          <p:spTgt spid="21"/>
                                        </p:tgtEl>
                                        <p:attrNameLst>
                                          <p:attrName>ppt_x</p:attrName>
                                        </p:attrNameLst>
                                      </p:cBhvr>
                                      <p:tavLst>
                                        <p:tav tm="0">
                                          <p:val>
                                            <p:strVal val="ppt_x"/>
                                          </p:val>
                                        </p:tav>
                                        <p:tav tm="100000">
                                          <p:val>
                                            <p:strVal val="ppt_x-ppt_w/2"/>
                                          </p:val>
                                        </p:tav>
                                      </p:tavLst>
                                    </p:anim>
                                    <p:anim calcmode="lin" valueType="num">
                                      <p:cBhvr>
                                        <p:cTn id="290" dur="3000"/>
                                        <p:tgtEl>
                                          <p:spTgt spid="21"/>
                                        </p:tgtEl>
                                        <p:attrNameLst>
                                          <p:attrName>ppt_y</p:attrName>
                                        </p:attrNameLst>
                                      </p:cBhvr>
                                      <p:tavLst>
                                        <p:tav tm="0">
                                          <p:val>
                                            <p:strVal val="ppt_y"/>
                                          </p:val>
                                        </p:tav>
                                        <p:tav tm="100000">
                                          <p:val>
                                            <p:strVal val="ppt_y"/>
                                          </p:val>
                                        </p:tav>
                                      </p:tavLst>
                                    </p:anim>
                                    <p:anim calcmode="lin" valueType="num">
                                      <p:cBhvr>
                                        <p:cTn id="291" dur="3000"/>
                                        <p:tgtEl>
                                          <p:spTgt spid="21"/>
                                        </p:tgtEl>
                                        <p:attrNameLst>
                                          <p:attrName>ppt_w</p:attrName>
                                        </p:attrNameLst>
                                      </p:cBhvr>
                                      <p:tavLst>
                                        <p:tav tm="0">
                                          <p:val>
                                            <p:strVal val="ppt_w"/>
                                          </p:val>
                                        </p:tav>
                                        <p:tav tm="100000">
                                          <p:val>
                                            <p:fltVal val="0"/>
                                          </p:val>
                                        </p:tav>
                                      </p:tavLst>
                                    </p:anim>
                                    <p:anim calcmode="lin" valueType="num">
                                      <p:cBhvr>
                                        <p:cTn id="292" dur="3000"/>
                                        <p:tgtEl>
                                          <p:spTgt spid="21"/>
                                        </p:tgtEl>
                                        <p:attrNameLst>
                                          <p:attrName>ppt_h</p:attrName>
                                        </p:attrNameLst>
                                      </p:cBhvr>
                                      <p:tavLst>
                                        <p:tav tm="0">
                                          <p:val>
                                            <p:strVal val="ppt_h"/>
                                          </p:val>
                                        </p:tav>
                                        <p:tav tm="100000">
                                          <p:val>
                                            <p:strVal val="ppt_h"/>
                                          </p:val>
                                        </p:tav>
                                      </p:tavLst>
                                    </p:anim>
                                    <p:set>
                                      <p:cBhvr>
                                        <p:cTn id="293" dur="1" fill="hold">
                                          <p:stCondLst>
                                            <p:cond delay="2999"/>
                                          </p:stCondLst>
                                        </p:cTn>
                                        <p:tgtEl>
                                          <p:spTgt spid="21"/>
                                        </p:tgtEl>
                                        <p:attrNameLst>
                                          <p:attrName>style.visibility</p:attrName>
                                        </p:attrNameLst>
                                      </p:cBhvr>
                                      <p:to>
                                        <p:strVal val="hidden"/>
                                      </p:to>
                                    </p:set>
                                  </p:childTnLst>
                                </p:cTn>
                              </p:par>
                              <p:par>
                                <p:cTn id="294" presetID="17" presetClass="exit" presetSubtype="8" fill="hold" nodeType="withEffect">
                                  <p:stCondLst>
                                    <p:cond delay="0"/>
                                  </p:stCondLst>
                                  <p:childTnLst>
                                    <p:anim calcmode="lin" valueType="num">
                                      <p:cBhvr>
                                        <p:cTn id="295" dur="3000"/>
                                        <p:tgtEl>
                                          <p:spTgt spid="22"/>
                                        </p:tgtEl>
                                        <p:attrNameLst>
                                          <p:attrName>ppt_x</p:attrName>
                                        </p:attrNameLst>
                                      </p:cBhvr>
                                      <p:tavLst>
                                        <p:tav tm="0">
                                          <p:val>
                                            <p:strVal val="ppt_x"/>
                                          </p:val>
                                        </p:tav>
                                        <p:tav tm="100000">
                                          <p:val>
                                            <p:strVal val="ppt_x-ppt_w/2"/>
                                          </p:val>
                                        </p:tav>
                                      </p:tavLst>
                                    </p:anim>
                                    <p:anim calcmode="lin" valueType="num">
                                      <p:cBhvr>
                                        <p:cTn id="296" dur="3000"/>
                                        <p:tgtEl>
                                          <p:spTgt spid="22"/>
                                        </p:tgtEl>
                                        <p:attrNameLst>
                                          <p:attrName>ppt_y</p:attrName>
                                        </p:attrNameLst>
                                      </p:cBhvr>
                                      <p:tavLst>
                                        <p:tav tm="0">
                                          <p:val>
                                            <p:strVal val="ppt_y"/>
                                          </p:val>
                                        </p:tav>
                                        <p:tav tm="100000">
                                          <p:val>
                                            <p:strVal val="ppt_y"/>
                                          </p:val>
                                        </p:tav>
                                      </p:tavLst>
                                    </p:anim>
                                    <p:anim calcmode="lin" valueType="num">
                                      <p:cBhvr>
                                        <p:cTn id="297" dur="3000"/>
                                        <p:tgtEl>
                                          <p:spTgt spid="22"/>
                                        </p:tgtEl>
                                        <p:attrNameLst>
                                          <p:attrName>ppt_w</p:attrName>
                                        </p:attrNameLst>
                                      </p:cBhvr>
                                      <p:tavLst>
                                        <p:tav tm="0">
                                          <p:val>
                                            <p:strVal val="ppt_w"/>
                                          </p:val>
                                        </p:tav>
                                        <p:tav tm="100000">
                                          <p:val>
                                            <p:fltVal val="0"/>
                                          </p:val>
                                        </p:tav>
                                      </p:tavLst>
                                    </p:anim>
                                    <p:anim calcmode="lin" valueType="num">
                                      <p:cBhvr>
                                        <p:cTn id="298" dur="3000"/>
                                        <p:tgtEl>
                                          <p:spTgt spid="22"/>
                                        </p:tgtEl>
                                        <p:attrNameLst>
                                          <p:attrName>ppt_h</p:attrName>
                                        </p:attrNameLst>
                                      </p:cBhvr>
                                      <p:tavLst>
                                        <p:tav tm="0">
                                          <p:val>
                                            <p:strVal val="ppt_h"/>
                                          </p:val>
                                        </p:tav>
                                        <p:tav tm="100000">
                                          <p:val>
                                            <p:strVal val="ppt_h"/>
                                          </p:val>
                                        </p:tav>
                                      </p:tavLst>
                                    </p:anim>
                                    <p:set>
                                      <p:cBhvr>
                                        <p:cTn id="299" dur="1" fill="hold">
                                          <p:stCondLst>
                                            <p:cond delay="2999"/>
                                          </p:stCondLst>
                                        </p:cTn>
                                        <p:tgtEl>
                                          <p:spTgt spid="22"/>
                                        </p:tgtEl>
                                        <p:attrNameLst>
                                          <p:attrName>style.visibility</p:attrName>
                                        </p:attrNameLst>
                                      </p:cBhvr>
                                      <p:to>
                                        <p:strVal val="hidden"/>
                                      </p:to>
                                    </p:set>
                                  </p:childTnLst>
                                </p:cTn>
                              </p:par>
                              <p:par>
                                <p:cTn id="300" presetID="17" presetClass="exit" presetSubtype="2" fill="hold" nodeType="withEffect">
                                  <p:stCondLst>
                                    <p:cond delay="0"/>
                                  </p:stCondLst>
                                  <p:childTnLst>
                                    <p:anim calcmode="lin" valueType="num">
                                      <p:cBhvr>
                                        <p:cTn id="301" dur="3000"/>
                                        <p:tgtEl>
                                          <p:spTgt spid="23"/>
                                        </p:tgtEl>
                                        <p:attrNameLst>
                                          <p:attrName>ppt_x</p:attrName>
                                        </p:attrNameLst>
                                      </p:cBhvr>
                                      <p:tavLst>
                                        <p:tav tm="0">
                                          <p:val>
                                            <p:strVal val="ppt_x"/>
                                          </p:val>
                                        </p:tav>
                                        <p:tav tm="100000">
                                          <p:val>
                                            <p:strVal val="ppt_x+ppt_w/2"/>
                                          </p:val>
                                        </p:tav>
                                      </p:tavLst>
                                    </p:anim>
                                    <p:anim calcmode="lin" valueType="num">
                                      <p:cBhvr>
                                        <p:cTn id="302" dur="3000"/>
                                        <p:tgtEl>
                                          <p:spTgt spid="23"/>
                                        </p:tgtEl>
                                        <p:attrNameLst>
                                          <p:attrName>ppt_y</p:attrName>
                                        </p:attrNameLst>
                                      </p:cBhvr>
                                      <p:tavLst>
                                        <p:tav tm="0">
                                          <p:val>
                                            <p:strVal val="ppt_y"/>
                                          </p:val>
                                        </p:tav>
                                        <p:tav tm="100000">
                                          <p:val>
                                            <p:strVal val="ppt_y"/>
                                          </p:val>
                                        </p:tav>
                                      </p:tavLst>
                                    </p:anim>
                                    <p:anim calcmode="lin" valueType="num">
                                      <p:cBhvr>
                                        <p:cTn id="303" dur="3000"/>
                                        <p:tgtEl>
                                          <p:spTgt spid="23"/>
                                        </p:tgtEl>
                                        <p:attrNameLst>
                                          <p:attrName>ppt_w</p:attrName>
                                        </p:attrNameLst>
                                      </p:cBhvr>
                                      <p:tavLst>
                                        <p:tav tm="0">
                                          <p:val>
                                            <p:strVal val="ppt_w"/>
                                          </p:val>
                                        </p:tav>
                                        <p:tav tm="100000">
                                          <p:val>
                                            <p:fltVal val="0"/>
                                          </p:val>
                                        </p:tav>
                                      </p:tavLst>
                                    </p:anim>
                                    <p:anim calcmode="lin" valueType="num">
                                      <p:cBhvr>
                                        <p:cTn id="304" dur="3000"/>
                                        <p:tgtEl>
                                          <p:spTgt spid="23"/>
                                        </p:tgtEl>
                                        <p:attrNameLst>
                                          <p:attrName>ppt_h</p:attrName>
                                        </p:attrNameLst>
                                      </p:cBhvr>
                                      <p:tavLst>
                                        <p:tav tm="0">
                                          <p:val>
                                            <p:strVal val="ppt_h"/>
                                          </p:val>
                                        </p:tav>
                                        <p:tav tm="100000">
                                          <p:val>
                                            <p:strVal val="ppt_h"/>
                                          </p:val>
                                        </p:tav>
                                      </p:tavLst>
                                    </p:anim>
                                    <p:set>
                                      <p:cBhvr>
                                        <p:cTn id="305" dur="1" fill="hold">
                                          <p:stCondLst>
                                            <p:cond delay="2999"/>
                                          </p:stCondLst>
                                        </p:cTn>
                                        <p:tgtEl>
                                          <p:spTgt spid="23"/>
                                        </p:tgtEl>
                                        <p:attrNameLst>
                                          <p:attrName>style.visibility</p:attrName>
                                        </p:attrNameLst>
                                      </p:cBhvr>
                                      <p:to>
                                        <p:strVal val="hidden"/>
                                      </p:to>
                                    </p:set>
                                  </p:childTnLst>
                                </p:cTn>
                              </p:par>
                              <p:par>
                                <p:cTn id="306" presetID="17" presetClass="exit" presetSubtype="8" fill="hold" nodeType="withEffect">
                                  <p:stCondLst>
                                    <p:cond delay="0"/>
                                  </p:stCondLst>
                                  <p:childTnLst>
                                    <p:anim calcmode="lin" valueType="num">
                                      <p:cBhvr>
                                        <p:cTn id="307" dur="3000"/>
                                        <p:tgtEl>
                                          <p:spTgt spid="24"/>
                                        </p:tgtEl>
                                        <p:attrNameLst>
                                          <p:attrName>ppt_x</p:attrName>
                                        </p:attrNameLst>
                                      </p:cBhvr>
                                      <p:tavLst>
                                        <p:tav tm="0">
                                          <p:val>
                                            <p:strVal val="ppt_x"/>
                                          </p:val>
                                        </p:tav>
                                        <p:tav tm="100000">
                                          <p:val>
                                            <p:strVal val="ppt_x-ppt_w/2"/>
                                          </p:val>
                                        </p:tav>
                                      </p:tavLst>
                                    </p:anim>
                                    <p:anim calcmode="lin" valueType="num">
                                      <p:cBhvr>
                                        <p:cTn id="308" dur="3000"/>
                                        <p:tgtEl>
                                          <p:spTgt spid="24"/>
                                        </p:tgtEl>
                                        <p:attrNameLst>
                                          <p:attrName>ppt_y</p:attrName>
                                        </p:attrNameLst>
                                      </p:cBhvr>
                                      <p:tavLst>
                                        <p:tav tm="0">
                                          <p:val>
                                            <p:strVal val="ppt_y"/>
                                          </p:val>
                                        </p:tav>
                                        <p:tav tm="100000">
                                          <p:val>
                                            <p:strVal val="ppt_y"/>
                                          </p:val>
                                        </p:tav>
                                      </p:tavLst>
                                    </p:anim>
                                    <p:anim calcmode="lin" valueType="num">
                                      <p:cBhvr>
                                        <p:cTn id="309" dur="3000"/>
                                        <p:tgtEl>
                                          <p:spTgt spid="24"/>
                                        </p:tgtEl>
                                        <p:attrNameLst>
                                          <p:attrName>ppt_w</p:attrName>
                                        </p:attrNameLst>
                                      </p:cBhvr>
                                      <p:tavLst>
                                        <p:tav tm="0">
                                          <p:val>
                                            <p:strVal val="ppt_w"/>
                                          </p:val>
                                        </p:tav>
                                        <p:tav tm="100000">
                                          <p:val>
                                            <p:fltVal val="0"/>
                                          </p:val>
                                        </p:tav>
                                      </p:tavLst>
                                    </p:anim>
                                    <p:anim calcmode="lin" valueType="num">
                                      <p:cBhvr>
                                        <p:cTn id="310" dur="3000"/>
                                        <p:tgtEl>
                                          <p:spTgt spid="24"/>
                                        </p:tgtEl>
                                        <p:attrNameLst>
                                          <p:attrName>ppt_h</p:attrName>
                                        </p:attrNameLst>
                                      </p:cBhvr>
                                      <p:tavLst>
                                        <p:tav tm="0">
                                          <p:val>
                                            <p:strVal val="ppt_h"/>
                                          </p:val>
                                        </p:tav>
                                        <p:tav tm="100000">
                                          <p:val>
                                            <p:strVal val="ppt_h"/>
                                          </p:val>
                                        </p:tav>
                                      </p:tavLst>
                                    </p:anim>
                                    <p:set>
                                      <p:cBhvr>
                                        <p:cTn id="311" dur="1" fill="hold">
                                          <p:stCondLst>
                                            <p:cond delay="2999"/>
                                          </p:stCondLst>
                                        </p:cTn>
                                        <p:tgtEl>
                                          <p:spTgt spid="24"/>
                                        </p:tgtEl>
                                        <p:attrNameLst>
                                          <p:attrName>style.visibility</p:attrName>
                                        </p:attrNameLst>
                                      </p:cBhvr>
                                      <p:to>
                                        <p:strVal val="hidden"/>
                                      </p:to>
                                    </p:set>
                                  </p:childTnLst>
                                </p:cTn>
                              </p:par>
                              <p:par>
                                <p:cTn id="312" presetID="17" presetClass="exit" presetSubtype="2" fill="hold" nodeType="withEffect">
                                  <p:stCondLst>
                                    <p:cond delay="0"/>
                                  </p:stCondLst>
                                  <p:childTnLst>
                                    <p:anim calcmode="lin" valueType="num">
                                      <p:cBhvr>
                                        <p:cTn id="313" dur="3000"/>
                                        <p:tgtEl>
                                          <p:spTgt spid="25"/>
                                        </p:tgtEl>
                                        <p:attrNameLst>
                                          <p:attrName>ppt_x</p:attrName>
                                        </p:attrNameLst>
                                      </p:cBhvr>
                                      <p:tavLst>
                                        <p:tav tm="0">
                                          <p:val>
                                            <p:strVal val="ppt_x"/>
                                          </p:val>
                                        </p:tav>
                                        <p:tav tm="100000">
                                          <p:val>
                                            <p:strVal val="ppt_x+ppt_w/2"/>
                                          </p:val>
                                        </p:tav>
                                      </p:tavLst>
                                    </p:anim>
                                    <p:anim calcmode="lin" valueType="num">
                                      <p:cBhvr>
                                        <p:cTn id="314" dur="3000"/>
                                        <p:tgtEl>
                                          <p:spTgt spid="25"/>
                                        </p:tgtEl>
                                        <p:attrNameLst>
                                          <p:attrName>ppt_y</p:attrName>
                                        </p:attrNameLst>
                                      </p:cBhvr>
                                      <p:tavLst>
                                        <p:tav tm="0">
                                          <p:val>
                                            <p:strVal val="ppt_y"/>
                                          </p:val>
                                        </p:tav>
                                        <p:tav tm="100000">
                                          <p:val>
                                            <p:strVal val="ppt_y"/>
                                          </p:val>
                                        </p:tav>
                                      </p:tavLst>
                                    </p:anim>
                                    <p:anim calcmode="lin" valueType="num">
                                      <p:cBhvr>
                                        <p:cTn id="315" dur="3000"/>
                                        <p:tgtEl>
                                          <p:spTgt spid="25"/>
                                        </p:tgtEl>
                                        <p:attrNameLst>
                                          <p:attrName>ppt_w</p:attrName>
                                        </p:attrNameLst>
                                      </p:cBhvr>
                                      <p:tavLst>
                                        <p:tav tm="0">
                                          <p:val>
                                            <p:strVal val="ppt_w"/>
                                          </p:val>
                                        </p:tav>
                                        <p:tav tm="100000">
                                          <p:val>
                                            <p:fltVal val="0"/>
                                          </p:val>
                                        </p:tav>
                                      </p:tavLst>
                                    </p:anim>
                                    <p:anim calcmode="lin" valueType="num">
                                      <p:cBhvr>
                                        <p:cTn id="316" dur="3000"/>
                                        <p:tgtEl>
                                          <p:spTgt spid="25"/>
                                        </p:tgtEl>
                                        <p:attrNameLst>
                                          <p:attrName>ppt_h</p:attrName>
                                        </p:attrNameLst>
                                      </p:cBhvr>
                                      <p:tavLst>
                                        <p:tav tm="0">
                                          <p:val>
                                            <p:strVal val="ppt_h"/>
                                          </p:val>
                                        </p:tav>
                                        <p:tav tm="100000">
                                          <p:val>
                                            <p:strVal val="ppt_h"/>
                                          </p:val>
                                        </p:tav>
                                      </p:tavLst>
                                    </p:anim>
                                    <p:set>
                                      <p:cBhvr>
                                        <p:cTn id="317" dur="1" fill="hold">
                                          <p:stCondLst>
                                            <p:cond delay="2999"/>
                                          </p:stCondLst>
                                        </p:cTn>
                                        <p:tgtEl>
                                          <p:spTgt spid="25"/>
                                        </p:tgtEl>
                                        <p:attrNameLst>
                                          <p:attrName>style.visibility</p:attrName>
                                        </p:attrNameLst>
                                      </p:cBhvr>
                                      <p:to>
                                        <p:strVal val="hidden"/>
                                      </p:to>
                                    </p:set>
                                  </p:childTnLst>
                                </p:cTn>
                              </p:par>
                              <p:par>
                                <p:cTn id="318" presetID="17" presetClass="exit" presetSubtype="8" fill="hold" nodeType="withEffect">
                                  <p:stCondLst>
                                    <p:cond delay="0"/>
                                  </p:stCondLst>
                                  <p:childTnLst>
                                    <p:anim calcmode="lin" valueType="num">
                                      <p:cBhvr>
                                        <p:cTn id="319" dur="3000"/>
                                        <p:tgtEl>
                                          <p:spTgt spid="26"/>
                                        </p:tgtEl>
                                        <p:attrNameLst>
                                          <p:attrName>ppt_x</p:attrName>
                                        </p:attrNameLst>
                                      </p:cBhvr>
                                      <p:tavLst>
                                        <p:tav tm="0">
                                          <p:val>
                                            <p:strVal val="ppt_x"/>
                                          </p:val>
                                        </p:tav>
                                        <p:tav tm="100000">
                                          <p:val>
                                            <p:strVal val="ppt_x-ppt_w/2"/>
                                          </p:val>
                                        </p:tav>
                                      </p:tavLst>
                                    </p:anim>
                                    <p:anim calcmode="lin" valueType="num">
                                      <p:cBhvr>
                                        <p:cTn id="320" dur="3000"/>
                                        <p:tgtEl>
                                          <p:spTgt spid="26"/>
                                        </p:tgtEl>
                                        <p:attrNameLst>
                                          <p:attrName>ppt_y</p:attrName>
                                        </p:attrNameLst>
                                      </p:cBhvr>
                                      <p:tavLst>
                                        <p:tav tm="0">
                                          <p:val>
                                            <p:strVal val="ppt_y"/>
                                          </p:val>
                                        </p:tav>
                                        <p:tav tm="100000">
                                          <p:val>
                                            <p:strVal val="ppt_y"/>
                                          </p:val>
                                        </p:tav>
                                      </p:tavLst>
                                    </p:anim>
                                    <p:anim calcmode="lin" valueType="num">
                                      <p:cBhvr>
                                        <p:cTn id="321" dur="3000"/>
                                        <p:tgtEl>
                                          <p:spTgt spid="26"/>
                                        </p:tgtEl>
                                        <p:attrNameLst>
                                          <p:attrName>ppt_w</p:attrName>
                                        </p:attrNameLst>
                                      </p:cBhvr>
                                      <p:tavLst>
                                        <p:tav tm="0">
                                          <p:val>
                                            <p:strVal val="ppt_w"/>
                                          </p:val>
                                        </p:tav>
                                        <p:tav tm="100000">
                                          <p:val>
                                            <p:fltVal val="0"/>
                                          </p:val>
                                        </p:tav>
                                      </p:tavLst>
                                    </p:anim>
                                    <p:anim calcmode="lin" valueType="num">
                                      <p:cBhvr>
                                        <p:cTn id="322" dur="3000"/>
                                        <p:tgtEl>
                                          <p:spTgt spid="26"/>
                                        </p:tgtEl>
                                        <p:attrNameLst>
                                          <p:attrName>ppt_h</p:attrName>
                                        </p:attrNameLst>
                                      </p:cBhvr>
                                      <p:tavLst>
                                        <p:tav tm="0">
                                          <p:val>
                                            <p:strVal val="ppt_h"/>
                                          </p:val>
                                        </p:tav>
                                        <p:tav tm="100000">
                                          <p:val>
                                            <p:strVal val="ppt_h"/>
                                          </p:val>
                                        </p:tav>
                                      </p:tavLst>
                                    </p:anim>
                                    <p:set>
                                      <p:cBhvr>
                                        <p:cTn id="323" dur="1" fill="hold">
                                          <p:stCondLst>
                                            <p:cond delay="2999"/>
                                          </p:stCondLst>
                                        </p:cTn>
                                        <p:tgtEl>
                                          <p:spTgt spid="26"/>
                                        </p:tgtEl>
                                        <p:attrNameLst>
                                          <p:attrName>style.visibility</p:attrName>
                                        </p:attrNameLst>
                                      </p:cBhvr>
                                      <p:to>
                                        <p:strVal val="hidden"/>
                                      </p:to>
                                    </p:set>
                                  </p:childTnLst>
                                </p:cTn>
                              </p:par>
                              <p:par>
                                <p:cTn id="324" presetID="17" presetClass="exit" presetSubtype="2" fill="hold" nodeType="withEffect">
                                  <p:stCondLst>
                                    <p:cond delay="0"/>
                                  </p:stCondLst>
                                  <p:childTnLst>
                                    <p:anim calcmode="lin" valueType="num">
                                      <p:cBhvr>
                                        <p:cTn id="325" dur="3000"/>
                                        <p:tgtEl>
                                          <p:spTgt spid="27"/>
                                        </p:tgtEl>
                                        <p:attrNameLst>
                                          <p:attrName>ppt_x</p:attrName>
                                        </p:attrNameLst>
                                      </p:cBhvr>
                                      <p:tavLst>
                                        <p:tav tm="0">
                                          <p:val>
                                            <p:strVal val="ppt_x"/>
                                          </p:val>
                                        </p:tav>
                                        <p:tav tm="100000">
                                          <p:val>
                                            <p:strVal val="ppt_x+ppt_w/2"/>
                                          </p:val>
                                        </p:tav>
                                      </p:tavLst>
                                    </p:anim>
                                    <p:anim calcmode="lin" valueType="num">
                                      <p:cBhvr>
                                        <p:cTn id="326" dur="3000"/>
                                        <p:tgtEl>
                                          <p:spTgt spid="27"/>
                                        </p:tgtEl>
                                        <p:attrNameLst>
                                          <p:attrName>ppt_y</p:attrName>
                                        </p:attrNameLst>
                                      </p:cBhvr>
                                      <p:tavLst>
                                        <p:tav tm="0">
                                          <p:val>
                                            <p:strVal val="ppt_y"/>
                                          </p:val>
                                        </p:tav>
                                        <p:tav tm="100000">
                                          <p:val>
                                            <p:strVal val="ppt_y"/>
                                          </p:val>
                                        </p:tav>
                                      </p:tavLst>
                                    </p:anim>
                                    <p:anim calcmode="lin" valueType="num">
                                      <p:cBhvr>
                                        <p:cTn id="327" dur="3000"/>
                                        <p:tgtEl>
                                          <p:spTgt spid="27"/>
                                        </p:tgtEl>
                                        <p:attrNameLst>
                                          <p:attrName>ppt_w</p:attrName>
                                        </p:attrNameLst>
                                      </p:cBhvr>
                                      <p:tavLst>
                                        <p:tav tm="0">
                                          <p:val>
                                            <p:strVal val="ppt_w"/>
                                          </p:val>
                                        </p:tav>
                                        <p:tav tm="100000">
                                          <p:val>
                                            <p:fltVal val="0"/>
                                          </p:val>
                                        </p:tav>
                                      </p:tavLst>
                                    </p:anim>
                                    <p:anim calcmode="lin" valueType="num">
                                      <p:cBhvr>
                                        <p:cTn id="328" dur="3000"/>
                                        <p:tgtEl>
                                          <p:spTgt spid="27"/>
                                        </p:tgtEl>
                                        <p:attrNameLst>
                                          <p:attrName>ppt_h</p:attrName>
                                        </p:attrNameLst>
                                      </p:cBhvr>
                                      <p:tavLst>
                                        <p:tav tm="0">
                                          <p:val>
                                            <p:strVal val="ppt_h"/>
                                          </p:val>
                                        </p:tav>
                                        <p:tav tm="100000">
                                          <p:val>
                                            <p:strVal val="ppt_h"/>
                                          </p:val>
                                        </p:tav>
                                      </p:tavLst>
                                    </p:anim>
                                    <p:set>
                                      <p:cBhvr>
                                        <p:cTn id="329" dur="1" fill="hold">
                                          <p:stCondLst>
                                            <p:cond delay="2999"/>
                                          </p:stCondLst>
                                        </p:cTn>
                                        <p:tgtEl>
                                          <p:spTgt spid="27"/>
                                        </p:tgtEl>
                                        <p:attrNameLst>
                                          <p:attrName>style.visibility</p:attrName>
                                        </p:attrNameLst>
                                      </p:cBhvr>
                                      <p:to>
                                        <p:strVal val="hidden"/>
                                      </p:to>
                                    </p:set>
                                  </p:childTnLst>
                                </p:cTn>
                              </p:par>
                              <p:par>
                                <p:cTn id="330" presetID="17" presetClass="exit" presetSubtype="2" fill="hold" nodeType="withEffect">
                                  <p:stCondLst>
                                    <p:cond delay="0"/>
                                  </p:stCondLst>
                                  <p:childTnLst>
                                    <p:anim calcmode="lin" valueType="num">
                                      <p:cBhvr>
                                        <p:cTn id="331" dur="3000"/>
                                        <p:tgtEl>
                                          <p:spTgt spid="10"/>
                                        </p:tgtEl>
                                        <p:attrNameLst>
                                          <p:attrName>ppt_x</p:attrName>
                                        </p:attrNameLst>
                                      </p:cBhvr>
                                      <p:tavLst>
                                        <p:tav tm="0">
                                          <p:val>
                                            <p:strVal val="ppt_x"/>
                                          </p:val>
                                        </p:tav>
                                        <p:tav tm="100000">
                                          <p:val>
                                            <p:strVal val="ppt_x+ppt_w/2"/>
                                          </p:val>
                                        </p:tav>
                                      </p:tavLst>
                                    </p:anim>
                                    <p:anim calcmode="lin" valueType="num">
                                      <p:cBhvr>
                                        <p:cTn id="332" dur="3000"/>
                                        <p:tgtEl>
                                          <p:spTgt spid="10"/>
                                        </p:tgtEl>
                                        <p:attrNameLst>
                                          <p:attrName>ppt_y</p:attrName>
                                        </p:attrNameLst>
                                      </p:cBhvr>
                                      <p:tavLst>
                                        <p:tav tm="0">
                                          <p:val>
                                            <p:strVal val="ppt_y"/>
                                          </p:val>
                                        </p:tav>
                                        <p:tav tm="100000">
                                          <p:val>
                                            <p:strVal val="ppt_y"/>
                                          </p:val>
                                        </p:tav>
                                      </p:tavLst>
                                    </p:anim>
                                    <p:anim calcmode="lin" valueType="num">
                                      <p:cBhvr>
                                        <p:cTn id="333" dur="3000"/>
                                        <p:tgtEl>
                                          <p:spTgt spid="10"/>
                                        </p:tgtEl>
                                        <p:attrNameLst>
                                          <p:attrName>ppt_w</p:attrName>
                                        </p:attrNameLst>
                                      </p:cBhvr>
                                      <p:tavLst>
                                        <p:tav tm="0">
                                          <p:val>
                                            <p:strVal val="ppt_w"/>
                                          </p:val>
                                        </p:tav>
                                        <p:tav tm="100000">
                                          <p:val>
                                            <p:fltVal val="0"/>
                                          </p:val>
                                        </p:tav>
                                      </p:tavLst>
                                    </p:anim>
                                    <p:anim calcmode="lin" valueType="num">
                                      <p:cBhvr>
                                        <p:cTn id="334" dur="3000"/>
                                        <p:tgtEl>
                                          <p:spTgt spid="10"/>
                                        </p:tgtEl>
                                        <p:attrNameLst>
                                          <p:attrName>ppt_h</p:attrName>
                                        </p:attrNameLst>
                                      </p:cBhvr>
                                      <p:tavLst>
                                        <p:tav tm="0">
                                          <p:val>
                                            <p:strVal val="ppt_h"/>
                                          </p:val>
                                        </p:tav>
                                        <p:tav tm="100000">
                                          <p:val>
                                            <p:strVal val="ppt_h"/>
                                          </p:val>
                                        </p:tav>
                                      </p:tavLst>
                                    </p:anim>
                                    <p:set>
                                      <p:cBhvr>
                                        <p:cTn id="335" dur="1" fill="hold">
                                          <p:stCondLst>
                                            <p:cond delay="2999"/>
                                          </p:stCondLst>
                                        </p:cTn>
                                        <p:tgtEl>
                                          <p:spTgt spid="10"/>
                                        </p:tgtEl>
                                        <p:attrNameLst>
                                          <p:attrName>style.visibility</p:attrName>
                                        </p:attrNameLst>
                                      </p:cBhvr>
                                      <p:to>
                                        <p:strVal val="hidden"/>
                                      </p:to>
                                    </p:set>
                                  </p:childTnLst>
                                </p:cTn>
                              </p:par>
                              <p:par>
                                <p:cTn id="336" presetID="17" presetClass="exit" presetSubtype="8" fill="hold" nodeType="withEffect">
                                  <p:stCondLst>
                                    <p:cond delay="0"/>
                                  </p:stCondLst>
                                  <p:childTnLst>
                                    <p:anim calcmode="lin" valueType="num">
                                      <p:cBhvr>
                                        <p:cTn id="337" dur="3000"/>
                                        <p:tgtEl>
                                          <p:spTgt spid="11"/>
                                        </p:tgtEl>
                                        <p:attrNameLst>
                                          <p:attrName>ppt_x</p:attrName>
                                        </p:attrNameLst>
                                      </p:cBhvr>
                                      <p:tavLst>
                                        <p:tav tm="0">
                                          <p:val>
                                            <p:strVal val="ppt_x"/>
                                          </p:val>
                                        </p:tav>
                                        <p:tav tm="100000">
                                          <p:val>
                                            <p:strVal val="ppt_x-ppt_w/2"/>
                                          </p:val>
                                        </p:tav>
                                      </p:tavLst>
                                    </p:anim>
                                    <p:anim calcmode="lin" valueType="num">
                                      <p:cBhvr>
                                        <p:cTn id="338" dur="3000"/>
                                        <p:tgtEl>
                                          <p:spTgt spid="11"/>
                                        </p:tgtEl>
                                        <p:attrNameLst>
                                          <p:attrName>ppt_y</p:attrName>
                                        </p:attrNameLst>
                                      </p:cBhvr>
                                      <p:tavLst>
                                        <p:tav tm="0">
                                          <p:val>
                                            <p:strVal val="ppt_y"/>
                                          </p:val>
                                        </p:tav>
                                        <p:tav tm="100000">
                                          <p:val>
                                            <p:strVal val="ppt_y"/>
                                          </p:val>
                                        </p:tav>
                                      </p:tavLst>
                                    </p:anim>
                                    <p:anim calcmode="lin" valueType="num">
                                      <p:cBhvr>
                                        <p:cTn id="339" dur="3000"/>
                                        <p:tgtEl>
                                          <p:spTgt spid="11"/>
                                        </p:tgtEl>
                                        <p:attrNameLst>
                                          <p:attrName>ppt_w</p:attrName>
                                        </p:attrNameLst>
                                      </p:cBhvr>
                                      <p:tavLst>
                                        <p:tav tm="0">
                                          <p:val>
                                            <p:strVal val="ppt_w"/>
                                          </p:val>
                                        </p:tav>
                                        <p:tav tm="100000">
                                          <p:val>
                                            <p:fltVal val="0"/>
                                          </p:val>
                                        </p:tav>
                                      </p:tavLst>
                                    </p:anim>
                                    <p:anim calcmode="lin" valueType="num">
                                      <p:cBhvr>
                                        <p:cTn id="340" dur="3000"/>
                                        <p:tgtEl>
                                          <p:spTgt spid="11"/>
                                        </p:tgtEl>
                                        <p:attrNameLst>
                                          <p:attrName>ppt_h</p:attrName>
                                        </p:attrNameLst>
                                      </p:cBhvr>
                                      <p:tavLst>
                                        <p:tav tm="0">
                                          <p:val>
                                            <p:strVal val="ppt_h"/>
                                          </p:val>
                                        </p:tav>
                                        <p:tav tm="100000">
                                          <p:val>
                                            <p:strVal val="ppt_h"/>
                                          </p:val>
                                        </p:tav>
                                      </p:tavLst>
                                    </p:anim>
                                    <p:set>
                                      <p:cBhvr>
                                        <p:cTn id="341" dur="1" fill="hold">
                                          <p:stCondLst>
                                            <p:cond delay="2999"/>
                                          </p:stCondLst>
                                        </p:cTn>
                                        <p:tgtEl>
                                          <p:spTgt spid="11"/>
                                        </p:tgtEl>
                                        <p:attrNameLst>
                                          <p:attrName>style.visibility</p:attrName>
                                        </p:attrNameLst>
                                      </p:cBhvr>
                                      <p:to>
                                        <p:strVal val="hidden"/>
                                      </p:to>
                                    </p:set>
                                  </p:childTnLst>
                                </p:cTn>
                              </p:par>
                              <p:par>
                                <p:cTn id="342" presetID="17" presetClass="exit" presetSubtype="2" fill="hold" nodeType="withEffect">
                                  <p:stCondLst>
                                    <p:cond delay="0"/>
                                  </p:stCondLst>
                                  <p:childTnLst>
                                    <p:anim calcmode="lin" valueType="num">
                                      <p:cBhvr>
                                        <p:cTn id="343" dur="3000"/>
                                        <p:tgtEl>
                                          <p:spTgt spid="12"/>
                                        </p:tgtEl>
                                        <p:attrNameLst>
                                          <p:attrName>ppt_x</p:attrName>
                                        </p:attrNameLst>
                                      </p:cBhvr>
                                      <p:tavLst>
                                        <p:tav tm="0">
                                          <p:val>
                                            <p:strVal val="ppt_x"/>
                                          </p:val>
                                        </p:tav>
                                        <p:tav tm="100000">
                                          <p:val>
                                            <p:strVal val="ppt_x+ppt_w/2"/>
                                          </p:val>
                                        </p:tav>
                                      </p:tavLst>
                                    </p:anim>
                                    <p:anim calcmode="lin" valueType="num">
                                      <p:cBhvr>
                                        <p:cTn id="344" dur="3000"/>
                                        <p:tgtEl>
                                          <p:spTgt spid="12"/>
                                        </p:tgtEl>
                                        <p:attrNameLst>
                                          <p:attrName>ppt_y</p:attrName>
                                        </p:attrNameLst>
                                      </p:cBhvr>
                                      <p:tavLst>
                                        <p:tav tm="0">
                                          <p:val>
                                            <p:strVal val="ppt_y"/>
                                          </p:val>
                                        </p:tav>
                                        <p:tav tm="100000">
                                          <p:val>
                                            <p:strVal val="ppt_y"/>
                                          </p:val>
                                        </p:tav>
                                      </p:tavLst>
                                    </p:anim>
                                    <p:anim calcmode="lin" valueType="num">
                                      <p:cBhvr>
                                        <p:cTn id="345" dur="3000"/>
                                        <p:tgtEl>
                                          <p:spTgt spid="12"/>
                                        </p:tgtEl>
                                        <p:attrNameLst>
                                          <p:attrName>ppt_w</p:attrName>
                                        </p:attrNameLst>
                                      </p:cBhvr>
                                      <p:tavLst>
                                        <p:tav tm="0">
                                          <p:val>
                                            <p:strVal val="ppt_w"/>
                                          </p:val>
                                        </p:tav>
                                        <p:tav tm="100000">
                                          <p:val>
                                            <p:fltVal val="0"/>
                                          </p:val>
                                        </p:tav>
                                      </p:tavLst>
                                    </p:anim>
                                    <p:anim calcmode="lin" valueType="num">
                                      <p:cBhvr>
                                        <p:cTn id="346" dur="3000"/>
                                        <p:tgtEl>
                                          <p:spTgt spid="12"/>
                                        </p:tgtEl>
                                        <p:attrNameLst>
                                          <p:attrName>ppt_h</p:attrName>
                                        </p:attrNameLst>
                                      </p:cBhvr>
                                      <p:tavLst>
                                        <p:tav tm="0">
                                          <p:val>
                                            <p:strVal val="ppt_h"/>
                                          </p:val>
                                        </p:tav>
                                        <p:tav tm="100000">
                                          <p:val>
                                            <p:strVal val="ppt_h"/>
                                          </p:val>
                                        </p:tav>
                                      </p:tavLst>
                                    </p:anim>
                                    <p:set>
                                      <p:cBhvr>
                                        <p:cTn id="347" dur="1" fill="hold">
                                          <p:stCondLst>
                                            <p:cond delay="2999"/>
                                          </p:stCondLst>
                                        </p:cTn>
                                        <p:tgtEl>
                                          <p:spTgt spid="12"/>
                                        </p:tgtEl>
                                        <p:attrNameLst>
                                          <p:attrName>style.visibility</p:attrName>
                                        </p:attrNameLst>
                                      </p:cBhvr>
                                      <p:to>
                                        <p:strVal val="hidden"/>
                                      </p:to>
                                    </p:set>
                                  </p:childTnLst>
                                </p:cTn>
                              </p:par>
                              <p:par>
                                <p:cTn id="348" presetID="17" presetClass="exit" presetSubtype="8" fill="hold" nodeType="withEffect">
                                  <p:stCondLst>
                                    <p:cond delay="0"/>
                                  </p:stCondLst>
                                  <p:childTnLst>
                                    <p:anim calcmode="lin" valueType="num">
                                      <p:cBhvr>
                                        <p:cTn id="349" dur="3000"/>
                                        <p:tgtEl>
                                          <p:spTgt spid="13"/>
                                        </p:tgtEl>
                                        <p:attrNameLst>
                                          <p:attrName>ppt_x</p:attrName>
                                        </p:attrNameLst>
                                      </p:cBhvr>
                                      <p:tavLst>
                                        <p:tav tm="0">
                                          <p:val>
                                            <p:strVal val="ppt_x"/>
                                          </p:val>
                                        </p:tav>
                                        <p:tav tm="100000">
                                          <p:val>
                                            <p:strVal val="ppt_x-ppt_w/2"/>
                                          </p:val>
                                        </p:tav>
                                      </p:tavLst>
                                    </p:anim>
                                    <p:anim calcmode="lin" valueType="num">
                                      <p:cBhvr>
                                        <p:cTn id="350" dur="3000"/>
                                        <p:tgtEl>
                                          <p:spTgt spid="13"/>
                                        </p:tgtEl>
                                        <p:attrNameLst>
                                          <p:attrName>ppt_y</p:attrName>
                                        </p:attrNameLst>
                                      </p:cBhvr>
                                      <p:tavLst>
                                        <p:tav tm="0">
                                          <p:val>
                                            <p:strVal val="ppt_y"/>
                                          </p:val>
                                        </p:tav>
                                        <p:tav tm="100000">
                                          <p:val>
                                            <p:strVal val="ppt_y"/>
                                          </p:val>
                                        </p:tav>
                                      </p:tavLst>
                                    </p:anim>
                                    <p:anim calcmode="lin" valueType="num">
                                      <p:cBhvr>
                                        <p:cTn id="351" dur="3000"/>
                                        <p:tgtEl>
                                          <p:spTgt spid="13"/>
                                        </p:tgtEl>
                                        <p:attrNameLst>
                                          <p:attrName>ppt_w</p:attrName>
                                        </p:attrNameLst>
                                      </p:cBhvr>
                                      <p:tavLst>
                                        <p:tav tm="0">
                                          <p:val>
                                            <p:strVal val="ppt_w"/>
                                          </p:val>
                                        </p:tav>
                                        <p:tav tm="100000">
                                          <p:val>
                                            <p:fltVal val="0"/>
                                          </p:val>
                                        </p:tav>
                                      </p:tavLst>
                                    </p:anim>
                                    <p:anim calcmode="lin" valueType="num">
                                      <p:cBhvr>
                                        <p:cTn id="352" dur="3000"/>
                                        <p:tgtEl>
                                          <p:spTgt spid="13"/>
                                        </p:tgtEl>
                                        <p:attrNameLst>
                                          <p:attrName>ppt_h</p:attrName>
                                        </p:attrNameLst>
                                      </p:cBhvr>
                                      <p:tavLst>
                                        <p:tav tm="0">
                                          <p:val>
                                            <p:strVal val="ppt_h"/>
                                          </p:val>
                                        </p:tav>
                                        <p:tav tm="100000">
                                          <p:val>
                                            <p:strVal val="ppt_h"/>
                                          </p:val>
                                        </p:tav>
                                      </p:tavLst>
                                    </p:anim>
                                    <p:set>
                                      <p:cBhvr>
                                        <p:cTn id="353" dur="1" fill="hold">
                                          <p:stCondLst>
                                            <p:cond delay="2999"/>
                                          </p:stCondLst>
                                        </p:cTn>
                                        <p:tgtEl>
                                          <p:spTgt spid="13"/>
                                        </p:tgtEl>
                                        <p:attrNameLst>
                                          <p:attrName>style.visibility</p:attrName>
                                        </p:attrNameLst>
                                      </p:cBhvr>
                                      <p:to>
                                        <p:strVal val="hidden"/>
                                      </p:to>
                                    </p:set>
                                  </p:childTnLst>
                                </p:cTn>
                              </p:par>
                              <p:par>
                                <p:cTn id="354" presetID="17" presetClass="exit" presetSubtype="2" fill="hold" nodeType="withEffect">
                                  <p:stCondLst>
                                    <p:cond delay="0"/>
                                  </p:stCondLst>
                                  <p:childTnLst>
                                    <p:anim calcmode="lin" valueType="num">
                                      <p:cBhvr>
                                        <p:cTn id="355" dur="3000"/>
                                        <p:tgtEl>
                                          <p:spTgt spid="14"/>
                                        </p:tgtEl>
                                        <p:attrNameLst>
                                          <p:attrName>ppt_x</p:attrName>
                                        </p:attrNameLst>
                                      </p:cBhvr>
                                      <p:tavLst>
                                        <p:tav tm="0">
                                          <p:val>
                                            <p:strVal val="ppt_x"/>
                                          </p:val>
                                        </p:tav>
                                        <p:tav tm="100000">
                                          <p:val>
                                            <p:strVal val="ppt_x+ppt_w/2"/>
                                          </p:val>
                                        </p:tav>
                                      </p:tavLst>
                                    </p:anim>
                                    <p:anim calcmode="lin" valueType="num">
                                      <p:cBhvr>
                                        <p:cTn id="356" dur="3000"/>
                                        <p:tgtEl>
                                          <p:spTgt spid="14"/>
                                        </p:tgtEl>
                                        <p:attrNameLst>
                                          <p:attrName>ppt_y</p:attrName>
                                        </p:attrNameLst>
                                      </p:cBhvr>
                                      <p:tavLst>
                                        <p:tav tm="0">
                                          <p:val>
                                            <p:strVal val="ppt_y"/>
                                          </p:val>
                                        </p:tav>
                                        <p:tav tm="100000">
                                          <p:val>
                                            <p:strVal val="ppt_y"/>
                                          </p:val>
                                        </p:tav>
                                      </p:tavLst>
                                    </p:anim>
                                    <p:anim calcmode="lin" valueType="num">
                                      <p:cBhvr>
                                        <p:cTn id="357" dur="3000"/>
                                        <p:tgtEl>
                                          <p:spTgt spid="14"/>
                                        </p:tgtEl>
                                        <p:attrNameLst>
                                          <p:attrName>ppt_w</p:attrName>
                                        </p:attrNameLst>
                                      </p:cBhvr>
                                      <p:tavLst>
                                        <p:tav tm="0">
                                          <p:val>
                                            <p:strVal val="ppt_w"/>
                                          </p:val>
                                        </p:tav>
                                        <p:tav tm="100000">
                                          <p:val>
                                            <p:fltVal val="0"/>
                                          </p:val>
                                        </p:tav>
                                      </p:tavLst>
                                    </p:anim>
                                    <p:anim calcmode="lin" valueType="num">
                                      <p:cBhvr>
                                        <p:cTn id="358" dur="3000"/>
                                        <p:tgtEl>
                                          <p:spTgt spid="14"/>
                                        </p:tgtEl>
                                        <p:attrNameLst>
                                          <p:attrName>ppt_h</p:attrName>
                                        </p:attrNameLst>
                                      </p:cBhvr>
                                      <p:tavLst>
                                        <p:tav tm="0">
                                          <p:val>
                                            <p:strVal val="ppt_h"/>
                                          </p:val>
                                        </p:tav>
                                        <p:tav tm="100000">
                                          <p:val>
                                            <p:strVal val="ppt_h"/>
                                          </p:val>
                                        </p:tav>
                                      </p:tavLst>
                                    </p:anim>
                                    <p:set>
                                      <p:cBhvr>
                                        <p:cTn id="359" dur="1" fill="hold">
                                          <p:stCondLst>
                                            <p:cond delay="2999"/>
                                          </p:stCondLst>
                                        </p:cTn>
                                        <p:tgtEl>
                                          <p:spTgt spid="14"/>
                                        </p:tgtEl>
                                        <p:attrNameLst>
                                          <p:attrName>style.visibility</p:attrName>
                                        </p:attrNameLst>
                                      </p:cBhvr>
                                      <p:to>
                                        <p:strVal val="hidden"/>
                                      </p:to>
                                    </p:set>
                                  </p:childTnLst>
                                </p:cTn>
                              </p:par>
                              <p:par>
                                <p:cTn id="360" presetID="17" presetClass="exit" presetSubtype="8" fill="hold" nodeType="withEffect">
                                  <p:stCondLst>
                                    <p:cond delay="0"/>
                                  </p:stCondLst>
                                  <p:childTnLst>
                                    <p:anim calcmode="lin" valueType="num">
                                      <p:cBhvr>
                                        <p:cTn id="361" dur="3000"/>
                                        <p:tgtEl>
                                          <p:spTgt spid="15"/>
                                        </p:tgtEl>
                                        <p:attrNameLst>
                                          <p:attrName>ppt_x</p:attrName>
                                        </p:attrNameLst>
                                      </p:cBhvr>
                                      <p:tavLst>
                                        <p:tav tm="0">
                                          <p:val>
                                            <p:strVal val="ppt_x"/>
                                          </p:val>
                                        </p:tav>
                                        <p:tav tm="100000">
                                          <p:val>
                                            <p:strVal val="ppt_x-ppt_w/2"/>
                                          </p:val>
                                        </p:tav>
                                      </p:tavLst>
                                    </p:anim>
                                    <p:anim calcmode="lin" valueType="num">
                                      <p:cBhvr>
                                        <p:cTn id="362" dur="3000"/>
                                        <p:tgtEl>
                                          <p:spTgt spid="15"/>
                                        </p:tgtEl>
                                        <p:attrNameLst>
                                          <p:attrName>ppt_y</p:attrName>
                                        </p:attrNameLst>
                                      </p:cBhvr>
                                      <p:tavLst>
                                        <p:tav tm="0">
                                          <p:val>
                                            <p:strVal val="ppt_y"/>
                                          </p:val>
                                        </p:tav>
                                        <p:tav tm="100000">
                                          <p:val>
                                            <p:strVal val="ppt_y"/>
                                          </p:val>
                                        </p:tav>
                                      </p:tavLst>
                                    </p:anim>
                                    <p:anim calcmode="lin" valueType="num">
                                      <p:cBhvr>
                                        <p:cTn id="363" dur="3000"/>
                                        <p:tgtEl>
                                          <p:spTgt spid="15"/>
                                        </p:tgtEl>
                                        <p:attrNameLst>
                                          <p:attrName>ppt_w</p:attrName>
                                        </p:attrNameLst>
                                      </p:cBhvr>
                                      <p:tavLst>
                                        <p:tav tm="0">
                                          <p:val>
                                            <p:strVal val="ppt_w"/>
                                          </p:val>
                                        </p:tav>
                                        <p:tav tm="100000">
                                          <p:val>
                                            <p:fltVal val="0"/>
                                          </p:val>
                                        </p:tav>
                                      </p:tavLst>
                                    </p:anim>
                                    <p:anim calcmode="lin" valueType="num">
                                      <p:cBhvr>
                                        <p:cTn id="364" dur="3000"/>
                                        <p:tgtEl>
                                          <p:spTgt spid="15"/>
                                        </p:tgtEl>
                                        <p:attrNameLst>
                                          <p:attrName>ppt_h</p:attrName>
                                        </p:attrNameLst>
                                      </p:cBhvr>
                                      <p:tavLst>
                                        <p:tav tm="0">
                                          <p:val>
                                            <p:strVal val="ppt_h"/>
                                          </p:val>
                                        </p:tav>
                                        <p:tav tm="100000">
                                          <p:val>
                                            <p:strVal val="ppt_h"/>
                                          </p:val>
                                        </p:tav>
                                      </p:tavLst>
                                    </p:anim>
                                    <p:set>
                                      <p:cBhvr>
                                        <p:cTn id="365" dur="1" fill="hold">
                                          <p:stCondLst>
                                            <p:cond delay="2999"/>
                                          </p:stCondLst>
                                        </p:cTn>
                                        <p:tgtEl>
                                          <p:spTgt spid="15"/>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6" presetClass="entr" presetSubtype="3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circle(out)">
                                      <p:cBhvr>
                                        <p:cTn id="372" dur="3000"/>
                                        <p:tgtEl>
                                          <p:spTgt spid="2"/>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8"/>
                                        </p:tgtEl>
                                        <p:attrNameLst>
                                          <p:attrName>style.visibility</p:attrName>
                                        </p:attrNameLst>
                                      </p:cBhvr>
                                      <p:to>
                                        <p:strVal val="visible"/>
                                      </p:to>
                                    </p:set>
                                    <p:animEffect transition="in" filter="fade">
                                      <p:cBhvr>
                                        <p:cTn id="376" dur="1000"/>
                                        <p:tgtEl>
                                          <p:spTgt spid="28"/>
                                        </p:tgtEl>
                                      </p:cBhvr>
                                    </p:animEffect>
                                    <p:anim calcmode="lin" valueType="num">
                                      <p:cBhvr>
                                        <p:cTn id="377" dur="1000" fill="hold"/>
                                        <p:tgtEl>
                                          <p:spTgt spid="28"/>
                                        </p:tgtEl>
                                        <p:attrNameLst>
                                          <p:attrName>ppt_x</p:attrName>
                                        </p:attrNameLst>
                                      </p:cBhvr>
                                      <p:tavLst>
                                        <p:tav tm="0">
                                          <p:val>
                                            <p:strVal val="#ppt_x-.1"/>
                                          </p:val>
                                        </p:tav>
                                        <p:tav tm="100000">
                                          <p:val>
                                            <p:strVal val="#ppt_x"/>
                                          </p:val>
                                        </p:tav>
                                      </p:tavLst>
                                    </p:anim>
                                    <p:anim calcmode="lin" valueType="num">
                                      <p:cBhvr>
                                        <p:cTn id="37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n_image_1.size.wequassett-resort-and-golf-club-cape-cod-cape-cod-massachusetts-104123-2.jpg"/>
          <p:cNvPicPr>
            <a:picLocks noChangeAspect="1"/>
          </p:cNvPicPr>
          <p:nvPr/>
        </p:nvPicPr>
        <p:blipFill>
          <a:blip r:embed="rId2"/>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57158" y="4572012"/>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Feria de Abril de Sevilla se ‘colapsa’. Tras dos años sin farolillos, el 2022 la ciudadanía acogió por todo lo alto su celebración.  Este 2023 se espera que los resultados superen al año anterior.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door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6" presetClass="entr" presetSubtype="2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4578_fontanna-palacowy-taras-zlote-rzezby-st.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Anillo"/>
          <p:cNvSpPr/>
          <p:nvPr/>
        </p:nvSpPr>
        <p:spPr>
          <a:xfrm>
            <a:off x="1928813" y="0"/>
            <a:ext cx="5214937" cy="1309688"/>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Anillo"/>
          <p:cNvSpPr/>
          <p:nvPr/>
        </p:nvSpPr>
        <p:spPr>
          <a:xfrm>
            <a:off x="1928813" y="536575"/>
            <a:ext cx="5214937" cy="1309688"/>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Anillo"/>
          <p:cNvSpPr/>
          <p:nvPr/>
        </p:nvSpPr>
        <p:spPr>
          <a:xfrm>
            <a:off x="1928813" y="1131888"/>
            <a:ext cx="5214937" cy="1309687"/>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928813" y="1785938"/>
            <a:ext cx="5214937" cy="1309687"/>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000250" y="2381250"/>
            <a:ext cx="5214938" cy="1309688"/>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000250" y="3036888"/>
            <a:ext cx="5214938" cy="1309687"/>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2000250" y="3632200"/>
            <a:ext cx="5214938" cy="1309688"/>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2000250" y="4405313"/>
            <a:ext cx="5214938" cy="1309687"/>
          </a:xfrm>
          <a:prstGeom prst="donut">
            <a:avLst/>
          </a:prstGeom>
          <a:blipFill dpi="0" rotWithShape="1">
            <a:blip r:embed="rId2"/>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642910" y="4572012"/>
            <a:ext cx="778674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recinto ferial de Sevilla se llena de luz, color, cante y baile durante los días que tiene lugar la esperada Feria de Abril, una de las ferias en Andalucía más destacadas y reconocidas.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prism/>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3500"/>
                                        <p:tgtEl>
                                          <p:spTgt spid="3"/>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5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Horizontal)">
                                      <p:cBhvr>
                                        <p:cTn id="13" dur="3500"/>
                                        <p:tgtEl>
                                          <p:spTgt spid="5"/>
                                        </p:tgtEl>
                                      </p:cBhvr>
                                    </p:animEffect>
                                  </p:childTnLst>
                                </p:cTn>
                              </p:par>
                              <p:par>
                                <p:cTn id="14" presetID="16" presetClass="entr" presetSubtype="4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outHorizontal)">
                                      <p:cBhvr>
                                        <p:cTn id="16" dur="3500"/>
                                        <p:tgtEl>
                                          <p:spTgt spid="6"/>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5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outHorizontal)">
                                      <p:cBhvr>
                                        <p:cTn id="22" dur="3500"/>
                                        <p:tgtEl>
                                          <p:spTgt spid="8"/>
                                        </p:tgtEl>
                                      </p:cBhvr>
                                    </p:animEffect>
                                  </p:childTnLst>
                                </p:cTn>
                              </p:par>
                              <p:par>
                                <p:cTn id="23" presetID="16" presetClass="entr" presetSubtype="4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outHorizontal)">
                                      <p:cBhvr>
                                        <p:cTn id="25" dur="3500"/>
                                        <p:tgtEl>
                                          <p:spTgt spid="9"/>
                                        </p:tgtEl>
                                      </p:cBhvr>
                                    </p:animEffect>
                                  </p:childTnLst>
                                </p:cTn>
                              </p:par>
                              <p:par>
                                <p:cTn id="26" presetID="16" presetClass="entr" presetSubtype="4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outHorizontal)">
                                      <p:cBhvr>
                                        <p:cTn id="28" dur="3500"/>
                                        <p:tgtEl>
                                          <p:spTgt spid="10"/>
                                        </p:tgtEl>
                                      </p:cBhvr>
                                    </p:animEffect>
                                  </p:childTnLst>
                                </p:cTn>
                              </p:par>
                              <p:par>
                                <p:cTn id="29" presetID="2" presetClass="entr" presetSubtype="4"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3500" fill="hold"/>
                                        <p:tgtEl>
                                          <p:spTgt spid="3"/>
                                        </p:tgtEl>
                                        <p:attrNameLst>
                                          <p:attrName>ppt_x</p:attrName>
                                        </p:attrNameLst>
                                      </p:cBhvr>
                                      <p:tavLst>
                                        <p:tav tm="0">
                                          <p:val>
                                            <p:strVal val="#ppt_x"/>
                                          </p:val>
                                        </p:tav>
                                        <p:tav tm="100000">
                                          <p:val>
                                            <p:strVal val="#ppt_x"/>
                                          </p:val>
                                        </p:tav>
                                      </p:tavLst>
                                    </p:anim>
                                    <p:anim calcmode="lin" valueType="num">
                                      <p:cBhvr additive="base">
                                        <p:cTn id="32" dur="3500" fill="hold"/>
                                        <p:tgtEl>
                                          <p:spTgt spid="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3500" fill="hold"/>
                                        <p:tgtEl>
                                          <p:spTgt spid="4"/>
                                        </p:tgtEl>
                                        <p:attrNameLst>
                                          <p:attrName>ppt_x</p:attrName>
                                        </p:attrNameLst>
                                      </p:cBhvr>
                                      <p:tavLst>
                                        <p:tav tm="0">
                                          <p:val>
                                            <p:strVal val="#ppt_x"/>
                                          </p:val>
                                        </p:tav>
                                        <p:tav tm="100000">
                                          <p:val>
                                            <p:strVal val="#ppt_x"/>
                                          </p:val>
                                        </p:tav>
                                      </p:tavLst>
                                    </p:anim>
                                    <p:anim calcmode="lin" valueType="num">
                                      <p:cBhvr additive="base">
                                        <p:cTn id="36" dur="350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500" fill="hold"/>
                                        <p:tgtEl>
                                          <p:spTgt spid="5"/>
                                        </p:tgtEl>
                                        <p:attrNameLst>
                                          <p:attrName>ppt_x</p:attrName>
                                        </p:attrNameLst>
                                      </p:cBhvr>
                                      <p:tavLst>
                                        <p:tav tm="0">
                                          <p:val>
                                            <p:strVal val="#ppt_x"/>
                                          </p:val>
                                        </p:tav>
                                        <p:tav tm="100000">
                                          <p:val>
                                            <p:strVal val="#ppt_x"/>
                                          </p:val>
                                        </p:tav>
                                      </p:tavLst>
                                    </p:anim>
                                    <p:anim calcmode="lin" valueType="num">
                                      <p:cBhvr additive="base">
                                        <p:cTn id="40" dur="35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500" fill="hold"/>
                                        <p:tgtEl>
                                          <p:spTgt spid="6"/>
                                        </p:tgtEl>
                                        <p:attrNameLst>
                                          <p:attrName>ppt_x</p:attrName>
                                        </p:attrNameLst>
                                      </p:cBhvr>
                                      <p:tavLst>
                                        <p:tav tm="0">
                                          <p:val>
                                            <p:strVal val="#ppt_x"/>
                                          </p:val>
                                        </p:tav>
                                        <p:tav tm="100000">
                                          <p:val>
                                            <p:strVal val="#ppt_x"/>
                                          </p:val>
                                        </p:tav>
                                      </p:tavLst>
                                    </p:anim>
                                    <p:anim calcmode="lin" valueType="num">
                                      <p:cBhvr additive="base">
                                        <p:cTn id="44" dur="3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500" fill="hold"/>
                                        <p:tgtEl>
                                          <p:spTgt spid="7"/>
                                        </p:tgtEl>
                                        <p:attrNameLst>
                                          <p:attrName>ppt_x</p:attrName>
                                        </p:attrNameLst>
                                      </p:cBhvr>
                                      <p:tavLst>
                                        <p:tav tm="0">
                                          <p:val>
                                            <p:strVal val="#ppt_x"/>
                                          </p:val>
                                        </p:tav>
                                        <p:tav tm="100000">
                                          <p:val>
                                            <p:strVal val="#ppt_x"/>
                                          </p:val>
                                        </p:tav>
                                      </p:tavLst>
                                    </p:anim>
                                    <p:anim calcmode="lin" valueType="num">
                                      <p:cBhvr additive="base">
                                        <p:cTn id="48" dur="35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500" fill="hold"/>
                                        <p:tgtEl>
                                          <p:spTgt spid="8"/>
                                        </p:tgtEl>
                                        <p:attrNameLst>
                                          <p:attrName>ppt_x</p:attrName>
                                        </p:attrNameLst>
                                      </p:cBhvr>
                                      <p:tavLst>
                                        <p:tav tm="0">
                                          <p:val>
                                            <p:strVal val="#ppt_x"/>
                                          </p:val>
                                        </p:tav>
                                        <p:tav tm="100000">
                                          <p:val>
                                            <p:strVal val="#ppt_x"/>
                                          </p:val>
                                        </p:tav>
                                      </p:tavLst>
                                    </p:anim>
                                    <p:anim calcmode="lin" valueType="num">
                                      <p:cBhvr additive="base">
                                        <p:cTn id="52" dur="3500" fill="hold"/>
                                        <p:tgtEl>
                                          <p:spTgt spid="8"/>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500" fill="hold"/>
                                        <p:tgtEl>
                                          <p:spTgt spid="9"/>
                                        </p:tgtEl>
                                        <p:attrNameLst>
                                          <p:attrName>ppt_x</p:attrName>
                                        </p:attrNameLst>
                                      </p:cBhvr>
                                      <p:tavLst>
                                        <p:tav tm="0">
                                          <p:val>
                                            <p:strVal val="#ppt_x"/>
                                          </p:val>
                                        </p:tav>
                                        <p:tav tm="100000">
                                          <p:val>
                                            <p:strVal val="#ppt_x"/>
                                          </p:val>
                                        </p:tav>
                                      </p:tavLst>
                                    </p:anim>
                                    <p:anim calcmode="lin" valueType="num">
                                      <p:cBhvr additive="base">
                                        <p:cTn id="56" dur="3500" fill="hold"/>
                                        <p:tgtEl>
                                          <p:spTgt spid="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500" fill="hold"/>
                                        <p:tgtEl>
                                          <p:spTgt spid="10"/>
                                        </p:tgtEl>
                                        <p:attrNameLst>
                                          <p:attrName>ppt_x</p:attrName>
                                        </p:attrNameLst>
                                      </p:cBhvr>
                                      <p:tavLst>
                                        <p:tav tm="0">
                                          <p:val>
                                            <p:strVal val="#ppt_x"/>
                                          </p:val>
                                        </p:tav>
                                        <p:tav tm="100000">
                                          <p:val>
                                            <p:strVal val="#ppt_x"/>
                                          </p:val>
                                        </p:tav>
                                      </p:tavLst>
                                    </p:anim>
                                    <p:anim calcmode="lin" valueType="num">
                                      <p:cBhvr additive="base">
                                        <p:cTn id="60" dur="3500" fill="hold"/>
                                        <p:tgtEl>
                                          <p:spTgt spid="10"/>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0" presetClass="exit" presetSubtype="0" fill="hold" nodeType="afterEffect">
                                  <p:stCondLst>
                                    <p:cond delay="0"/>
                                  </p:stCondLst>
                                  <p:childTnLst>
                                    <p:animEffect transition="out" filter="wedge">
                                      <p:cBhvr>
                                        <p:cTn id="63" dur="3500"/>
                                        <p:tgtEl>
                                          <p:spTgt spid="3"/>
                                        </p:tgtEl>
                                      </p:cBhvr>
                                    </p:animEffect>
                                    <p:set>
                                      <p:cBhvr>
                                        <p:cTn id="64" dur="1" fill="hold">
                                          <p:stCondLst>
                                            <p:cond delay="3499"/>
                                          </p:stCondLst>
                                        </p:cTn>
                                        <p:tgtEl>
                                          <p:spTgt spid="3"/>
                                        </p:tgtEl>
                                        <p:attrNameLst>
                                          <p:attrName>style.visibility</p:attrName>
                                        </p:attrNameLst>
                                      </p:cBhvr>
                                      <p:to>
                                        <p:strVal val="hidden"/>
                                      </p:to>
                                    </p:set>
                                  </p:childTnLst>
                                </p:cTn>
                              </p:par>
                              <p:par>
                                <p:cTn id="65" presetID="20" presetClass="exit" presetSubtype="0" fill="hold" nodeType="withEffect">
                                  <p:stCondLst>
                                    <p:cond delay="0"/>
                                  </p:stCondLst>
                                  <p:childTnLst>
                                    <p:animEffect transition="out" filter="wedge">
                                      <p:cBhvr>
                                        <p:cTn id="66" dur="3500"/>
                                        <p:tgtEl>
                                          <p:spTgt spid="4"/>
                                        </p:tgtEl>
                                      </p:cBhvr>
                                    </p:animEffect>
                                    <p:set>
                                      <p:cBhvr>
                                        <p:cTn id="67" dur="1" fill="hold">
                                          <p:stCondLst>
                                            <p:cond delay="3499"/>
                                          </p:stCondLst>
                                        </p:cTn>
                                        <p:tgtEl>
                                          <p:spTgt spid="4"/>
                                        </p:tgtEl>
                                        <p:attrNameLst>
                                          <p:attrName>style.visibility</p:attrName>
                                        </p:attrNameLst>
                                      </p:cBhvr>
                                      <p:to>
                                        <p:strVal val="hidden"/>
                                      </p:to>
                                    </p:set>
                                  </p:childTnLst>
                                </p:cTn>
                              </p:par>
                              <p:par>
                                <p:cTn id="68" presetID="20" presetClass="exit" presetSubtype="0" fill="hold" nodeType="withEffect">
                                  <p:stCondLst>
                                    <p:cond delay="0"/>
                                  </p:stCondLst>
                                  <p:childTnLst>
                                    <p:animEffect transition="out" filter="wedge">
                                      <p:cBhvr>
                                        <p:cTn id="69" dur="3500"/>
                                        <p:tgtEl>
                                          <p:spTgt spid="5"/>
                                        </p:tgtEl>
                                      </p:cBhvr>
                                    </p:animEffect>
                                    <p:set>
                                      <p:cBhvr>
                                        <p:cTn id="70" dur="1" fill="hold">
                                          <p:stCondLst>
                                            <p:cond delay="3499"/>
                                          </p:stCondLst>
                                        </p:cTn>
                                        <p:tgtEl>
                                          <p:spTgt spid="5"/>
                                        </p:tgtEl>
                                        <p:attrNameLst>
                                          <p:attrName>style.visibility</p:attrName>
                                        </p:attrNameLst>
                                      </p:cBhvr>
                                      <p:to>
                                        <p:strVal val="hidden"/>
                                      </p:to>
                                    </p:set>
                                  </p:childTnLst>
                                </p:cTn>
                              </p:par>
                              <p:par>
                                <p:cTn id="71" presetID="20" presetClass="exit" presetSubtype="0" fill="hold" nodeType="withEffect">
                                  <p:stCondLst>
                                    <p:cond delay="0"/>
                                  </p:stCondLst>
                                  <p:childTnLst>
                                    <p:animEffect transition="out" filter="wedge">
                                      <p:cBhvr>
                                        <p:cTn id="72" dur="3500"/>
                                        <p:tgtEl>
                                          <p:spTgt spid="6"/>
                                        </p:tgtEl>
                                      </p:cBhvr>
                                    </p:animEffect>
                                    <p:set>
                                      <p:cBhvr>
                                        <p:cTn id="73" dur="1" fill="hold">
                                          <p:stCondLst>
                                            <p:cond delay="3499"/>
                                          </p:stCondLst>
                                        </p:cTn>
                                        <p:tgtEl>
                                          <p:spTgt spid="6"/>
                                        </p:tgtEl>
                                        <p:attrNameLst>
                                          <p:attrName>style.visibility</p:attrName>
                                        </p:attrNameLst>
                                      </p:cBhvr>
                                      <p:to>
                                        <p:strVal val="hidden"/>
                                      </p:to>
                                    </p:set>
                                  </p:childTnLst>
                                </p:cTn>
                              </p:par>
                              <p:par>
                                <p:cTn id="74" presetID="20" presetClass="exit" presetSubtype="0" fill="hold" nodeType="withEffect">
                                  <p:stCondLst>
                                    <p:cond delay="0"/>
                                  </p:stCondLst>
                                  <p:childTnLst>
                                    <p:animEffect transition="out" filter="wedge">
                                      <p:cBhvr>
                                        <p:cTn id="75" dur="3500"/>
                                        <p:tgtEl>
                                          <p:spTgt spid="7"/>
                                        </p:tgtEl>
                                      </p:cBhvr>
                                    </p:animEffect>
                                    <p:set>
                                      <p:cBhvr>
                                        <p:cTn id="76" dur="1" fill="hold">
                                          <p:stCondLst>
                                            <p:cond delay="3499"/>
                                          </p:stCondLst>
                                        </p:cTn>
                                        <p:tgtEl>
                                          <p:spTgt spid="7"/>
                                        </p:tgtEl>
                                        <p:attrNameLst>
                                          <p:attrName>style.visibility</p:attrName>
                                        </p:attrNameLst>
                                      </p:cBhvr>
                                      <p:to>
                                        <p:strVal val="hidden"/>
                                      </p:to>
                                    </p:set>
                                  </p:childTnLst>
                                </p:cTn>
                              </p:par>
                              <p:par>
                                <p:cTn id="77" presetID="20" presetClass="exit" presetSubtype="0" fill="hold" nodeType="withEffect">
                                  <p:stCondLst>
                                    <p:cond delay="0"/>
                                  </p:stCondLst>
                                  <p:childTnLst>
                                    <p:animEffect transition="out" filter="wedge">
                                      <p:cBhvr>
                                        <p:cTn id="78" dur="3500"/>
                                        <p:tgtEl>
                                          <p:spTgt spid="8"/>
                                        </p:tgtEl>
                                      </p:cBhvr>
                                    </p:animEffect>
                                    <p:set>
                                      <p:cBhvr>
                                        <p:cTn id="79" dur="1" fill="hold">
                                          <p:stCondLst>
                                            <p:cond delay="3499"/>
                                          </p:stCondLst>
                                        </p:cTn>
                                        <p:tgtEl>
                                          <p:spTgt spid="8"/>
                                        </p:tgtEl>
                                        <p:attrNameLst>
                                          <p:attrName>style.visibility</p:attrName>
                                        </p:attrNameLst>
                                      </p:cBhvr>
                                      <p:to>
                                        <p:strVal val="hidden"/>
                                      </p:to>
                                    </p:set>
                                  </p:childTnLst>
                                </p:cTn>
                              </p:par>
                              <p:par>
                                <p:cTn id="80" presetID="20" presetClass="exit" presetSubtype="0" fill="hold" nodeType="withEffect">
                                  <p:stCondLst>
                                    <p:cond delay="0"/>
                                  </p:stCondLst>
                                  <p:childTnLst>
                                    <p:animEffect transition="out" filter="wedge">
                                      <p:cBhvr>
                                        <p:cTn id="81" dur="3500"/>
                                        <p:tgtEl>
                                          <p:spTgt spid="9"/>
                                        </p:tgtEl>
                                      </p:cBhvr>
                                    </p:animEffect>
                                    <p:set>
                                      <p:cBhvr>
                                        <p:cTn id="82" dur="1" fill="hold">
                                          <p:stCondLst>
                                            <p:cond delay="3499"/>
                                          </p:stCondLst>
                                        </p:cTn>
                                        <p:tgtEl>
                                          <p:spTgt spid="9"/>
                                        </p:tgtEl>
                                        <p:attrNameLst>
                                          <p:attrName>style.visibility</p:attrName>
                                        </p:attrNameLst>
                                      </p:cBhvr>
                                      <p:to>
                                        <p:strVal val="hidden"/>
                                      </p:to>
                                    </p:set>
                                  </p:childTnLst>
                                </p:cTn>
                              </p:par>
                              <p:par>
                                <p:cTn id="83" presetID="20" presetClass="exit" presetSubtype="0" fill="hold" nodeType="withEffect">
                                  <p:stCondLst>
                                    <p:cond delay="0"/>
                                  </p:stCondLst>
                                  <p:childTnLst>
                                    <p:animEffect transition="out" filter="wedge">
                                      <p:cBhvr>
                                        <p:cTn id="84" dur="3500"/>
                                        <p:tgtEl>
                                          <p:spTgt spid="10"/>
                                        </p:tgtEl>
                                      </p:cBhvr>
                                    </p:animEffect>
                                    <p:set>
                                      <p:cBhvr>
                                        <p:cTn id="85" dur="1" fill="hold">
                                          <p:stCondLst>
                                            <p:cond delay="34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500"/>
                                        <p:tgtEl>
                                          <p:spTgt spid="3"/>
                                        </p:tgtEl>
                                        <p:attrNameLst>
                                          <p:attrName>ppt_x</p:attrName>
                                        </p:attrNameLst>
                                      </p:cBhvr>
                                      <p:tavLst>
                                        <p:tav tm="0">
                                          <p:val>
                                            <p:strVal val="ppt_x"/>
                                          </p:val>
                                        </p:tav>
                                        <p:tav tm="100000">
                                          <p:val>
                                            <p:strVal val="ppt_x"/>
                                          </p:val>
                                        </p:tav>
                                      </p:tavLst>
                                    </p:anim>
                                    <p:anim calcmode="lin" valueType="num">
                                      <p:cBhvr additive="base">
                                        <p:cTn id="88" dur="3500"/>
                                        <p:tgtEl>
                                          <p:spTgt spid="3"/>
                                        </p:tgtEl>
                                        <p:attrNameLst>
                                          <p:attrName>ppt_y</p:attrName>
                                        </p:attrNameLst>
                                      </p:cBhvr>
                                      <p:tavLst>
                                        <p:tav tm="0">
                                          <p:val>
                                            <p:strVal val="ppt_y"/>
                                          </p:val>
                                        </p:tav>
                                        <p:tav tm="100000">
                                          <p:val>
                                            <p:strVal val="1+ppt_h/2"/>
                                          </p:val>
                                        </p:tav>
                                      </p:tavLst>
                                    </p:anim>
                                    <p:set>
                                      <p:cBhvr>
                                        <p:cTn id="89" dur="1" fill="hold">
                                          <p:stCondLst>
                                            <p:cond delay="3499"/>
                                          </p:stCondLst>
                                        </p:cTn>
                                        <p:tgtEl>
                                          <p:spTgt spid="3"/>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500"/>
                                        <p:tgtEl>
                                          <p:spTgt spid="4"/>
                                        </p:tgtEl>
                                        <p:attrNameLst>
                                          <p:attrName>ppt_x</p:attrName>
                                        </p:attrNameLst>
                                      </p:cBhvr>
                                      <p:tavLst>
                                        <p:tav tm="0">
                                          <p:val>
                                            <p:strVal val="ppt_x"/>
                                          </p:val>
                                        </p:tav>
                                        <p:tav tm="100000">
                                          <p:val>
                                            <p:strVal val="ppt_x"/>
                                          </p:val>
                                        </p:tav>
                                      </p:tavLst>
                                    </p:anim>
                                    <p:anim calcmode="lin" valueType="num">
                                      <p:cBhvr additive="base">
                                        <p:cTn id="92" dur="3500"/>
                                        <p:tgtEl>
                                          <p:spTgt spid="4"/>
                                        </p:tgtEl>
                                        <p:attrNameLst>
                                          <p:attrName>ppt_y</p:attrName>
                                        </p:attrNameLst>
                                      </p:cBhvr>
                                      <p:tavLst>
                                        <p:tav tm="0">
                                          <p:val>
                                            <p:strVal val="ppt_y"/>
                                          </p:val>
                                        </p:tav>
                                        <p:tav tm="100000">
                                          <p:val>
                                            <p:strVal val="1+ppt_h/2"/>
                                          </p:val>
                                        </p:tav>
                                      </p:tavLst>
                                    </p:anim>
                                    <p:set>
                                      <p:cBhvr>
                                        <p:cTn id="93" dur="1" fill="hold">
                                          <p:stCondLst>
                                            <p:cond delay="3499"/>
                                          </p:stCondLst>
                                        </p:cTn>
                                        <p:tgtEl>
                                          <p:spTgt spid="4"/>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500"/>
                                        <p:tgtEl>
                                          <p:spTgt spid="5"/>
                                        </p:tgtEl>
                                        <p:attrNameLst>
                                          <p:attrName>ppt_x</p:attrName>
                                        </p:attrNameLst>
                                      </p:cBhvr>
                                      <p:tavLst>
                                        <p:tav tm="0">
                                          <p:val>
                                            <p:strVal val="ppt_x"/>
                                          </p:val>
                                        </p:tav>
                                        <p:tav tm="100000">
                                          <p:val>
                                            <p:strVal val="ppt_x"/>
                                          </p:val>
                                        </p:tav>
                                      </p:tavLst>
                                    </p:anim>
                                    <p:anim calcmode="lin" valueType="num">
                                      <p:cBhvr additive="base">
                                        <p:cTn id="96" dur="3500"/>
                                        <p:tgtEl>
                                          <p:spTgt spid="5"/>
                                        </p:tgtEl>
                                        <p:attrNameLst>
                                          <p:attrName>ppt_y</p:attrName>
                                        </p:attrNameLst>
                                      </p:cBhvr>
                                      <p:tavLst>
                                        <p:tav tm="0">
                                          <p:val>
                                            <p:strVal val="ppt_y"/>
                                          </p:val>
                                        </p:tav>
                                        <p:tav tm="100000">
                                          <p:val>
                                            <p:strVal val="1+ppt_h/2"/>
                                          </p:val>
                                        </p:tav>
                                      </p:tavLst>
                                    </p:anim>
                                    <p:set>
                                      <p:cBhvr>
                                        <p:cTn id="97" dur="1" fill="hold">
                                          <p:stCondLst>
                                            <p:cond delay="3499"/>
                                          </p:stCondLst>
                                        </p:cTn>
                                        <p:tgtEl>
                                          <p:spTgt spid="5"/>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500"/>
                                        <p:tgtEl>
                                          <p:spTgt spid="6"/>
                                        </p:tgtEl>
                                        <p:attrNameLst>
                                          <p:attrName>ppt_x</p:attrName>
                                        </p:attrNameLst>
                                      </p:cBhvr>
                                      <p:tavLst>
                                        <p:tav tm="0">
                                          <p:val>
                                            <p:strVal val="ppt_x"/>
                                          </p:val>
                                        </p:tav>
                                        <p:tav tm="100000">
                                          <p:val>
                                            <p:strVal val="ppt_x"/>
                                          </p:val>
                                        </p:tav>
                                      </p:tavLst>
                                    </p:anim>
                                    <p:anim calcmode="lin" valueType="num">
                                      <p:cBhvr additive="base">
                                        <p:cTn id="100" dur="3500"/>
                                        <p:tgtEl>
                                          <p:spTgt spid="6"/>
                                        </p:tgtEl>
                                        <p:attrNameLst>
                                          <p:attrName>ppt_y</p:attrName>
                                        </p:attrNameLst>
                                      </p:cBhvr>
                                      <p:tavLst>
                                        <p:tav tm="0">
                                          <p:val>
                                            <p:strVal val="ppt_y"/>
                                          </p:val>
                                        </p:tav>
                                        <p:tav tm="100000">
                                          <p:val>
                                            <p:strVal val="1+ppt_h/2"/>
                                          </p:val>
                                        </p:tav>
                                      </p:tavLst>
                                    </p:anim>
                                    <p:set>
                                      <p:cBhvr>
                                        <p:cTn id="101" dur="1" fill="hold">
                                          <p:stCondLst>
                                            <p:cond delay="3499"/>
                                          </p:stCondLst>
                                        </p:cTn>
                                        <p:tgtEl>
                                          <p:spTgt spid="6"/>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500"/>
                                        <p:tgtEl>
                                          <p:spTgt spid="7"/>
                                        </p:tgtEl>
                                        <p:attrNameLst>
                                          <p:attrName>ppt_x</p:attrName>
                                        </p:attrNameLst>
                                      </p:cBhvr>
                                      <p:tavLst>
                                        <p:tav tm="0">
                                          <p:val>
                                            <p:strVal val="ppt_x"/>
                                          </p:val>
                                        </p:tav>
                                        <p:tav tm="100000">
                                          <p:val>
                                            <p:strVal val="ppt_x"/>
                                          </p:val>
                                        </p:tav>
                                      </p:tavLst>
                                    </p:anim>
                                    <p:anim calcmode="lin" valueType="num">
                                      <p:cBhvr additive="base">
                                        <p:cTn id="104" dur="3500"/>
                                        <p:tgtEl>
                                          <p:spTgt spid="7"/>
                                        </p:tgtEl>
                                        <p:attrNameLst>
                                          <p:attrName>ppt_y</p:attrName>
                                        </p:attrNameLst>
                                      </p:cBhvr>
                                      <p:tavLst>
                                        <p:tav tm="0">
                                          <p:val>
                                            <p:strVal val="ppt_y"/>
                                          </p:val>
                                        </p:tav>
                                        <p:tav tm="100000">
                                          <p:val>
                                            <p:strVal val="1+ppt_h/2"/>
                                          </p:val>
                                        </p:tav>
                                      </p:tavLst>
                                    </p:anim>
                                    <p:set>
                                      <p:cBhvr>
                                        <p:cTn id="105" dur="1" fill="hold">
                                          <p:stCondLst>
                                            <p:cond delay="3499"/>
                                          </p:stCondLst>
                                        </p:cTn>
                                        <p:tgtEl>
                                          <p:spTgt spid="7"/>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500"/>
                                        <p:tgtEl>
                                          <p:spTgt spid="8"/>
                                        </p:tgtEl>
                                        <p:attrNameLst>
                                          <p:attrName>ppt_x</p:attrName>
                                        </p:attrNameLst>
                                      </p:cBhvr>
                                      <p:tavLst>
                                        <p:tav tm="0">
                                          <p:val>
                                            <p:strVal val="ppt_x"/>
                                          </p:val>
                                        </p:tav>
                                        <p:tav tm="100000">
                                          <p:val>
                                            <p:strVal val="ppt_x"/>
                                          </p:val>
                                        </p:tav>
                                      </p:tavLst>
                                    </p:anim>
                                    <p:anim calcmode="lin" valueType="num">
                                      <p:cBhvr additive="base">
                                        <p:cTn id="108" dur="3500"/>
                                        <p:tgtEl>
                                          <p:spTgt spid="8"/>
                                        </p:tgtEl>
                                        <p:attrNameLst>
                                          <p:attrName>ppt_y</p:attrName>
                                        </p:attrNameLst>
                                      </p:cBhvr>
                                      <p:tavLst>
                                        <p:tav tm="0">
                                          <p:val>
                                            <p:strVal val="ppt_y"/>
                                          </p:val>
                                        </p:tav>
                                        <p:tav tm="100000">
                                          <p:val>
                                            <p:strVal val="1+ppt_h/2"/>
                                          </p:val>
                                        </p:tav>
                                      </p:tavLst>
                                    </p:anim>
                                    <p:set>
                                      <p:cBhvr>
                                        <p:cTn id="109" dur="1" fill="hold">
                                          <p:stCondLst>
                                            <p:cond delay="3499"/>
                                          </p:stCondLst>
                                        </p:cTn>
                                        <p:tgtEl>
                                          <p:spTgt spid="8"/>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500"/>
                                        <p:tgtEl>
                                          <p:spTgt spid="9"/>
                                        </p:tgtEl>
                                        <p:attrNameLst>
                                          <p:attrName>ppt_x</p:attrName>
                                        </p:attrNameLst>
                                      </p:cBhvr>
                                      <p:tavLst>
                                        <p:tav tm="0">
                                          <p:val>
                                            <p:strVal val="ppt_x"/>
                                          </p:val>
                                        </p:tav>
                                        <p:tav tm="100000">
                                          <p:val>
                                            <p:strVal val="ppt_x"/>
                                          </p:val>
                                        </p:tav>
                                      </p:tavLst>
                                    </p:anim>
                                    <p:anim calcmode="lin" valueType="num">
                                      <p:cBhvr additive="base">
                                        <p:cTn id="112" dur="3500"/>
                                        <p:tgtEl>
                                          <p:spTgt spid="9"/>
                                        </p:tgtEl>
                                        <p:attrNameLst>
                                          <p:attrName>ppt_y</p:attrName>
                                        </p:attrNameLst>
                                      </p:cBhvr>
                                      <p:tavLst>
                                        <p:tav tm="0">
                                          <p:val>
                                            <p:strVal val="ppt_y"/>
                                          </p:val>
                                        </p:tav>
                                        <p:tav tm="100000">
                                          <p:val>
                                            <p:strVal val="1+ppt_h/2"/>
                                          </p:val>
                                        </p:tav>
                                      </p:tavLst>
                                    </p:anim>
                                    <p:set>
                                      <p:cBhvr>
                                        <p:cTn id="113" dur="1" fill="hold">
                                          <p:stCondLst>
                                            <p:cond delay="3499"/>
                                          </p:stCondLst>
                                        </p:cTn>
                                        <p:tgtEl>
                                          <p:spTgt spid="9"/>
                                        </p:tgtEl>
                                        <p:attrNameLst>
                                          <p:attrName>style.visibility</p:attrName>
                                        </p:attrNameLst>
                                      </p:cBhvr>
                                      <p:to>
                                        <p:strVal val="hidden"/>
                                      </p:to>
                                    </p:set>
                                  </p:childTnLst>
                                </p:cTn>
                              </p:par>
                              <p:par>
                                <p:cTn id="114" presetID="2" presetClass="exit" presetSubtype="4" fill="hold" nodeType="withEffect">
                                  <p:stCondLst>
                                    <p:cond delay="0"/>
                                  </p:stCondLst>
                                  <p:childTnLst>
                                    <p:anim calcmode="lin" valueType="num">
                                      <p:cBhvr additive="base">
                                        <p:cTn id="115" dur="3500"/>
                                        <p:tgtEl>
                                          <p:spTgt spid="10"/>
                                        </p:tgtEl>
                                        <p:attrNameLst>
                                          <p:attrName>ppt_x</p:attrName>
                                        </p:attrNameLst>
                                      </p:cBhvr>
                                      <p:tavLst>
                                        <p:tav tm="0">
                                          <p:val>
                                            <p:strVal val="ppt_x"/>
                                          </p:val>
                                        </p:tav>
                                        <p:tav tm="100000">
                                          <p:val>
                                            <p:strVal val="ppt_x"/>
                                          </p:val>
                                        </p:tav>
                                      </p:tavLst>
                                    </p:anim>
                                    <p:anim calcmode="lin" valueType="num">
                                      <p:cBhvr additive="base">
                                        <p:cTn id="116" dur="3500"/>
                                        <p:tgtEl>
                                          <p:spTgt spid="10"/>
                                        </p:tgtEl>
                                        <p:attrNameLst>
                                          <p:attrName>ppt_y</p:attrName>
                                        </p:attrNameLst>
                                      </p:cBhvr>
                                      <p:tavLst>
                                        <p:tav tm="0">
                                          <p:val>
                                            <p:strVal val="ppt_y"/>
                                          </p:val>
                                        </p:tav>
                                        <p:tav tm="100000">
                                          <p:val>
                                            <p:strVal val="1+ppt_h/2"/>
                                          </p:val>
                                        </p:tav>
                                      </p:tavLst>
                                    </p:anim>
                                    <p:set>
                                      <p:cBhvr>
                                        <p:cTn id="117" dur="1" fill="hold">
                                          <p:stCondLst>
                                            <p:cond delay="3499"/>
                                          </p:stCondLst>
                                        </p:cTn>
                                        <p:tgtEl>
                                          <p:spTgt spid="10"/>
                                        </p:tgtEl>
                                        <p:attrNameLst>
                                          <p:attrName>style.visibility</p:attrName>
                                        </p:attrNameLst>
                                      </p:cBhvr>
                                      <p:to>
                                        <p:strVal val="hidden"/>
                                      </p:to>
                                    </p:set>
                                  </p:childTnLst>
                                </p:cTn>
                              </p:par>
                              <p:par>
                                <p:cTn id="118" presetID="17" presetClass="entr" presetSubtype="1" fill="hold" nodeType="withEffect">
                                  <p:stCondLst>
                                    <p:cond delay="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0" fill="hold"/>
                                        <p:tgtEl>
                                          <p:spTgt spid="2"/>
                                        </p:tgtEl>
                                        <p:attrNameLst>
                                          <p:attrName>ppt_x</p:attrName>
                                        </p:attrNameLst>
                                      </p:cBhvr>
                                      <p:tavLst>
                                        <p:tav tm="0">
                                          <p:val>
                                            <p:strVal val="#ppt_x"/>
                                          </p:val>
                                        </p:tav>
                                        <p:tav tm="100000">
                                          <p:val>
                                            <p:strVal val="#ppt_x"/>
                                          </p:val>
                                        </p:tav>
                                      </p:tavLst>
                                    </p:anim>
                                    <p:anim calcmode="lin" valueType="num">
                                      <p:cBhvr>
                                        <p:cTn id="121" dur="3000" fill="hold"/>
                                        <p:tgtEl>
                                          <p:spTgt spid="2"/>
                                        </p:tgtEl>
                                        <p:attrNameLst>
                                          <p:attrName>ppt_y</p:attrName>
                                        </p:attrNameLst>
                                      </p:cBhvr>
                                      <p:tavLst>
                                        <p:tav tm="0">
                                          <p:val>
                                            <p:strVal val="#ppt_y-#ppt_h/2"/>
                                          </p:val>
                                        </p:tav>
                                        <p:tav tm="100000">
                                          <p:val>
                                            <p:strVal val="#ppt_y"/>
                                          </p:val>
                                        </p:tav>
                                      </p:tavLst>
                                    </p:anim>
                                    <p:anim calcmode="lin" valueType="num">
                                      <p:cBhvr>
                                        <p:cTn id="122" dur="3000" fill="hold"/>
                                        <p:tgtEl>
                                          <p:spTgt spid="2"/>
                                        </p:tgtEl>
                                        <p:attrNameLst>
                                          <p:attrName>ppt_w</p:attrName>
                                        </p:attrNameLst>
                                      </p:cBhvr>
                                      <p:tavLst>
                                        <p:tav tm="0">
                                          <p:val>
                                            <p:strVal val="#ppt_w"/>
                                          </p:val>
                                        </p:tav>
                                        <p:tav tm="100000">
                                          <p:val>
                                            <p:strVal val="#ppt_w"/>
                                          </p:val>
                                        </p:tav>
                                      </p:tavLst>
                                    </p:anim>
                                    <p:anim calcmode="lin" valueType="num">
                                      <p:cBhvr>
                                        <p:cTn id="123" dur="3000" fill="hold"/>
                                        <p:tgtEl>
                                          <p:spTgt spid="2"/>
                                        </p:tgtEl>
                                        <p:attrNameLst>
                                          <p:attrName>ppt_h</p:attrName>
                                        </p:attrNameLst>
                                      </p:cBhvr>
                                      <p:tavLst>
                                        <p:tav tm="0">
                                          <p:val>
                                            <p:fltVal val="0"/>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Vertical)">
                                      <p:cBhvr>
                                        <p:cTn id="126" dur="3000"/>
                                        <p:tgtEl>
                                          <p:spTgt spid="2"/>
                                        </p:tgtEl>
                                      </p:cBhvr>
                                    </p:animEffect>
                                  </p:childTnLst>
                                </p:cTn>
                              </p:par>
                            </p:childTnLst>
                          </p:cTn>
                        </p:par>
                        <p:par>
                          <p:cTn id="127" fill="hold">
                            <p:stCondLst>
                              <p:cond delay="70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11"/>
                                        </p:tgtEl>
                                        <p:attrNameLst>
                                          <p:attrName>style.visibility</p:attrName>
                                        </p:attrNameLst>
                                      </p:cBhvr>
                                      <p:to>
                                        <p:strVal val="visible"/>
                                      </p:to>
                                    </p:set>
                                    <p:animEffect transition="in" filter="fade">
                                      <p:cBhvr>
                                        <p:cTn id="130" dur="1000"/>
                                        <p:tgtEl>
                                          <p:spTgt spid="11"/>
                                        </p:tgtEl>
                                      </p:cBhvr>
                                    </p:animEffect>
                                    <p:anim calcmode="lin" valueType="num">
                                      <p:cBhvr>
                                        <p:cTn id="131" dur="1000" fill="hold"/>
                                        <p:tgtEl>
                                          <p:spTgt spid="11"/>
                                        </p:tgtEl>
                                        <p:attrNameLst>
                                          <p:attrName>ppt_x</p:attrName>
                                        </p:attrNameLst>
                                      </p:cBhvr>
                                      <p:tavLst>
                                        <p:tav tm="0">
                                          <p:val>
                                            <p:strVal val="#ppt_x-.1"/>
                                          </p:val>
                                        </p:tav>
                                        <p:tav tm="100000">
                                          <p:val>
                                            <p:strVal val="#ppt_x"/>
                                          </p:val>
                                        </p:tav>
                                      </p:tavLst>
                                    </p:anim>
                                    <p:anim calcmode="lin" valueType="num">
                                      <p:cBhvr>
                                        <p:cTn id="1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1157_fontanna-rekiny-woda-kwiaty-drzewa.jpg"/>
          <p:cNvPicPr>
            <a:picLocks noGrp="1" noChangeAspect="1"/>
          </p:cNvPicPr>
          <p:nvPr isPhoto="1"/>
        </p:nvPicPr>
        <p:blipFill>
          <a:blip r:embed="rId2"/>
          <a:stretch>
            <a:fillRect/>
          </a:stretch>
        </p:blipFill>
        <p:spPr bwMode="auto">
          <a:xfrm>
            <a:off x="0" y="0"/>
            <a:ext cx="9144000" cy="5715000"/>
          </a:xfrm>
          <a:prstGeom prst="rect">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ombo"/>
          <p:cNvSpPr/>
          <p:nvPr/>
        </p:nvSpPr>
        <p:spPr>
          <a:xfrm>
            <a:off x="0" y="0"/>
            <a:ext cx="2143108" cy="5715000"/>
          </a:xfrm>
          <a:prstGeom prst="diamond">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ombo"/>
          <p:cNvSpPr/>
          <p:nvPr/>
        </p:nvSpPr>
        <p:spPr>
          <a:xfrm>
            <a:off x="2285984" y="0"/>
            <a:ext cx="2143108" cy="5715000"/>
          </a:xfrm>
          <a:prstGeom prst="diamond">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4572000" y="0"/>
            <a:ext cx="2214546" cy="5715000"/>
          </a:xfrm>
          <a:prstGeom prst="diamond">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6929454" y="0"/>
            <a:ext cx="2214546" cy="5715000"/>
          </a:xfrm>
          <a:prstGeom prst="diamond">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a:off x="1214438" y="0"/>
            <a:ext cx="2000250" cy="2798763"/>
          </a:xfrm>
          <a:prstGeom prst="flowChartMerg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3500438" y="0"/>
            <a:ext cx="2000250" cy="2798763"/>
          </a:xfrm>
          <a:prstGeom prst="flowChartMerg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5857875" y="0"/>
            <a:ext cx="2000250" cy="2798763"/>
          </a:xfrm>
          <a:prstGeom prst="flowChartMerg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xtracto"/>
          <p:cNvSpPr/>
          <p:nvPr/>
        </p:nvSpPr>
        <p:spPr>
          <a:xfrm>
            <a:off x="1357313" y="2857500"/>
            <a:ext cx="1714500" cy="2857500"/>
          </a:xfrm>
          <a:prstGeom prst="flowChartExtract">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xtracto"/>
          <p:cNvSpPr/>
          <p:nvPr/>
        </p:nvSpPr>
        <p:spPr>
          <a:xfrm>
            <a:off x="3643313" y="2857500"/>
            <a:ext cx="1714500" cy="2857500"/>
          </a:xfrm>
          <a:prstGeom prst="flowChartExtract">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Extracto"/>
          <p:cNvSpPr/>
          <p:nvPr/>
        </p:nvSpPr>
        <p:spPr>
          <a:xfrm>
            <a:off x="6000750" y="2857500"/>
            <a:ext cx="1714500" cy="2857500"/>
          </a:xfrm>
          <a:prstGeom prst="flowChartExtract">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a:off x="0" y="3275013"/>
            <a:ext cx="928688" cy="2439987"/>
          </a:xfrm>
          <a:prstGeom prst="rtTriangl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8143875" y="3214688"/>
            <a:ext cx="1000125" cy="2500312"/>
          </a:xfrm>
          <a:prstGeom prst="rtTriangl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flipH="1" flipV="1">
            <a:off x="8143875" y="0"/>
            <a:ext cx="1000125" cy="2619375"/>
          </a:xfrm>
          <a:prstGeom prst="rtTriangl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flipV="1">
            <a:off x="0" y="0"/>
            <a:ext cx="928688" cy="2560638"/>
          </a:xfrm>
          <a:prstGeom prst="rtTriangle">
            <a:avLst/>
          </a:prstGeom>
          <a:gradFill flip="none" rotWithShape="1">
            <a:gsLst>
              <a:gs pos="0">
                <a:schemeClr val="tx1"/>
              </a:gs>
              <a:gs pos="21001">
                <a:schemeClr val="tx1"/>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857224" y="4643450"/>
            <a:ext cx="785818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ciudad hispalense se ilumina cada año para la Feria de Abril, y los planes son infinitos. Desde disfrutar de las casetas llenas de música y diversión, a descubrir la calle del Infierno con toda la familia.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childTnLst>
                          </p:cTn>
                        </p:par>
                        <p:par>
                          <p:cTn id="47" fill="hold">
                            <p:stCondLst>
                              <p:cond delay="3000"/>
                            </p:stCondLst>
                            <p:childTnLst>
                              <p:par>
                                <p:cTn id="48" presetID="17" presetClass="exit" presetSubtype="1" fill="hold" grpId="1" nodeType="afterEffect">
                                  <p:stCondLst>
                                    <p:cond delay="0"/>
                                  </p:stCondLst>
                                  <p:childTnLst>
                                    <p:anim calcmode="lin" valueType="num">
                                      <p:cBhvr>
                                        <p:cTn id="49" dur="3000"/>
                                        <p:tgtEl>
                                          <p:spTgt spid="8"/>
                                        </p:tgtEl>
                                        <p:attrNameLst>
                                          <p:attrName>ppt_x</p:attrName>
                                        </p:attrNameLst>
                                      </p:cBhvr>
                                      <p:tavLst>
                                        <p:tav tm="0">
                                          <p:val>
                                            <p:strVal val="ppt_x"/>
                                          </p:val>
                                        </p:tav>
                                        <p:tav tm="100000">
                                          <p:val>
                                            <p:strVal val="ppt_x"/>
                                          </p:val>
                                        </p:tav>
                                      </p:tavLst>
                                    </p:anim>
                                    <p:anim calcmode="lin" valueType="num">
                                      <p:cBhvr>
                                        <p:cTn id="50" dur="3000"/>
                                        <p:tgtEl>
                                          <p:spTgt spid="8"/>
                                        </p:tgtEl>
                                        <p:attrNameLst>
                                          <p:attrName>ppt_y</p:attrName>
                                        </p:attrNameLst>
                                      </p:cBhvr>
                                      <p:tavLst>
                                        <p:tav tm="0">
                                          <p:val>
                                            <p:strVal val="ppt_y"/>
                                          </p:val>
                                        </p:tav>
                                        <p:tav tm="100000">
                                          <p:val>
                                            <p:strVal val="ppt_y-ppt_h/2"/>
                                          </p:val>
                                        </p:tav>
                                      </p:tavLst>
                                    </p:anim>
                                    <p:anim calcmode="lin" valueType="num">
                                      <p:cBhvr>
                                        <p:cTn id="51" dur="3000"/>
                                        <p:tgtEl>
                                          <p:spTgt spid="8"/>
                                        </p:tgtEl>
                                        <p:attrNameLst>
                                          <p:attrName>ppt_w</p:attrName>
                                        </p:attrNameLst>
                                      </p:cBhvr>
                                      <p:tavLst>
                                        <p:tav tm="0">
                                          <p:val>
                                            <p:strVal val="ppt_w"/>
                                          </p:val>
                                        </p:tav>
                                        <p:tav tm="100000">
                                          <p:val>
                                            <p:strVal val="ppt_w"/>
                                          </p:val>
                                        </p:tav>
                                      </p:tavLst>
                                    </p:anim>
                                    <p:anim calcmode="lin" valueType="num">
                                      <p:cBhvr>
                                        <p:cTn id="52" dur="3000"/>
                                        <p:tgtEl>
                                          <p:spTgt spid="8"/>
                                        </p:tgtEl>
                                        <p:attrNameLst>
                                          <p:attrName>ppt_h</p:attrName>
                                        </p:attrNameLst>
                                      </p:cBhvr>
                                      <p:tavLst>
                                        <p:tav tm="0">
                                          <p:val>
                                            <p:strVal val="ppt_h"/>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17" presetClass="exit" presetSubtype="1" fill="hold" grpId="1" nodeType="withEffect">
                                  <p:stCondLst>
                                    <p:cond delay="0"/>
                                  </p:stCondLst>
                                  <p:childTnLst>
                                    <p:anim calcmode="lin" valueType="num">
                                      <p:cBhvr>
                                        <p:cTn id="55" dur="3000"/>
                                        <p:tgtEl>
                                          <p:spTgt spid="9"/>
                                        </p:tgtEl>
                                        <p:attrNameLst>
                                          <p:attrName>ppt_x</p:attrName>
                                        </p:attrNameLst>
                                      </p:cBhvr>
                                      <p:tavLst>
                                        <p:tav tm="0">
                                          <p:val>
                                            <p:strVal val="ppt_x"/>
                                          </p:val>
                                        </p:tav>
                                        <p:tav tm="100000">
                                          <p:val>
                                            <p:strVal val="ppt_x"/>
                                          </p:val>
                                        </p:tav>
                                      </p:tavLst>
                                    </p:anim>
                                    <p:anim calcmode="lin" valueType="num">
                                      <p:cBhvr>
                                        <p:cTn id="56" dur="3000"/>
                                        <p:tgtEl>
                                          <p:spTgt spid="9"/>
                                        </p:tgtEl>
                                        <p:attrNameLst>
                                          <p:attrName>ppt_y</p:attrName>
                                        </p:attrNameLst>
                                      </p:cBhvr>
                                      <p:tavLst>
                                        <p:tav tm="0">
                                          <p:val>
                                            <p:strVal val="ppt_y"/>
                                          </p:val>
                                        </p:tav>
                                        <p:tav tm="100000">
                                          <p:val>
                                            <p:strVal val="ppt_y-ppt_h/2"/>
                                          </p:val>
                                        </p:tav>
                                      </p:tavLst>
                                    </p:anim>
                                    <p:anim calcmode="lin" valueType="num">
                                      <p:cBhvr>
                                        <p:cTn id="57" dur="3000"/>
                                        <p:tgtEl>
                                          <p:spTgt spid="9"/>
                                        </p:tgtEl>
                                        <p:attrNameLst>
                                          <p:attrName>ppt_w</p:attrName>
                                        </p:attrNameLst>
                                      </p:cBhvr>
                                      <p:tavLst>
                                        <p:tav tm="0">
                                          <p:val>
                                            <p:strVal val="ppt_w"/>
                                          </p:val>
                                        </p:tav>
                                        <p:tav tm="100000">
                                          <p:val>
                                            <p:strVal val="ppt_w"/>
                                          </p:val>
                                        </p:tav>
                                      </p:tavLst>
                                    </p:anim>
                                    <p:anim calcmode="lin" valueType="num">
                                      <p:cBhvr>
                                        <p:cTn id="58" dur="3000"/>
                                        <p:tgtEl>
                                          <p:spTgt spid="9"/>
                                        </p:tgtEl>
                                        <p:attrNameLst>
                                          <p:attrName>ppt_h</p:attrName>
                                        </p:attrNameLst>
                                      </p:cBhvr>
                                      <p:tavLst>
                                        <p:tav tm="0">
                                          <p:val>
                                            <p:strVal val="ppt_h"/>
                                          </p:val>
                                        </p:tav>
                                        <p:tav tm="100000">
                                          <p:val>
                                            <p:fltVal val="0"/>
                                          </p:val>
                                        </p:tav>
                                      </p:tavLst>
                                    </p:anim>
                                    <p:set>
                                      <p:cBhvr>
                                        <p:cTn id="59" dur="1" fill="hold">
                                          <p:stCondLst>
                                            <p:cond delay="2999"/>
                                          </p:stCondLst>
                                        </p:cTn>
                                        <p:tgtEl>
                                          <p:spTgt spid="9"/>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10"/>
                                        </p:tgtEl>
                                        <p:attrNameLst>
                                          <p:attrName>ppt_x</p:attrName>
                                        </p:attrNameLst>
                                      </p:cBhvr>
                                      <p:tavLst>
                                        <p:tav tm="0">
                                          <p:val>
                                            <p:strVal val="ppt_x"/>
                                          </p:val>
                                        </p:tav>
                                        <p:tav tm="100000">
                                          <p:val>
                                            <p:strVal val="ppt_x"/>
                                          </p:val>
                                        </p:tav>
                                      </p:tavLst>
                                    </p:anim>
                                    <p:anim calcmode="lin" valueType="num">
                                      <p:cBhvr>
                                        <p:cTn id="62" dur="3000"/>
                                        <p:tgtEl>
                                          <p:spTgt spid="10"/>
                                        </p:tgtEl>
                                        <p:attrNameLst>
                                          <p:attrName>ppt_y</p:attrName>
                                        </p:attrNameLst>
                                      </p:cBhvr>
                                      <p:tavLst>
                                        <p:tav tm="0">
                                          <p:val>
                                            <p:strVal val="ppt_y"/>
                                          </p:val>
                                        </p:tav>
                                        <p:tav tm="100000">
                                          <p:val>
                                            <p:strVal val="ppt_y-ppt_h/2"/>
                                          </p:val>
                                        </p:tav>
                                      </p:tavLst>
                                    </p:anim>
                                    <p:anim calcmode="lin" valueType="num">
                                      <p:cBhvr>
                                        <p:cTn id="63" dur="3000"/>
                                        <p:tgtEl>
                                          <p:spTgt spid="10"/>
                                        </p:tgtEl>
                                        <p:attrNameLst>
                                          <p:attrName>ppt_w</p:attrName>
                                        </p:attrNameLst>
                                      </p:cBhvr>
                                      <p:tavLst>
                                        <p:tav tm="0">
                                          <p:val>
                                            <p:strVal val="ppt_w"/>
                                          </p:val>
                                        </p:tav>
                                        <p:tav tm="100000">
                                          <p:val>
                                            <p:strVal val="ppt_w"/>
                                          </p:val>
                                        </p:tav>
                                      </p:tavLst>
                                    </p:anim>
                                    <p:anim calcmode="lin" valueType="num">
                                      <p:cBhvr>
                                        <p:cTn id="64" dur="3000"/>
                                        <p:tgtEl>
                                          <p:spTgt spid="10"/>
                                        </p:tgtEl>
                                        <p:attrNameLst>
                                          <p:attrName>ppt_h</p:attrName>
                                        </p:attrNameLst>
                                      </p:cBhvr>
                                      <p:tavLst>
                                        <p:tav tm="0">
                                          <p:val>
                                            <p:strVal val="ppt_h"/>
                                          </p:val>
                                        </p:tav>
                                        <p:tav tm="100000">
                                          <p:val>
                                            <p:fltVal val="0"/>
                                          </p:val>
                                        </p:tav>
                                      </p:tavLst>
                                    </p:anim>
                                    <p:set>
                                      <p:cBhvr>
                                        <p:cTn id="65" dur="1" fill="hold">
                                          <p:stCondLst>
                                            <p:cond delay="2999"/>
                                          </p:stCondLst>
                                        </p:cTn>
                                        <p:tgtEl>
                                          <p:spTgt spid="10"/>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6"/>
                                        </p:tgtEl>
                                        <p:attrNameLst>
                                          <p:attrName>ppt_x</p:attrName>
                                        </p:attrNameLst>
                                      </p:cBhvr>
                                      <p:tavLst>
                                        <p:tav tm="0">
                                          <p:val>
                                            <p:strVal val="ppt_x"/>
                                          </p:val>
                                        </p:tav>
                                        <p:tav tm="100000">
                                          <p:val>
                                            <p:strVal val="ppt_x"/>
                                          </p:val>
                                        </p:tav>
                                      </p:tavLst>
                                    </p:anim>
                                    <p:anim calcmode="lin" valueType="num">
                                      <p:cBhvr>
                                        <p:cTn id="68" dur="3000"/>
                                        <p:tgtEl>
                                          <p:spTgt spid="16"/>
                                        </p:tgtEl>
                                        <p:attrNameLst>
                                          <p:attrName>ppt_y</p:attrName>
                                        </p:attrNameLst>
                                      </p:cBhvr>
                                      <p:tavLst>
                                        <p:tav tm="0">
                                          <p:val>
                                            <p:strVal val="ppt_y"/>
                                          </p:val>
                                        </p:tav>
                                        <p:tav tm="100000">
                                          <p:val>
                                            <p:strVal val="ppt_y-ppt_h/2"/>
                                          </p:val>
                                        </p:tav>
                                      </p:tavLst>
                                    </p:anim>
                                    <p:anim calcmode="lin" valueType="num">
                                      <p:cBhvr>
                                        <p:cTn id="69" dur="3000"/>
                                        <p:tgtEl>
                                          <p:spTgt spid="16"/>
                                        </p:tgtEl>
                                        <p:attrNameLst>
                                          <p:attrName>ppt_w</p:attrName>
                                        </p:attrNameLst>
                                      </p:cBhvr>
                                      <p:tavLst>
                                        <p:tav tm="0">
                                          <p:val>
                                            <p:strVal val="ppt_w"/>
                                          </p:val>
                                        </p:tav>
                                        <p:tav tm="100000">
                                          <p:val>
                                            <p:strVal val="ppt_w"/>
                                          </p:val>
                                        </p:tav>
                                      </p:tavLst>
                                    </p:anim>
                                    <p:anim calcmode="lin" valueType="num">
                                      <p:cBhvr>
                                        <p:cTn id="70" dur="3000"/>
                                        <p:tgtEl>
                                          <p:spTgt spid="16"/>
                                        </p:tgtEl>
                                        <p:attrNameLst>
                                          <p:attrName>ppt_h</p:attrName>
                                        </p:attrNameLst>
                                      </p:cBhvr>
                                      <p:tavLst>
                                        <p:tav tm="0">
                                          <p:val>
                                            <p:strVal val="ppt_h"/>
                                          </p:val>
                                        </p:tav>
                                        <p:tav tm="100000">
                                          <p:val>
                                            <p:fltVal val="0"/>
                                          </p:val>
                                        </p:tav>
                                      </p:tavLst>
                                    </p:anim>
                                    <p:set>
                                      <p:cBhvr>
                                        <p:cTn id="71" dur="1" fill="hold">
                                          <p:stCondLst>
                                            <p:cond delay="2999"/>
                                          </p:stCondLst>
                                        </p:cTn>
                                        <p:tgtEl>
                                          <p:spTgt spid="16"/>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7"/>
                                        </p:tgtEl>
                                        <p:attrNameLst>
                                          <p:attrName>ppt_x</p:attrName>
                                        </p:attrNameLst>
                                      </p:cBhvr>
                                      <p:tavLst>
                                        <p:tav tm="0">
                                          <p:val>
                                            <p:strVal val="ppt_x"/>
                                          </p:val>
                                        </p:tav>
                                        <p:tav tm="100000">
                                          <p:val>
                                            <p:strVal val="ppt_x"/>
                                          </p:val>
                                        </p:tav>
                                      </p:tavLst>
                                    </p:anim>
                                    <p:anim calcmode="lin" valueType="num">
                                      <p:cBhvr>
                                        <p:cTn id="74" dur="3000"/>
                                        <p:tgtEl>
                                          <p:spTgt spid="17"/>
                                        </p:tgtEl>
                                        <p:attrNameLst>
                                          <p:attrName>ppt_y</p:attrName>
                                        </p:attrNameLst>
                                      </p:cBhvr>
                                      <p:tavLst>
                                        <p:tav tm="0">
                                          <p:val>
                                            <p:strVal val="ppt_y"/>
                                          </p:val>
                                        </p:tav>
                                        <p:tav tm="100000">
                                          <p:val>
                                            <p:strVal val="ppt_y-ppt_h/2"/>
                                          </p:val>
                                        </p:tav>
                                      </p:tavLst>
                                    </p:anim>
                                    <p:anim calcmode="lin" valueType="num">
                                      <p:cBhvr>
                                        <p:cTn id="75" dur="3000"/>
                                        <p:tgtEl>
                                          <p:spTgt spid="17"/>
                                        </p:tgtEl>
                                        <p:attrNameLst>
                                          <p:attrName>ppt_w</p:attrName>
                                        </p:attrNameLst>
                                      </p:cBhvr>
                                      <p:tavLst>
                                        <p:tav tm="0">
                                          <p:val>
                                            <p:strVal val="ppt_w"/>
                                          </p:val>
                                        </p:tav>
                                        <p:tav tm="100000">
                                          <p:val>
                                            <p:strVal val="ppt_w"/>
                                          </p:val>
                                        </p:tav>
                                      </p:tavLst>
                                    </p:anim>
                                    <p:anim calcmode="lin" valueType="num">
                                      <p:cBhvr>
                                        <p:cTn id="76" dur="3000"/>
                                        <p:tgtEl>
                                          <p:spTgt spid="17"/>
                                        </p:tgtEl>
                                        <p:attrNameLst>
                                          <p:attrName>ppt_h</p:attrName>
                                        </p:attrNameLst>
                                      </p:cBhvr>
                                      <p:tavLst>
                                        <p:tav tm="0">
                                          <p:val>
                                            <p:strVal val="ppt_h"/>
                                          </p:val>
                                        </p:tav>
                                        <p:tav tm="100000">
                                          <p:val>
                                            <p:fltVal val="0"/>
                                          </p:val>
                                        </p:tav>
                                      </p:tavLst>
                                    </p:anim>
                                    <p:set>
                                      <p:cBhvr>
                                        <p:cTn id="77" dur="1" fill="hold">
                                          <p:stCondLst>
                                            <p:cond delay="2999"/>
                                          </p:stCondLst>
                                        </p:cTn>
                                        <p:tgtEl>
                                          <p:spTgt spid="17"/>
                                        </p:tgtEl>
                                        <p:attrNameLst>
                                          <p:attrName>style.visibility</p:attrName>
                                        </p:attrNameLst>
                                      </p:cBhvr>
                                      <p:to>
                                        <p:strVal val="hidden"/>
                                      </p:to>
                                    </p:set>
                                  </p:childTnLst>
                                </p:cTn>
                              </p:par>
                              <p:par>
                                <p:cTn id="78" presetID="17" presetClass="exit" presetSubtype="4" fill="hold" grpId="1" nodeType="withEffect">
                                  <p:stCondLst>
                                    <p:cond delay="0"/>
                                  </p:stCondLst>
                                  <p:childTnLst>
                                    <p:anim calcmode="lin" valueType="num">
                                      <p:cBhvr>
                                        <p:cTn id="79" dur="3000"/>
                                        <p:tgtEl>
                                          <p:spTgt spid="11"/>
                                        </p:tgtEl>
                                        <p:attrNameLst>
                                          <p:attrName>ppt_x</p:attrName>
                                        </p:attrNameLst>
                                      </p:cBhvr>
                                      <p:tavLst>
                                        <p:tav tm="0">
                                          <p:val>
                                            <p:strVal val="ppt_x"/>
                                          </p:val>
                                        </p:tav>
                                        <p:tav tm="100000">
                                          <p:val>
                                            <p:strVal val="ppt_x"/>
                                          </p:val>
                                        </p:tav>
                                      </p:tavLst>
                                    </p:anim>
                                    <p:anim calcmode="lin" valueType="num">
                                      <p:cBhvr>
                                        <p:cTn id="80" dur="3000"/>
                                        <p:tgtEl>
                                          <p:spTgt spid="11"/>
                                        </p:tgtEl>
                                        <p:attrNameLst>
                                          <p:attrName>ppt_y</p:attrName>
                                        </p:attrNameLst>
                                      </p:cBhvr>
                                      <p:tavLst>
                                        <p:tav tm="0">
                                          <p:val>
                                            <p:strVal val="ppt_y"/>
                                          </p:val>
                                        </p:tav>
                                        <p:tav tm="100000">
                                          <p:val>
                                            <p:strVal val="ppt_y+ppt_h/2"/>
                                          </p:val>
                                        </p:tav>
                                      </p:tavLst>
                                    </p:anim>
                                    <p:anim calcmode="lin" valueType="num">
                                      <p:cBhvr>
                                        <p:cTn id="81" dur="3000"/>
                                        <p:tgtEl>
                                          <p:spTgt spid="11"/>
                                        </p:tgtEl>
                                        <p:attrNameLst>
                                          <p:attrName>ppt_w</p:attrName>
                                        </p:attrNameLst>
                                      </p:cBhvr>
                                      <p:tavLst>
                                        <p:tav tm="0">
                                          <p:val>
                                            <p:strVal val="ppt_w"/>
                                          </p:val>
                                        </p:tav>
                                        <p:tav tm="100000">
                                          <p:val>
                                            <p:strVal val="ppt_w"/>
                                          </p:val>
                                        </p:tav>
                                      </p:tavLst>
                                    </p:anim>
                                    <p:anim calcmode="lin" valueType="num">
                                      <p:cBhvr>
                                        <p:cTn id="82" dur="3000"/>
                                        <p:tgtEl>
                                          <p:spTgt spid="11"/>
                                        </p:tgtEl>
                                        <p:attrNameLst>
                                          <p:attrName>ppt_h</p:attrName>
                                        </p:attrNameLst>
                                      </p:cBhvr>
                                      <p:tavLst>
                                        <p:tav tm="0">
                                          <p:val>
                                            <p:strVal val="ppt_h"/>
                                          </p:val>
                                        </p:tav>
                                        <p:tav tm="100000">
                                          <p:val>
                                            <p:fltVal val="0"/>
                                          </p:val>
                                        </p:tav>
                                      </p:tavLst>
                                    </p:anim>
                                    <p:set>
                                      <p:cBhvr>
                                        <p:cTn id="83" dur="1" fill="hold">
                                          <p:stCondLst>
                                            <p:cond delay="2999"/>
                                          </p:stCondLst>
                                        </p:cTn>
                                        <p:tgtEl>
                                          <p:spTgt spid="11"/>
                                        </p:tgtEl>
                                        <p:attrNameLst>
                                          <p:attrName>style.visibility</p:attrName>
                                        </p:attrNameLst>
                                      </p:cBhvr>
                                      <p:to>
                                        <p:strVal val="hidden"/>
                                      </p:to>
                                    </p:set>
                                  </p:childTnLst>
                                </p:cTn>
                              </p:par>
                              <p:par>
                                <p:cTn id="84" presetID="17" presetClass="exit" presetSubtype="4"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
                                          </p:val>
                                        </p:tav>
                                      </p:tavLst>
                                    </p:anim>
                                    <p:anim calcmode="lin" valueType="num">
                                      <p:cBhvr>
                                        <p:cTn id="86" dur="3000"/>
                                        <p:tgtEl>
                                          <p:spTgt spid="12"/>
                                        </p:tgtEl>
                                        <p:attrNameLst>
                                          <p:attrName>ppt_y</p:attrName>
                                        </p:attrNameLst>
                                      </p:cBhvr>
                                      <p:tavLst>
                                        <p:tav tm="0">
                                          <p:val>
                                            <p:strVal val="ppt_y"/>
                                          </p:val>
                                        </p:tav>
                                        <p:tav tm="100000">
                                          <p:val>
                                            <p:strVal val="ppt_y+ppt_h/2"/>
                                          </p:val>
                                        </p:tav>
                                      </p:tavLst>
                                    </p:anim>
                                    <p:anim calcmode="lin" valueType="num">
                                      <p:cBhvr>
                                        <p:cTn id="87" dur="3000"/>
                                        <p:tgtEl>
                                          <p:spTgt spid="12"/>
                                        </p:tgtEl>
                                        <p:attrNameLst>
                                          <p:attrName>ppt_w</p:attrName>
                                        </p:attrNameLst>
                                      </p:cBhvr>
                                      <p:tavLst>
                                        <p:tav tm="0">
                                          <p:val>
                                            <p:strVal val="ppt_w"/>
                                          </p:val>
                                        </p:tav>
                                        <p:tav tm="100000">
                                          <p:val>
                                            <p:strVal val="ppt_w"/>
                                          </p:val>
                                        </p:tav>
                                      </p:tavLst>
                                    </p:anim>
                                    <p:anim calcmode="lin" valueType="num">
                                      <p:cBhvr>
                                        <p:cTn id="88" dur="3000"/>
                                        <p:tgtEl>
                                          <p:spTgt spid="12"/>
                                        </p:tgtEl>
                                        <p:attrNameLst>
                                          <p:attrName>ppt_h</p:attrName>
                                        </p:attrNameLst>
                                      </p:cBhvr>
                                      <p:tavLst>
                                        <p:tav tm="0">
                                          <p:val>
                                            <p:strVal val="ppt_h"/>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4" fill="hold" grpId="1" nodeType="withEffect">
                                  <p:stCondLst>
                                    <p:cond delay="0"/>
                                  </p:stCondLst>
                                  <p:childTnLst>
                                    <p:anim calcmode="lin" valueType="num">
                                      <p:cBhvr>
                                        <p:cTn id="91" dur="3000"/>
                                        <p:tgtEl>
                                          <p:spTgt spid="13"/>
                                        </p:tgtEl>
                                        <p:attrNameLst>
                                          <p:attrName>ppt_x</p:attrName>
                                        </p:attrNameLst>
                                      </p:cBhvr>
                                      <p:tavLst>
                                        <p:tav tm="0">
                                          <p:val>
                                            <p:strVal val="ppt_x"/>
                                          </p:val>
                                        </p:tav>
                                        <p:tav tm="100000">
                                          <p:val>
                                            <p:strVal val="ppt_x"/>
                                          </p:val>
                                        </p:tav>
                                      </p:tavLst>
                                    </p:anim>
                                    <p:anim calcmode="lin" valueType="num">
                                      <p:cBhvr>
                                        <p:cTn id="92" dur="3000"/>
                                        <p:tgtEl>
                                          <p:spTgt spid="13"/>
                                        </p:tgtEl>
                                        <p:attrNameLst>
                                          <p:attrName>ppt_y</p:attrName>
                                        </p:attrNameLst>
                                      </p:cBhvr>
                                      <p:tavLst>
                                        <p:tav tm="0">
                                          <p:val>
                                            <p:strVal val="ppt_y"/>
                                          </p:val>
                                        </p:tav>
                                        <p:tav tm="100000">
                                          <p:val>
                                            <p:strVal val="ppt_y+ppt_h/2"/>
                                          </p:val>
                                        </p:tav>
                                      </p:tavLst>
                                    </p:anim>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14"/>
                                        </p:tgtEl>
                                        <p:attrNameLst>
                                          <p:attrName>ppt_x</p:attrName>
                                        </p:attrNameLst>
                                      </p:cBhvr>
                                      <p:tavLst>
                                        <p:tav tm="0">
                                          <p:val>
                                            <p:strVal val="ppt_x"/>
                                          </p:val>
                                        </p:tav>
                                        <p:tav tm="100000">
                                          <p:val>
                                            <p:strVal val="ppt_x"/>
                                          </p:val>
                                        </p:tav>
                                      </p:tavLst>
                                    </p:anim>
                                    <p:anim calcmode="lin" valueType="num">
                                      <p:cBhvr>
                                        <p:cTn id="98" dur="3000"/>
                                        <p:tgtEl>
                                          <p:spTgt spid="14"/>
                                        </p:tgtEl>
                                        <p:attrNameLst>
                                          <p:attrName>ppt_y</p:attrName>
                                        </p:attrNameLst>
                                      </p:cBhvr>
                                      <p:tavLst>
                                        <p:tav tm="0">
                                          <p:val>
                                            <p:strVal val="ppt_y"/>
                                          </p:val>
                                        </p:tav>
                                        <p:tav tm="100000">
                                          <p:val>
                                            <p:strVal val="ppt_y+ppt_h/2"/>
                                          </p:val>
                                        </p:tav>
                                      </p:tavLst>
                                    </p:anim>
                                    <p:anim calcmode="lin" valueType="num">
                                      <p:cBhvr>
                                        <p:cTn id="99" dur="3000"/>
                                        <p:tgtEl>
                                          <p:spTgt spid="14"/>
                                        </p:tgtEl>
                                        <p:attrNameLst>
                                          <p:attrName>ppt_w</p:attrName>
                                        </p:attrNameLst>
                                      </p:cBhvr>
                                      <p:tavLst>
                                        <p:tav tm="0">
                                          <p:val>
                                            <p:strVal val="ppt_w"/>
                                          </p:val>
                                        </p:tav>
                                        <p:tav tm="100000">
                                          <p:val>
                                            <p:strVal val="ppt_w"/>
                                          </p:val>
                                        </p:tav>
                                      </p:tavLst>
                                    </p:anim>
                                    <p:anim calcmode="lin" valueType="num">
                                      <p:cBhvr>
                                        <p:cTn id="100" dur="3000"/>
                                        <p:tgtEl>
                                          <p:spTgt spid="14"/>
                                        </p:tgtEl>
                                        <p:attrNameLst>
                                          <p:attrName>ppt_h</p:attrName>
                                        </p:attrNameLst>
                                      </p:cBhvr>
                                      <p:tavLst>
                                        <p:tav tm="0">
                                          <p:val>
                                            <p:strVal val="ppt_h"/>
                                          </p:val>
                                        </p:tav>
                                        <p:tav tm="100000">
                                          <p:val>
                                            <p:fltVal val="0"/>
                                          </p:val>
                                        </p:tav>
                                      </p:tavLst>
                                    </p:anim>
                                    <p:set>
                                      <p:cBhvr>
                                        <p:cTn id="101" dur="1" fill="hold">
                                          <p:stCondLst>
                                            <p:cond delay="2999"/>
                                          </p:stCondLst>
                                        </p:cTn>
                                        <p:tgtEl>
                                          <p:spTgt spid="14"/>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5"/>
                                        </p:tgtEl>
                                        <p:attrNameLst>
                                          <p:attrName>ppt_x</p:attrName>
                                        </p:attrNameLst>
                                      </p:cBhvr>
                                      <p:tavLst>
                                        <p:tav tm="0">
                                          <p:val>
                                            <p:strVal val="ppt_x"/>
                                          </p:val>
                                        </p:tav>
                                        <p:tav tm="100000">
                                          <p:val>
                                            <p:strVal val="ppt_x"/>
                                          </p:val>
                                        </p:tav>
                                      </p:tavLst>
                                    </p:anim>
                                    <p:anim calcmode="lin" valueType="num">
                                      <p:cBhvr>
                                        <p:cTn id="104" dur="3000"/>
                                        <p:tgtEl>
                                          <p:spTgt spid="15"/>
                                        </p:tgtEl>
                                        <p:attrNameLst>
                                          <p:attrName>ppt_y</p:attrName>
                                        </p:attrNameLst>
                                      </p:cBhvr>
                                      <p:tavLst>
                                        <p:tav tm="0">
                                          <p:val>
                                            <p:strVal val="ppt_y"/>
                                          </p:val>
                                        </p:tav>
                                        <p:tav tm="100000">
                                          <p:val>
                                            <p:strVal val="ppt_y+ppt_h/2"/>
                                          </p:val>
                                        </p:tav>
                                      </p:tavLst>
                                    </p:anim>
                                    <p:anim calcmode="lin" valueType="num">
                                      <p:cBhvr>
                                        <p:cTn id="105" dur="3000"/>
                                        <p:tgtEl>
                                          <p:spTgt spid="15"/>
                                        </p:tgtEl>
                                        <p:attrNameLst>
                                          <p:attrName>ppt_w</p:attrName>
                                        </p:attrNameLst>
                                      </p:cBhvr>
                                      <p:tavLst>
                                        <p:tav tm="0">
                                          <p:val>
                                            <p:strVal val="ppt_w"/>
                                          </p:val>
                                        </p:tav>
                                        <p:tav tm="100000">
                                          <p:val>
                                            <p:strVal val="ppt_w"/>
                                          </p:val>
                                        </p:tav>
                                      </p:tavLst>
                                    </p:anim>
                                    <p:anim calcmode="lin" valueType="num">
                                      <p:cBhvr>
                                        <p:cTn id="106" dur="3000"/>
                                        <p:tgtEl>
                                          <p:spTgt spid="15"/>
                                        </p:tgtEl>
                                        <p:attrNameLst>
                                          <p:attrName>ppt_h</p:attrName>
                                        </p:attrNameLst>
                                      </p:cBhvr>
                                      <p:tavLst>
                                        <p:tav tm="0">
                                          <p:val>
                                            <p:strVal val="ppt_h"/>
                                          </p:val>
                                        </p:tav>
                                        <p:tav tm="100000">
                                          <p:val>
                                            <p:fltVal val="0"/>
                                          </p:val>
                                        </p:tav>
                                      </p:tavLst>
                                    </p:anim>
                                    <p:set>
                                      <p:cBhvr>
                                        <p:cTn id="107" dur="1" fill="hold">
                                          <p:stCondLst>
                                            <p:cond delay="2999"/>
                                          </p:stCondLst>
                                        </p:cTn>
                                        <p:tgtEl>
                                          <p:spTgt spid="15"/>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3000"/>
                                        <p:tgtEl>
                                          <p:spTgt spid="4"/>
                                        </p:tgtEl>
                                      </p:cBhvr>
                                    </p:animEffect>
                                    <p:set>
                                      <p:cBhvr>
                                        <p:cTn id="110" dur="1" fill="hold">
                                          <p:stCondLst>
                                            <p:cond delay="2999"/>
                                          </p:stCondLst>
                                        </p:cTn>
                                        <p:tgtEl>
                                          <p:spTgt spid="4"/>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3000"/>
                                        <p:tgtEl>
                                          <p:spTgt spid="5"/>
                                        </p:tgtEl>
                                      </p:cBhvr>
                                    </p:animEffect>
                                    <p:set>
                                      <p:cBhvr>
                                        <p:cTn id="113" dur="1" fill="hold">
                                          <p:stCondLst>
                                            <p:cond delay="2999"/>
                                          </p:stCondLst>
                                        </p:cTn>
                                        <p:tgtEl>
                                          <p:spTgt spid="5"/>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3000"/>
                                        <p:tgtEl>
                                          <p:spTgt spid="7"/>
                                        </p:tgtEl>
                                      </p:cBhvr>
                                    </p:animEffect>
                                    <p:set>
                                      <p:cBhvr>
                                        <p:cTn id="119" dur="1" fill="hold">
                                          <p:stCondLst>
                                            <p:cond delay="2999"/>
                                          </p:stCondLst>
                                        </p:cTn>
                                        <p:tgtEl>
                                          <p:spTgt spid="7"/>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ppt_w</p:attrName>
                                        </p:attrNameLst>
                                      </p:cBhvr>
                                      <p:tavLst>
                                        <p:tav tm="0">
                                          <p:val>
                                            <p:strVal val="4/3*#ppt_w"/>
                                          </p:val>
                                        </p:tav>
                                        <p:tav tm="100000">
                                          <p:val>
                                            <p:strVal val="#ppt_w"/>
                                          </p:val>
                                        </p:tav>
                                      </p:tavLst>
                                    </p:anim>
                                    <p:anim calcmode="lin" valueType="num">
                                      <p:cBhvr>
                                        <p:cTn id="123" dur="3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3000"/>
                                        <p:tgtEl>
                                          <p:spTgt spid="2"/>
                                        </p:tgtEl>
                                      </p:cBhvr>
                                    </p:animEffect>
                                  </p:childTnLst>
                                </p:cTn>
                              </p:par>
                            </p:childTnLst>
                          </p:cTn>
                        </p:par>
                        <p:par>
                          <p:cTn id="127" fill="hold">
                            <p:stCondLst>
                              <p:cond delay="60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18"/>
                                        </p:tgtEl>
                                        <p:attrNameLst>
                                          <p:attrName>style.visibility</p:attrName>
                                        </p:attrNameLst>
                                      </p:cBhvr>
                                      <p:to>
                                        <p:strVal val="visible"/>
                                      </p:to>
                                    </p:set>
                                    <p:animEffect transition="in" filter="fade">
                                      <p:cBhvr>
                                        <p:cTn id="130" dur="1000"/>
                                        <p:tgtEl>
                                          <p:spTgt spid="18"/>
                                        </p:tgtEl>
                                      </p:cBhvr>
                                    </p:animEffect>
                                    <p:anim calcmode="lin" valueType="num">
                                      <p:cBhvr>
                                        <p:cTn id="131" dur="1000" fill="hold"/>
                                        <p:tgtEl>
                                          <p:spTgt spid="18"/>
                                        </p:tgtEl>
                                        <p:attrNameLst>
                                          <p:attrName>ppt_x</p:attrName>
                                        </p:attrNameLst>
                                      </p:cBhvr>
                                      <p:tavLst>
                                        <p:tav tm="0">
                                          <p:val>
                                            <p:strVal val="#ppt_x-.1"/>
                                          </p:val>
                                        </p:tav>
                                        <p:tav tm="100000">
                                          <p:val>
                                            <p:strVal val="#ppt_x"/>
                                          </p:val>
                                        </p:tav>
                                      </p:tavLst>
                                    </p:anim>
                                    <p:anim calcmode="lin" valueType="num">
                                      <p:cBhvr>
                                        <p:cTn id="13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ciarnia.pl)241309_miasto_noca_fontanna_rzezby_kosciol_swiatla_australia-1024x768.jpg"/>
          <p:cNvPicPr>
            <a:picLocks noGrp="1" noChangeAspect="1"/>
          </p:cNvPicPr>
          <p:nvPr isPhoto="1"/>
        </p:nvPicPr>
        <p:blipFill>
          <a:blip r:embed="rId2"/>
          <a:stretch>
            <a:fillRect/>
          </a:stretch>
        </p:blipFill>
        <p:spPr bwMode="auto">
          <a:xfrm>
            <a:off x="0" y="0"/>
            <a:ext cx="9143999" cy="5715000"/>
          </a:xfrm>
          <a:prstGeom prst="rect">
            <a:avLst/>
          </a:prstGeom>
          <a:gradFill>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786050" cy="1785930"/>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3214678" y="0"/>
            <a:ext cx="2786050" cy="1785930"/>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357950" y="0"/>
            <a:ext cx="2786050" cy="1785930"/>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904993"/>
            <a:ext cx="2786050" cy="184548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14678" y="1904993"/>
            <a:ext cx="2786050" cy="184548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357950" y="1904993"/>
            <a:ext cx="2786050" cy="184548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3869538"/>
            <a:ext cx="2786050" cy="184546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214678" y="3869538"/>
            <a:ext cx="2786050" cy="184546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6357950" y="3869538"/>
            <a:ext cx="2786050" cy="1845462"/>
          </a:xfrm>
          <a:prstGeom prst="rect">
            <a:avLst/>
          </a:prstGeom>
          <a:gradFill flip="none" rotWithShape="1">
            <a:gsLst>
              <a:gs pos="0">
                <a:schemeClr val="tx1">
                  <a:alpha val="50000"/>
                </a:schemeClr>
              </a:gs>
              <a:gs pos="21001">
                <a:schemeClr val="tx1">
                  <a:alpha val="60000"/>
                </a:schemeClr>
              </a:gs>
              <a:gs pos="35001">
                <a:srgbClr val="C00000"/>
              </a:gs>
              <a:gs pos="52000">
                <a:schemeClr val="tx1"/>
              </a:gs>
              <a:gs pos="73000">
                <a:srgbClr val="EE3F17">
                  <a:alpha val="60000"/>
                </a:srgbClr>
              </a:gs>
              <a:gs pos="88000">
                <a:srgbClr val="E81766">
                  <a:alpha val="70000"/>
                </a:srgbClr>
              </a:gs>
              <a:gs pos="100000">
                <a:srgbClr val="A603AB">
                  <a:alpha val="65000"/>
                </a:srgb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5429256" y="4929202"/>
            <a:ext cx="2339102"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¡¡BORRAAAACHA!!</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14" name="13 CuadroTexto"/>
          <p:cNvSpPr txBox="1"/>
          <p:nvPr/>
        </p:nvSpPr>
        <p:spPr>
          <a:xfrm>
            <a:off x="357158" y="5072078"/>
            <a:ext cx="4557723"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¿BORRAAAACHA , </a:t>
            </a:r>
            <a:r>
              <a:rPr lang="es-ES" b="1" dirty="0" smtClean="0">
                <a:effectLst>
                  <a:glow rad="101600">
                    <a:srgbClr val="C00000">
                      <a:alpha val="60000"/>
                    </a:srgbClr>
                  </a:glow>
                  <a:outerShdw blurRad="38100" dist="38100" dir="2700000" algn="tl">
                    <a:srgbClr val="000000">
                      <a:alpha val="43137"/>
                    </a:srgbClr>
                  </a:outerShdw>
                </a:effectLst>
              </a:rPr>
              <a:t>YOOO? TURURÚUU</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6000">
        <p14:prism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2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2000"/>
                                        <p:tgtEl>
                                          <p:spTgt spid="6"/>
                                        </p:tgtEl>
                                      </p:cBhvr>
                                    </p:animEffect>
                                  </p:childTnLst>
                                </p:cTn>
                              </p:par>
                              <p:par>
                                <p:cTn id="14" presetID="4"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2000"/>
                                        <p:tgtEl>
                                          <p:spTgt spid="7"/>
                                        </p:tgtEl>
                                      </p:cBhvr>
                                    </p:animEffect>
                                  </p:childTnLst>
                                </p:cTn>
                              </p:par>
                              <p:par>
                                <p:cTn id="17" presetID="4"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2000"/>
                                        <p:tgtEl>
                                          <p:spTgt spid="8"/>
                                        </p:tgtEl>
                                      </p:cBhvr>
                                    </p:animEffect>
                                  </p:childTnLst>
                                </p:cTn>
                              </p:par>
                              <p:par>
                                <p:cTn id="20" presetID="4"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2000"/>
                                        <p:tgtEl>
                                          <p:spTgt spid="9"/>
                                        </p:tgtEl>
                                      </p:cBhvr>
                                    </p:animEffect>
                                  </p:childTnLst>
                                </p:cTn>
                              </p:par>
                              <p:par>
                                <p:cTn id="23" presetID="4"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2000"/>
                                        <p:tgtEl>
                                          <p:spTgt spid="10"/>
                                        </p:tgtEl>
                                      </p:cBhvr>
                                    </p:animEffect>
                                  </p:childTnLst>
                                </p:cTn>
                              </p:par>
                              <p:par>
                                <p:cTn id="26" presetID="4" presetClass="entr" presetSubtype="16"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2000"/>
                                        <p:tgtEl>
                                          <p:spTgt spid="11"/>
                                        </p:tgtEl>
                                      </p:cBhvr>
                                    </p:animEffect>
                                  </p:childTnLst>
                                </p:cTn>
                              </p:par>
                              <p:par>
                                <p:cTn id="29" presetID="4" presetClass="entr" presetSubtype="16"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2000"/>
                                        <p:tgtEl>
                                          <p:spTgt spid="12"/>
                                        </p:tgtEl>
                                      </p:cBhvr>
                                    </p:animEffect>
                                  </p:childTnLst>
                                </p:cTn>
                              </p:par>
                            </p:childTnLst>
                          </p:cTn>
                        </p:par>
                        <p:par>
                          <p:cTn id="32" fill="hold">
                            <p:stCondLst>
                              <p:cond delay="2000"/>
                            </p:stCondLst>
                            <p:childTnLst>
                              <p:par>
                                <p:cTn id="33" presetID="18" presetClass="exit" presetSubtype="3" fill="hold" nodeType="afterEffect">
                                  <p:stCondLst>
                                    <p:cond delay="0"/>
                                  </p:stCondLst>
                                  <p:childTnLst>
                                    <p:animEffect transition="out" filter="strips(upRight)">
                                      <p:cBhvr>
                                        <p:cTn id="34" dur="3000"/>
                                        <p:tgtEl>
                                          <p:spTgt spid="4"/>
                                        </p:tgtEl>
                                      </p:cBhvr>
                                    </p:animEffect>
                                    <p:set>
                                      <p:cBhvr>
                                        <p:cTn id="35" dur="1" fill="hold">
                                          <p:stCondLst>
                                            <p:cond delay="2999"/>
                                          </p:stCondLst>
                                        </p:cTn>
                                        <p:tgtEl>
                                          <p:spTgt spid="4"/>
                                        </p:tgtEl>
                                        <p:attrNameLst>
                                          <p:attrName>style.visibility</p:attrName>
                                        </p:attrNameLst>
                                      </p:cBhvr>
                                      <p:to>
                                        <p:strVal val="hidden"/>
                                      </p:to>
                                    </p:set>
                                  </p:childTnLst>
                                </p:cTn>
                              </p:par>
                              <p:par>
                                <p:cTn id="36" presetID="18" presetClass="exit" presetSubtype="3" fill="hold" nodeType="withEffect">
                                  <p:stCondLst>
                                    <p:cond delay="0"/>
                                  </p:stCondLst>
                                  <p:childTnLst>
                                    <p:animEffect transition="out" filter="strips(upRight)">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18" presetClass="exit" presetSubtype="3" fill="hold" nodeType="withEffect">
                                  <p:stCondLst>
                                    <p:cond delay="0"/>
                                  </p:stCondLst>
                                  <p:childTnLst>
                                    <p:animEffect transition="out" filter="strips(upRight)">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18" presetClass="exit" presetSubtype="9" fill="hold" nodeType="withEffect">
                                  <p:stCondLst>
                                    <p:cond delay="0"/>
                                  </p:stCondLst>
                                  <p:childTnLst>
                                    <p:animEffect transition="out" filter="strips(upLeft)">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18" presetClass="exit" presetSubtype="9" fill="hold" nodeType="withEffect">
                                  <p:stCondLst>
                                    <p:cond delay="0"/>
                                  </p:stCondLst>
                                  <p:childTnLst>
                                    <p:animEffect transition="out" filter="strips(upLeft)">
                                      <p:cBhvr>
                                        <p:cTn id="46" dur="3000"/>
                                        <p:tgtEl>
                                          <p:spTgt spid="9"/>
                                        </p:tgtEl>
                                      </p:cBhvr>
                                    </p:animEffect>
                                    <p:set>
                                      <p:cBhvr>
                                        <p:cTn id="47" dur="1" fill="hold">
                                          <p:stCondLst>
                                            <p:cond delay="2999"/>
                                          </p:stCondLst>
                                        </p:cTn>
                                        <p:tgtEl>
                                          <p:spTgt spid="9"/>
                                        </p:tgtEl>
                                        <p:attrNameLst>
                                          <p:attrName>style.visibility</p:attrName>
                                        </p:attrNameLst>
                                      </p:cBhvr>
                                      <p:to>
                                        <p:strVal val="hidden"/>
                                      </p:to>
                                    </p:set>
                                  </p:childTnLst>
                                </p:cTn>
                              </p:par>
                              <p:par>
                                <p:cTn id="48" presetID="18" presetClass="exit" presetSubtype="9" fill="hold" nodeType="withEffect">
                                  <p:stCondLst>
                                    <p:cond delay="0"/>
                                  </p:stCondLst>
                                  <p:childTnLst>
                                    <p:animEffect transition="out" filter="strips(upLeft)">
                                      <p:cBhvr>
                                        <p:cTn id="49" dur="3000"/>
                                        <p:tgtEl>
                                          <p:spTgt spid="12"/>
                                        </p:tgtEl>
                                      </p:cBhvr>
                                    </p:animEffect>
                                    <p:set>
                                      <p:cBhvr>
                                        <p:cTn id="50" dur="1" fill="hold">
                                          <p:stCondLst>
                                            <p:cond delay="2999"/>
                                          </p:stCondLst>
                                        </p:cTn>
                                        <p:tgtEl>
                                          <p:spTgt spid="12"/>
                                        </p:tgtEl>
                                        <p:attrNameLst>
                                          <p:attrName>style.visibility</p:attrName>
                                        </p:attrNameLst>
                                      </p:cBhvr>
                                      <p:to>
                                        <p:strVal val="hidden"/>
                                      </p:to>
                                    </p:set>
                                  </p:childTnLst>
                                </p:cTn>
                              </p:par>
                              <p:par>
                                <p:cTn id="51" presetID="8" presetClass="exit" presetSubtype="16" fill="hold" nodeType="withEffect">
                                  <p:stCondLst>
                                    <p:cond delay="0"/>
                                  </p:stCondLst>
                                  <p:childTnLst>
                                    <p:animEffect transition="out" filter="diamond(in)">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8" presetClass="exit" presetSubtype="16" fill="hold" nodeType="withEffect">
                                  <p:stCondLst>
                                    <p:cond delay="0"/>
                                  </p:stCondLst>
                                  <p:childTnLst>
                                    <p:animEffect transition="out" filter="diamond(in)">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8" presetClass="exit" presetSubtype="16" fill="hold" nodeType="withEffect">
                                  <p:stCondLst>
                                    <p:cond delay="0"/>
                                  </p:stCondLst>
                                  <p:childTnLst>
                                    <p:animEffect transition="out" filter="diamond(in)">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23" presetClass="entr" presetSubtype="288"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3000" fill="hold"/>
                                        <p:tgtEl>
                                          <p:spTgt spid="2"/>
                                        </p:tgtEl>
                                        <p:attrNameLst>
                                          <p:attrName>ppt_w</p:attrName>
                                        </p:attrNameLst>
                                      </p:cBhvr>
                                      <p:tavLst>
                                        <p:tav tm="0">
                                          <p:val>
                                            <p:strVal val="4/3*#ppt_w"/>
                                          </p:val>
                                        </p:tav>
                                        <p:tav tm="100000">
                                          <p:val>
                                            <p:strVal val="#ppt_w"/>
                                          </p:val>
                                        </p:tav>
                                      </p:tavLst>
                                    </p:anim>
                                    <p:anim calcmode="lin" valueType="num">
                                      <p:cBhvr>
                                        <p:cTn id="63" dur="3000" fill="hold"/>
                                        <p:tgtEl>
                                          <p:spTgt spid="2"/>
                                        </p:tgtEl>
                                        <p:attrNameLst>
                                          <p:attrName>ppt_h</p:attrName>
                                        </p:attrNameLst>
                                      </p:cBhvr>
                                      <p:tavLst>
                                        <p:tav tm="0">
                                          <p:val>
                                            <p:strVal val="4/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barn(outVertical)">
                                      <p:cBhvr>
                                        <p:cTn id="66" dur="3000"/>
                                        <p:tgtEl>
                                          <p:spTgt spid="2"/>
                                        </p:tgtEl>
                                      </p:cBhvr>
                                    </p:animEffect>
                                  </p:childTnLst>
                                </p:cTn>
                              </p:par>
                            </p:childTnLst>
                          </p:cTn>
                        </p:par>
                        <p:par>
                          <p:cTn id="67" fill="hold">
                            <p:stCondLst>
                              <p:cond delay="5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3"/>
                                        </p:tgtEl>
                                        <p:attrNameLst>
                                          <p:attrName>style.visibility</p:attrName>
                                        </p:attrNameLst>
                                      </p:cBhvr>
                                      <p:to>
                                        <p:strVal val="visible"/>
                                      </p:to>
                                    </p:set>
                                    <p:animEffect transition="in" filter="fade">
                                      <p:cBhvr>
                                        <p:cTn id="70" dur="1000"/>
                                        <p:tgtEl>
                                          <p:spTgt spid="13"/>
                                        </p:tgtEl>
                                      </p:cBhvr>
                                    </p:animEffect>
                                    <p:anim calcmode="lin" valueType="num">
                                      <p:cBhvr>
                                        <p:cTn id="71" dur="1000" fill="hold"/>
                                        <p:tgtEl>
                                          <p:spTgt spid="13"/>
                                        </p:tgtEl>
                                        <p:attrNameLst>
                                          <p:attrName>ppt_x</p:attrName>
                                        </p:attrNameLst>
                                      </p:cBhvr>
                                      <p:tavLst>
                                        <p:tav tm="0">
                                          <p:val>
                                            <p:strVal val="#ppt_x-.1"/>
                                          </p:val>
                                        </p:tav>
                                        <p:tav tm="100000">
                                          <p:val>
                                            <p:strVal val="#ppt_x"/>
                                          </p:val>
                                        </p:tav>
                                      </p:tavLst>
                                    </p:anim>
                                    <p:anim calcmode="lin" valueType="num">
                                      <p:cBhvr>
                                        <p:cTn id="72" dur="10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4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n_image_0.size.chatham-bars-inn-cape-cod-cape-cod-massachusetts-104121-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6627" name="4 CuadroTexto"/>
          <p:cNvSpPr txBox="1">
            <a:spLocks noChangeArrowheads="1"/>
          </p:cNvSpPr>
          <p:nvPr/>
        </p:nvSpPr>
        <p:spPr bwMode="auto">
          <a:xfrm>
            <a:off x="0" y="5357813"/>
            <a:ext cx="184150" cy="369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rgbClr val="C0000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42910" y="4643450"/>
            <a:ext cx="792961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grupo de jóvenes amigas brindan con manzanilla en el Real de la Feria.  ¡Ojo! No confundir  con la clásica manzanilla de “</a:t>
            </a:r>
            <a:r>
              <a:rPr lang="es-ES" b="1" dirty="0" err="1" smtClean="0">
                <a:effectLst>
                  <a:glow rad="101600">
                    <a:srgbClr val="C00000">
                      <a:alpha val="60000"/>
                    </a:srgbClr>
                  </a:glow>
                  <a:outerShdw blurRad="38100" dist="38100" dir="2700000" algn="tl">
                    <a:srgbClr val="000000">
                      <a:alpha val="43137"/>
                    </a:srgbClr>
                  </a:outerShdw>
                </a:effectLst>
              </a:rPr>
              <a:t>Pompadour</a:t>
            </a:r>
            <a:r>
              <a:rPr lang="es-ES" b="1" dirty="0" smtClean="0">
                <a:effectLst>
                  <a:glow rad="101600">
                    <a:srgbClr val="C00000">
                      <a:alpha val="60000"/>
                    </a:srgbClr>
                  </a:glow>
                  <a:outerShdw blurRad="38100" dist="38100" dir="2700000" algn="tl">
                    <a:srgbClr val="000000">
                      <a:alpha val="43137"/>
                    </a:srgbClr>
                  </a:outerShdw>
                </a:effectLst>
              </a:rPr>
              <a:t>”, esta se sube a la cabeza y te forma una resaca que </a:t>
            </a:r>
            <a:r>
              <a:rPr lang="es-ES" b="1" dirty="0" err="1" smtClean="0">
                <a:effectLst>
                  <a:glow rad="101600">
                    <a:srgbClr val="C00000">
                      <a:alpha val="60000"/>
                    </a:srgbClr>
                  </a:glow>
                  <a:outerShdw blurRad="38100" dist="38100" dir="2700000" algn="tl">
                    <a:srgbClr val="000000">
                      <a:alpha val="43137"/>
                    </a:srgbClr>
                  </a:outerShdw>
                </a:effectLst>
              </a:rPr>
              <a:t>paqué</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paqué</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
            <a:ext cx="9144000" cy="5715000"/>
          </a:xfrm>
          <a:prstGeom prst="rect">
            <a:avLst/>
          </a:prstGeom>
          <a:blipFill>
            <a:blip r:embed="rId2"/>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 name="1 Rectángulo"/>
          <p:cNvSpPr/>
          <p:nvPr/>
        </p:nvSpPr>
        <p:spPr>
          <a:xfrm>
            <a:off x="0" y="1"/>
            <a:ext cx="9144000" cy="5715000"/>
          </a:xfrm>
          <a:prstGeom prst="rect">
            <a:avLst/>
          </a:prstGeom>
          <a:blipFill>
            <a:blip r:embed="rId2"/>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 name="2 Rectángulo"/>
          <p:cNvSpPr/>
          <p:nvPr/>
        </p:nvSpPr>
        <p:spPr>
          <a:xfrm>
            <a:off x="0" y="0"/>
            <a:ext cx="9144000" cy="5715000"/>
          </a:xfrm>
          <a:prstGeom prst="rect">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28596" y="4514671"/>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retirada de las mascarillas obligatorias en interiores y la celebración de las Fallas y Semana Santa confirman una nueva etapa en la actividad festiva popular tras dos años de pandemia. Ahora es el turno de Feria de Abril de Sevilla.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1" nodeType="withEffect">
                                  <p:stCondLst>
                                    <p:cond delay="0"/>
                                  </p:stCondLst>
                                  <p:childTnLst>
                                    <p:animEffect transition="out" filter="checkerboard(across)">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4" presetClass="entr" presetSubtype="3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17" presetClass="entr" presetSubtype="10"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272" fill="hold" grpId="2"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2" grpId="1" animBg="1"/>
      <p:bldP spid="3" grpId="0" animBg="1"/>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bmp"/>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untitled.bmp"/>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388" y="4657725"/>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rgbClr val="C00000">
                      <a:alpha val="60000"/>
                    </a:srgbClr>
                  </a:glow>
                  <a:outerShdw blurRad="38100" dist="38100" dir="2700000" algn="tl">
                    <a:srgbClr val="1F497D"/>
                  </a:outerShdw>
                </a:effectLst>
              </a:rPr>
              <a:t>Uuuuuuuum</a:t>
            </a:r>
            <a:r>
              <a:rPr lang="es-ES" b="1" dirty="0">
                <a:effectLst>
                  <a:glow rad="101600">
                    <a:srgbClr val="C00000">
                      <a:alpha val="60000"/>
                    </a:srgbClr>
                  </a:glow>
                  <a:outerShdw blurRad="38100" dist="38100" dir="2700000" algn="tl">
                    <a:srgbClr val="1F497D"/>
                  </a:outerShdw>
                </a:effectLst>
              </a:rPr>
              <a:t>,,,,, veamos cual elijo, hay tantos que no se cual coger, </a:t>
            </a:r>
            <a:r>
              <a:rPr lang="es-ES" b="1" dirty="0" err="1">
                <a:effectLst>
                  <a:glow rad="101600">
                    <a:srgbClr val="C00000">
                      <a:alpha val="60000"/>
                    </a:srgbClr>
                  </a:glow>
                  <a:outerShdw blurRad="38100" dist="38100" dir="2700000" algn="tl">
                    <a:srgbClr val="1F497D"/>
                  </a:outerShdw>
                </a:effectLst>
              </a:rPr>
              <a:t>aaaah</a:t>
            </a:r>
            <a:r>
              <a:rPr lang="es-ES" b="1" dirty="0">
                <a:effectLst>
                  <a:glow rad="101600">
                    <a:srgbClr val="C00000">
                      <a:alpha val="60000"/>
                    </a:srgbClr>
                  </a:glow>
                  <a:outerShdw blurRad="38100" dist="38100" dir="2700000" algn="tl">
                    <a:srgbClr val="1F497D"/>
                  </a:outerShdw>
                </a:effectLst>
              </a:rPr>
              <a:t> ya se lo que voy a hacer, vamos a ver,,,,, pito, pito, gorgorito, donde vas tu tan bonito, ya está, te ha tocado a ti macho, ala ven </a:t>
            </a:r>
            <a:r>
              <a:rPr lang="es-ES" b="1" dirty="0" err="1">
                <a:effectLst>
                  <a:glow rad="101600">
                    <a:srgbClr val="C00000">
                      <a:alpha val="60000"/>
                    </a:srgbClr>
                  </a:glow>
                  <a:outerShdw blurRad="38100" dist="38100" dir="2700000" algn="tl">
                    <a:srgbClr val="1F497D"/>
                  </a:outerShdw>
                </a:effectLst>
              </a:rPr>
              <a:t>pacá</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1 Imagen" descr="jardin-amba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jardin-amba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jardin-amba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ardin-amba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297363"/>
            <a:ext cx="828198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Yo no soy nadie para llevarle la contraria a los médicos, cuando te quitan estas cosas por lo del colesterol, no discuto si esto tiene colesterol, que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si lo tiene lo tendrá, pero por fuerza tiene que ser del bueno, pero del bueno, bueno. </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3"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vertical)">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18433"/>
                                        </p:tgtEl>
                                        <p:attrNameLst>
                                          <p:attrName>style.visibility</p:attrName>
                                        </p:attrNameLst>
                                      </p:cBhvr>
                                      <p:to>
                                        <p:strVal val="visible"/>
                                      </p:to>
                                    </p:set>
                                    <p:anim calcmode="lin" valueType="num">
                                      <p:cBhvr>
                                        <p:cTn id="16" dur="4000" fill="hold"/>
                                        <p:tgtEl>
                                          <p:spTgt spid="18433"/>
                                        </p:tgtEl>
                                        <p:attrNameLst>
                                          <p:attrName>ppt_w</p:attrName>
                                        </p:attrNameLst>
                                      </p:cBhvr>
                                      <p:tavLst>
                                        <p:tav tm="0">
                                          <p:val>
                                            <p:strVal val="4/3*#ppt_w"/>
                                          </p:val>
                                        </p:tav>
                                        <p:tav tm="100000">
                                          <p:val>
                                            <p:strVal val="#ppt_w"/>
                                          </p:val>
                                        </p:tav>
                                      </p:tavLst>
                                    </p:anim>
                                    <p:anim calcmode="lin" valueType="num">
                                      <p:cBhvr>
                                        <p:cTn id="17" dur="4000" fill="hold"/>
                                        <p:tgtEl>
                                          <p:spTgt spid="18433"/>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uen-tiempo-invierno-schoenes-Winterwetter-a23289006.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Buen-tiempo-invierno-schoenes-Winterwetter-a23289006.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285984" y="5214954"/>
            <a:ext cx="5904180"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Camarita, camarita, dime ¿Quién es la más guapita?</a:t>
            </a:r>
            <a:endParaRPr lang="es-ES" b="1" dirty="0">
              <a:effectLst>
                <a:glow rad="101600">
                  <a:srgbClr val="C00000">
                    <a:alpha val="60000"/>
                  </a:srgbClr>
                </a:glow>
                <a:outerShdw blurRad="38100" dist="38100" dir="2700000" algn="tl">
                  <a:srgbClr val="000000">
                    <a:alpha val="43137"/>
                  </a:srgbClr>
                </a:outerShdw>
              </a:effectLst>
            </a:endParaRPr>
          </a:p>
        </p:txBody>
      </p:sp>
      <p:cxnSp>
        <p:nvCxnSpPr>
          <p:cNvPr id="7" name="6 Conector recto de flecha"/>
          <p:cNvCxnSpPr/>
          <p:nvPr/>
        </p:nvCxnSpPr>
        <p:spPr>
          <a:xfrm rot="5400000" flipH="1" flipV="1">
            <a:off x="3964777" y="4321979"/>
            <a:ext cx="1643074"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142844" y="4429136"/>
            <a:ext cx="2826415"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Y tu vas y te lo crees.</a:t>
            </a:r>
          </a:p>
          <a:p>
            <a:r>
              <a:rPr lang="es-ES" b="1" dirty="0" smtClean="0">
                <a:effectLst>
                  <a:glow rad="101600">
                    <a:srgbClr val="C00000">
                      <a:alpha val="60000"/>
                    </a:srgbClr>
                  </a:glow>
                  <a:outerShdw blurRad="38100" dist="38100" dir="2700000" algn="tl">
                    <a:srgbClr val="000000">
                      <a:alpha val="43137"/>
                    </a:srgbClr>
                  </a:outerShdw>
                </a:effectLst>
              </a:rPr>
              <a:t>Soy yo nena, tu mamita.</a:t>
            </a:r>
            <a:endParaRPr lang="es-ES" b="1" dirty="0">
              <a:effectLst>
                <a:glow rad="101600">
                  <a:srgbClr val="C00000">
                    <a:alpha val="60000"/>
                  </a:srgbClr>
                </a:glow>
                <a:outerShdw blurRad="38100" dist="38100" dir="2700000" algn="tl">
                  <a:srgbClr val="000000">
                    <a:alpha val="43137"/>
                  </a:srgbClr>
                </a:outerShdw>
              </a:effectLst>
            </a:endParaRPr>
          </a:p>
        </p:txBody>
      </p:sp>
      <p:cxnSp>
        <p:nvCxnSpPr>
          <p:cNvPr id="11" name="10 Conector recto de flecha"/>
          <p:cNvCxnSpPr/>
          <p:nvPr/>
        </p:nvCxnSpPr>
        <p:spPr>
          <a:xfrm rot="5400000" flipH="1" flipV="1">
            <a:off x="500034" y="3643318"/>
            <a:ext cx="1428760"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17000">
        <p14:gallery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55"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0.7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par>
                                <p:cTn id="22" presetID="17" presetClass="entr" presetSubtype="4" fill="hold" nodeType="withEffect">
                                  <p:stCondLst>
                                    <p:cond delay="3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
                                          </p:val>
                                        </p:tav>
                                        <p:tav tm="100000">
                                          <p:val>
                                            <p:strVal val="#ppt_x"/>
                                          </p:val>
                                        </p:tav>
                                      </p:tavLst>
                                    </p:anim>
                                    <p:anim calcmode="lin" valueType="num">
                                      <p:cBhvr>
                                        <p:cTn id="25" dur="2000" fill="hold"/>
                                        <p:tgtEl>
                                          <p:spTgt spid="7"/>
                                        </p:tgtEl>
                                        <p:attrNameLst>
                                          <p:attrName>ppt_y</p:attrName>
                                        </p:attrNameLst>
                                      </p:cBhvr>
                                      <p:tavLst>
                                        <p:tav tm="0">
                                          <p:val>
                                            <p:strVal val="#ppt_y+#ppt_h/2"/>
                                          </p:val>
                                        </p:tav>
                                        <p:tav tm="100000">
                                          <p:val>
                                            <p:strVal val="#ppt_y"/>
                                          </p:val>
                                        </p:tav>
                                      </p:tavLst>
                                    </p:anim>
                                    <p:anim calcmode="lin" valueType="num">
                                      <p:cBhvr>
                                        <p:cTn id="26" dur="2000" fill="hold"/>
                                        <p:tgtEl>
                                          <p:spTgt spid="7"/>
                                        </p:tgtEl>
                                        <p:attrNameLst>
                                          <p:attrName>ppt_w</p:attrName>
                                        </p:attrNameLst>
                                      </p:cBhvr>
                                      <p:tavLst>
                                        <p:tav tm="0">
                                          <p:val>
                                            <p:strVal val="#ppt_w"/>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8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par>
                                <p:cTn id="34" presetID="17" presetClass="entr" presetSubtype="4" fill="hold" nodeType="withEffect">
                                  <p:stCondLst>
                                    <p:cond delay="25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ppt_x</p:attrName>
                                        </p:attrNameLst>
                                      </p:cBhvr>
                                      <p:tavLst>
                                        <p:tav tm="0">
                                          <p:val>
                                            <p:strVal val="#ppt_x"/>
                                          </p:val>
                                        </p:tav>
                                        <p:tav tm="100000">
                                          <p:val>
                                            <p:strVal val="#ppt_x"/>
                                          </p:val>
                                        </p:tav>
                                      </p:tavLst>
                                    </p:anim>
                                    <p:anim calcmode="lin" valueType="num">
                                      <p:cBhvr>
                                        <p:cTn id="37" dur="2000" fill="hold"/>
                                        <p:tgtEl>
                                          <p:spTgt spid="11"/>
                                        </p:tgtEl>
                                        <p:attrNameLst>
                                          <p:attrName>ppt_y</p:attrName>
                                        </p:attrNameLst>
                                      </p:cBhvr>
                                      <p:tavLst>
                                        <p:tav tm="0">
                                          <p:val>
                                            <p:strVal val="#ppt_y+#ppt_h/2"/>
                                          </p:val>
                                        </p:tav>
                                        <p:tav tm="100000">
                                          <p:val>
                                            <p:strVal val="#ppt_y"/>
                                          </p:val>
                                        </p:tav>
                                      </p:tavLst>
                                    </p:anim>
                                    <p:anim calcmode="lin" valueType="num">
                                      <p:cBhvr>
                                        <p:cTn id="38" dur="2000" fill="hold"/>
                                        <p:tgtEl>
                                          <p:spTgt spid="11"/>
                                        </p:tgtEl>
                                        <p:attrNameLst>
                                          <p:attrName>ppt_w</p:attrName>
                                        </p:attrNameLst>
                                      </p:cBhvr>
                                      <p:tavLst>
                                        <p:tav tm="0">
                                          <p:val>
                                            <p:strVal val="#ppt_w"/>
                                          </p:val>
                                        </p:tav>
                                        <p:tav tm="100000">
                                          <p:val>
                                            <p:strVal val="#ppt_w"/>
                                          </p:val>
                                        </p:tav>
                                      </p:tavLst>
                                    </p:anim>
                                    <p:anim calcmode="lin" valueType="num">
                                      <p:cBhvr>
                                        <p:cTn id="39"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24  florida - copi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57158"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tradicional Paseo de Caballos y Enganches es uno de los espectáculos más hermosos de la Feria de Abril. En las calles del Real se dan cita magníficos ejemplares equinos y una amplia gama de hermosos carruajes que son auténticas obras de arte.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ifornia-wallpaper_2.jpg"/>
          <p:cNvPicPr>
            <a:picLocks noChangeAspect="1"/>
          </p:cNvPicPr>
          <p:nvPr/>
        </p:nvPicPr>
        <p:blipFill>
          <a:blip r:embed="rId2"/>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28596"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el fin de conservar y rescatar los coches de caballos existentes en toda la comunidad andaluza, en 1985 se funda en Sevilla el Real Club de Enganches de Andalucía, dando fuerza a un arte casi desaparecido y recuperando del olvido cientos de carruajes con un gran valor patrimonial.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eppelin-Airship-Pax.jpg"/>
          <p:cNvPicPr>
            <a:picLocks noChangeAspect="1"/>
          </p:cNvPicPr>
          <p:nvPr/>
        </p:nvPicPr>
        <p:blipFill>
          <a:blip r:embed="rId2"/>
          <a:srcRect/>
          <a:stretch>
            <a:fillRect/>
          </a:stretch>
        </p:blipFill>
        <p:spPr bwMode="auto">
          <a:xfrm>
            <a:off x="0" y="0"/>
            <a:ext cx="9144000"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699" name="4 CuadroTexto"/>
          <p:cNvSpPr txBox="1">
            <a:spLocks noChangeArrowheads="1"/>
          </p:cNvSpPr>
          <p:nvPr/>
        </p:nvSpPr>
        <p:spPr bwMode="auto">
          <a:xfrm>
            <a:off x="0" y="5407025"/>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b="1">
              <a:solidFill>
                <a:schemeClr val="tx1"/>
              </a:solidFill>
              <a:effectLst>
                <a:outerShdw blurRad="38100" dist="38100" dir="2700000" algn="tl">
                  <a:srgbClr val="000000"/>
                </a:outerShdw>
              </a:effectLst>
              <a:cs typeface="Arial" charset="0"/>
            </a:endParaRPr>
          </a:p>
        </p:txBody>
      </p:sp>
      <p:sp>
        <p:nvSpPr>
          <p:cNvPr id="7" name="6 CuadroTexto"/>
          <p:cNvSpPr txBox="1"/>
          <p:nvPr/>
        </p:nvSpPr>
        <p:spPr>
          <a:xfrm>
            <a:off x="571472" y="4643450"/>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Tradicionalmente, con la colaboración del Ayuntamiento de Sevilla, se organiza una exhibición en la Plaza de Toros de la Maestranza de Sevilla, el domingo previo a la Feria a las doce de la mañana.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su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572000" y="0"/>
            <a:ext cx="4572000" cy="5715000"/>
          </a:xfrm>
          <a:prstGeom prst="rect">
            <a:avLst/>
          </a:prstGeom>
          <a:solidFill>
            <a:srgbClr val="D6A3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4572000" cy="5715000"/>
          </a:xfrm>
          <a:prstGeom prst="rect">
            <a:avLst/>
          </a:prstGeom>
          <a:solidFill>
            <a:srgbClr val="D6A3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85720" y="435769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Durante los días de feria y para mejorar la movilidad por las calzadas del Real, solo podrán acceder al recinto durante el horario de Paseo de Caballos y Enganches, los 1.400 carruajes que previamente hayan obtenido la correspondiente matrícula municipal.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strVal val="4/3*#ppt_w"/>
                                          </p:val>
                                        </p:tav>
                                        <p:tav tm="100000">
                                          <p:val>
                                            <p:strVal val="#ppt_w"/>
                                          </p:val>
                                        </p:tav>
                                      </p:tavLst>
                                    </p:anim>
                                    <p:anim calcmode="lin" valueType="num">
                                      <p:cBhvr>
                                        <p:cTn id="26" dur="3500" fill="hold"/>
                                        <p:tgtEl>
                                          <p:spTgt spid="2"/>
                                        </p:tgtEl>
                                        <p:attrNameLst>
                                          <p:attrName>ppt_h</p:attrName>
                                        </p:attrNameLst>
                                      </p:cBhvr>
                                      <p:tavLst>
                                        <p:tav tm="0">
                                          <p:val>
                                            <p:strVal val="4/3*#ppt_h"/>
                                          </p:val>
                                        </p:tav>
                                        <p:tav tm="100000">
                                          <p:val>
                                            <p:strVal val="#ppt_h"/>
                                          </p:val>
                                        </p:tav>
                                      </p:tavLst>
                                    </p:anim>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animBg="1"/>
      <p:bldP spid="8" grpId="1" animBg="1"/>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angeles-skylin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85720" y="4643450"/>
            <a:ext cx="842968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vestimenta típica en la Feria de Abril para montar a caballo es el llamado "traje de corto". Proviene de las ropas que se llevaban en el pasado en las tareas del campo con el ganado. Desde entonces apenas ha variado.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flip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stacion-El-Escorial-a24016532.jpg"/>
          <p:cNvPicPr>
            <a:picLocks noChangeAspect="1"/>
          </p:cNvPicPr>
          <p:nvPr/>
        </p:nvPicPr>
        <p:blipFill>
          <a:blip r:embed="rId2"/>
          <a:stretch>
            <a:fillRect/>
          </a:stretch>
        </p:blipFill>
        <p:spPr bwMode="auto">
          <a:xfrm>
            <a:off x="0" y="0"/>
            <a:ext cx="9144000" cy="6143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Estacion-El-Escorial-a24016532.jpg"/>
          <p:cNvPicPr>
            <a:picLocks noChangeAspect="1"/>
          </p:cNvPicPr>
          <p:nvPr/>
        </p:nvPicPr>
        <p:blipFill>
          <a:blip r:embed="rId2"/>
          <a:stretch>
            <a:fillRect/>
          </a:stretch>
        </p:blipFill>
        <p:spPr bwMode="auto">
          <a:xfrm>
            <a:off x="0" y="0"/>
            <a:ext cx="9144000" cy="6143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85720" y="4643450"/>
            <a:ext cx="85725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Cuando el pantalón del traje de corto es sustituido por una falda larga se le llama "traje de amazona", y la monta es con ambas piernas en el mismo lado del caballo.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66.jpg"/>
          <p:cNvPicPr>
            <a:picLocks noChangeAspect="1"/>
          </p:cNvPicPr>
          <p:nvPr/>
        </p:nvPicPr>
        <p:blipFill>
          <a:blip r:embed="rId2"/>
          <a:srcRect/>
          <a:stretch>
            <a:fillRect/>
          </a:stretch>
        </p:blipFill>
        <p:spPr bwMode="auto">
          <a:xfrm>
            <a:off x="0" y="0"/>
            <a:ext cx="9144000"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6.jpg"/>
          <p:cNvPicPr>
            <a:picLocks noChangeAspect="1"/>
          </p:cNvPicPr>
          <p:nvPr/>
        </p:nvPicPr>
        <p:blipFill>
          <a:blip r:embed="rId2"/>
          <a:srcRect/>
          <a:stretch>
            <a:fillRect/>
          </a:stretch>
        </p:blipFill>
        <p:spPr bwMode="auto">
          <a:xfrm>
            <a:off x="0" y="0"/>
            <a:ext cx="9144000"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873625"/>
            <a:ext cx="849788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60000"/>
                    </a:srgbClr>
                  </a:glow>
                  <a:outerShdw blurRad="38100" dist="38100" dir="2700000" algn="tl">
                    <a:srgbClr val="1F497D"/>
                  </a:outerShdw>
                </a:effectLst>
              </a:rPr>
              <a:t>Es morena y cordobesa,,, tiene aires de sultana y corazón de princesa,,,, en Córdoba la encontré,,, cuando en la feria de </a:t>
            </a:r>
            <a:r>
              <a:rPr lang="es-ES" b="1" dirty="0" smtClean="0">
                <a:effectLst>
                  <a:glow rad="101600">
                    <a:srgbClr val="C00000">
                      <a:alpha val="60000"/>
                    </a:srgbClr>
                  </a:glow>
                  <a:outerShdw blurRad="38100" dist="38100" dir="2700000" algn="tl">
                    <a:srgbClr val="1F497D"/>
                  </a:outerShdw>
                </a:effectLst>
              </a:rPr>
              <a:t>mayo las </a:t>
            </a:r>
            <a:r>
              <a:rPr lang="es-ES" b="1" dirty="0">
                <a:effectLst>
                  <a:glow rad="101600">
                    <a:srgbClr val="C00000">
                      <a:alpha val="60000"/>
                    </a:srgbClr>
                  </a:glow>
                  <a:outerShdw blurRad="38100" dist="38100" dir="2700000" algn="tl">
                    <a:srgbClr val="1F497D"/>
                  </a:outerShdw>
                </a:effectLst>
              </a:rPr>
              <a:t>30 </a:t>
            </a:r>
            <a:r>
              <a:rPr lang="es-ES" b="1" dirty="0" smtClean="0">
                <a:effectLst>
                  <a:glow rad="101600">
                    <a:srgbClr val="C00000">
                      <a:alpha val="60000"/>
                    </a:srgbClr>
                  </a:glow>
                  <a:outerShdw blurRad="38100" dist="38100" dir="2700000" algn="tl">
                    <a:srgbClr val="1F497D"/>
                  </a:outerShdw>
                </a:effectLst>
              </a:rPr>
              <a:t>mulas </a:t>
            </a:r>
            <a:r>
              <a:rPr lang="es-ES" b="1" dirty="0">
                <a:effectLst>
                  <a:glow rad="101600">
                    <a:srgbClr val="C00000">
                      <a:alpha val="60000"/>
                    </a:srgbClr>
                  </a:glow>
                  <a:outerShdw blurRad="38100" dist="38100" dir="2700000" algn="tl">
                    <a:srgbClr val="1F497D"/>
                  </a:outerShdw>
                </a:effectLst>
              </a:rPr>
              <a:t>compré.</a:t>
            </a:r>
          </a:p>
        </p:txBody>
      </p:sp>
    </p:spTree>
  </p:cSld>
  <p:clrMapOvr>
    <a:masterClrMapping/>
  </p:clrMapOvr>
  <mc:AlternateContent xmlns:mc="http://schemas.openxmlformats.org/markup-compatibility/2006" xmlns:p14="http://schemas.microsoft.com/office/powerpoint/2010/main">
    <mc:Choice Requires="p14">
      <p:transition spd="slow" p14:dur="200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hermoso-invierno-lovely-winter-1920x1200-wallpaper.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hermoso-invierno-lovely-winter-1920x1200-wallpaper.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39750" y="4873625"/>
            <a:ext cx="79200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Que belleza, que postín, que saber estar, que curvas, que figura, que altanería, que pelaje, que alegría,,,,,,, que caballo mas bonito, la leche.</a:t>
            </a:r>
          </a:p>
        </p:txBody>
      </p:sp>
    </p:spTree>
  </p:cSld>
  <p:clrMapOvr>
    <a:masterClrMapping/>
  </p:clrMapOvr>
  <mc:AlternateContent xmlns:mc="http://schemas.openxmlformats.org/markup-compatibility/2006" xmlns:p14="http://schemas.microsoft.com/office/powerpoint/2010/main">
    <mc:Choice Requires="p14">
      <p:transition spd="slow" p14:dur="2000" advTm="21000">
        <p14:switch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1"/>
                                          </p:val>
                                        </p:tav>
                                        <p:tav tm="100000">
                                          <p:val>
                                            <p:strVal val="#ppt_x"/>
                                          </p:val>
                                        </p:tav>
                                      </p:tavLst>
                                    </p:anim>
                                    <p:anim calcmode="lin" valueType="num">
                                      <p:cBhvr>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ami_Publik_-_wallpaper_travel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993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b="1">
              <a:solidFill>
                <a:schemeClr val="tx1"/>
              </a:solidFill>
              <a:effectLst>
                <a:outerShdw blurRad="38100" dist="38100" dir="2700000" algn="tl">
                  <a:srgbClr val="000000"/>
                </a:outerShdw>
              </a:effectLst>
              <a:cs typeface="Arial" charset="0"/>
            </a:endParaRPr>
          </a:p>
        </p:txBody>
      </p:sp>
      <p:sp>
        <p:nvSpPr>
          <p:cNvPr id="5" name="4 CuadroTexto"/>
          <p:cNvSpPr txBox="1"/>
          <p:nvPr/>
        </p:nvSpPr>
        <p:spPr>
          <a:xfrm>
            <a:off x="539750" y="4586288"/>
            <a:ext cx="46069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Hoye pepillo ¿pedimos unos calamares o algo </a:t>
            </a:r>
            <a:r>
              <a:rPr lang="es-ES" b="1" dirty="0" err="1">
                <a:effectLst>
                  <a:glow rad="101600">
                    <a:schemeClr val="accent2">
                      <a:satMod val="175000"/>
                      <a:alpha val="40000"/>
                    </a:schemeClr>
                  </a:glow>
                  <a:outerShdw blurRad="38100" dist="38100" dir="2700000" algn="tl">
                    <a:srgbClr val="000000">
                      <a:alpha val="43137"/>
                    </a:srgbClr>
                  </a:outerShdw>
                </a:effectLst>
              </a:rPr>
              <a:t>pa</a:t>
            </a:r>
            <a:r>
              <a:rPr lang="es-ES" b="1" dirty="0">
                <a:effectLst>
                  <a:glow rad="101600">
                    <a:schemeClr val="accent2">
                      <a:satMod val="175000"/>
                      <a:alpha val="40000"/>
                    </a:schemeClr>
                  </a:glow>
                  <a:outerShdw blurRad="38100" dist="38100" dir="2700000" algn="tl">
                    <a:srgbClr val="000000">
                      <a:alpha val="43137"/>
                    </a:srgbClr>
                  </a:outerShdw>
                </a:effectLst>
              </a:rPr>
              <a:t> picar? es que el vino así solo cae muy hondo ¿no te parece?.</a:t>
            </a:r>
          </a:p>
        </p:txBody>
      </p:sp>
      <p:cxnSp>
        <p:nvCxnSpPr>
          <p:cNvPr id="8" name="7 Conector recto de flecha"/>
          <p:cNvCxnSpPr/>
          <p:nvPr/>
        </p:nvCxnSpPr>
        <p:spPr>
          <a:xfrm flipV="1">
            <a:off x="4716463" y="3230563"/>
            <a:ext cx="71437" cy="1282700"/>
          </a:xfrm>
          <a:prstGeom prst="straightConnector1">
            <a:avLst/>
          </a:prstGeom>
          <a:ln w="38100">
            <a:noFill/>
            <a:tailEnd type="arrow"/>
          </a:ln>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5429256" y="4071946"/>
            <a:ext cx="3576637"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60000"/>
                    </a:srgbClr>
                  </a:glow>
                  <a:outerShdw blurRad="38100" dist="38100" dir="2700000" algn="tl">
                    <a:srgbClr val="1F497D"/>
                  </a:outerShdw>
                </a:effectLst>
              </a:rPr>
              <a:t>Lo que tu digas </a:t>
            </a:r>
            <a:r>
              <a:rPr lang="es-ES" b="1" dirty="0" smtClean="0">
                <a:effectLst>
                  <a:glow rad="101600">
                    <a:srgbClr val="C00000">
                      <a:alpha val="60000"/>
                    </a:srgbClr>
                  </a:glow>
                  <a:outerShdw blurRad="38100" dist="38100" dir="2700000" algn="tl">
                    <a:srgbClr val="1F497D"/>
                  </a:outerShdw>
                </a:effectLst>
              </a:rPr>
              <a:t>Paco, </a:t>
            </a:r>
            <a:r>
              <a:rPr lang="es-ES" b="1" dirty="0">
                <a:effectLst>
                  <a:glow rad="101600">
                    <a:srgbClr val="C00000">
                      <a:alpha val="60000"/>
                    </a:srgbClr>
                  </a:glow>
                  <a:outerShdw blurRad="38100" dist="38100" dir="2700000" algn="tl">
                    <a:srgbClr val="1F497D"/>
                  </a:outerShdw>
                </a:effectLst>
              </a:rPr>
              <a:t>pero eso si, pagas tu que </a:t>
            </a:r>
            <a:r>
              <a:rPr lang="es-ES" b="1" dirty="0" smtClean="0">
                <a:effectLst>
                  <a:glow rad="101600">
                    <a:srgbClr val="C00000">
                      <a:alpha val="60000"/>
                    </a:srgbClr>
                  </a:glow>
                  <a:outerShdw blurRad="38100" dist="38100" dir="2700000" algn="tl">
                    <a:srgbClr val="1F497D"/>
                  </a:outerShdw>
                </a:effectLst>
              </a:rPr>
              <a:t>yo estoy </a:t>
            </a:r>
            <a:r>
              <a:rPr lang="es-ES" b="1" dirty="0">
                <a:effectLst>
                  <a:glow rad="101600">
                    <a:srgbClr val="C00000">
                      <a:alpha val="60000"/>
                    </a:srgbClr>
                  </a:glow>
                  <a:outerShdw blurRad="38100" dist="38100" dir="2700000" algn="tl">
                    <a:srgbClr val="1F497D"/>
                  </a:outerShdw>
                </a:effectLst>
              </a:rPr>
              <a:t>a dos velas hasta que me de mi papi “la paga</a:t>
            </a:r>
            <a:r>
              <a:rPr lang="es-ES" b="1" dirty="0" smtClean="0">
                <a:effectLst>
                  <a:glow rad="101600">
                    <a:srgbClr val="C00000">
                      <a:alpha val="60000"/>
                    </a:srgbClr>
                  </a:glow>
                  <a:outerShdw blurRad="38100" dist="38100" dir="2700000" algn="tl">
                    <a:srgbClr val="1F497D"/>
                  </a:outerShdw>
                </a:effectLst>
              </a:rPr>
              <a:t>”, que anoche en el Bingo me quedé </a:t>
            </a:r>
            <a:r>
              <a:rPr lang="es-ES" b="1" dirty="0" smtClean="0">
                <a:effectLst>
                  <a:glow rad="101600">
                    <a:srgbClr val="C00000">
                      <a:alpha val="60000"/>
                    </a:srgbClr>
                  </a:glow>
                  <a:outerShdw blurRad="38100" dist="38100" dir="2700000" algn="tl">
                    <a:srgbClr val="1F497D"/>
                  </a:outerShdw>
                </a:effectLst>
              </a:rPr>
              <a:t>a dos “velas”.</a:t>
            </a:r>
            <a:endParaRPr lang="es-ES" b="1" dirty="0">
              <a:effectLst>
                <a:glow rad="101600">
                  <a:srgbClr val="C00000">
                    <a:alpha val="60000"/>
                  </a:srgbClr>
                </a:glow>
                <a:outerShdw blurRad="38100" dist="38100" dir="2700000" algn="tl">
                  <a:srgbClr val="1F497D"/>
                </a:outerShdw>
              </a:effectLst>
            </a:endParaRPr>
          </a:p>
        </p:txBody>
      </p:sp>
      <p:cxnSp>
        <p:nvCxnSpPr>
          <p:cNvPr id="11" name="10 Conector recto de flecha"/>
          <p:cNvCxnSpPr/>
          <p:nvPr/>
        </p:nvCxnSpPr>
        <p:spPr>
          <a:xfrm flipV="1">
            <a:off x="8316913" y="2617788"/>
            <a:ext cx="0" cy="1535112"/>
          </a:xfrm>
          <a:prstGeom prst="straightConnector1">
            <a:avLst/>
          </a:prstGeom>
          <a:ln w="38100">
            <a:noFill/>
            <a:tailEnd type="arrow"/>
          </a:ln>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cxnSp>
        <p:nvCxnSpPr>
          <p:cNvPr id="12" name="11 Conector recto de flecha"/>
          <p:cNvCxnSpPr/>
          <p:nvPr/>
        </p:nvCxnSpPr>
        <p:spPr>
          <a:xfrm rot="5400000" flipH="1" flipV="1">
            <a:off x="7715272" y="3429004"/>
            <a:ext cx="1285884"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17 Conector recto de flecha"/>
          <p:cNvCxnSpPr/>
          <p:nvPr/>
        </p:nvCxnSpPr>
        <p:spPr>
          <a:xfrm rot="5400000" flipH="1" flipV="1">
            <a:off x="4000496" y="3929070"/>
            <a:ext cx="1214446" cy="7143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par>
                                <p:cTn id="21" presetID="17" presetClass="entr" presetSubtype="4" fill="hold" nodeType="withEffect">
                                  <p:stCondLst>
                                    <p:cond delay="7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2000" fill="hold"/>
                                        <p:tgtEl>
                                          <p:spTgt spid="18"/>
                                        </p:tgtEl>
                                        <p:attrNameLst>
                                          <p:attrName>ppt_x</p:attrName>
                                        </p:attrNameLst>
                                      </p:cBhvr>
                                      <p:tavLst>
                                        <p:tav tm="0">
                                          <p:val>
                                            <p:strVal val="#ppt_x"/>
                                          </p:val>
                                        </p:tav>
                                        <p:tav tm="100000">
                                          <p:val>
                                            <p:strVal val="#ppt_x"/>
                                          </p:val>
                                        </p:tav>
                                      </p:tavLst>
                                    </p:anim>
                                    <p:anim calcmode="lin" valueType="num">
                                      <p:cBhvr>
                                        <p:cTn id="24" dur="2000" fill="hold"/>
                                        <p:tgtEl>
                                          <p:spTgt spid="18"/>
                                        </p:tgtEl>
                                        <p:attrNameLst>
                                          <p:attrName>ppt_y</p:attrName>
                                        </p:attrNameLst>
                                      </p:cBhvr>
                                      <p:tavLst>
                                        <p:tav tm="0">
                                          <p:val>
                                            <p:strVal val="#ppt_y+#ppt_h/2"/>
                                          </p:val>
                                        </p:tav>
                                        <p:tav tm="100000">
                                          <p:val>
                                            <p:strVal val="#ppt_y"/>
                                          </p:val>
                                        </p:tav>
                                      </p:tavLst>
                                    </p:anim>
                                    <p:anim calcmode="lin" valueType="num">
                                      <p:cBhvr>
                                        <p:cTn id="25" dur="2000" fill="hold"/>
                                        <p:tgtEl>
                                          <p:spTgt spid="18"/>
                                        </p:tgtEl>
                                        <p:attrNameLst>
                                          <p:attrName>ppt_w</p:attrName>
                                        </p:attrNameLst>
                                      </p:cBhvr>
                                      <p:tavLst>
                                        <p:tav tm="0">
                                          <p:val>
                                            <p:strVal val="#ppt_w"/>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childTnLst>
                                </p:cTn>
                              </p:par>
                            </p:childTnLst>
                          </p:cTn>
                        </p:par>
                        <p:par>
                          <p:cTn id="27" fill="hold">
                            <p:stCondLst>
                              <p:cond delay="126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par>
                                <p:cTn id="33" presetID="17" presetClass="entr" presetSubtype="4" fill="hold" nodeType="withEffect">
                                  <p:stCondLst>
                                    <p:cond delay="10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2000" fill="hold"/>
                                        <p:tgtEl>
                                          <p:spTgt spid="12"/>
                                        </p:tgtEl>
                                        <p:attrNameLst>
                                          <p:attrName>ppt_x</p:attrName>
                                        </p:attrNameLst>
                                      </p:cBhvr>
                                      <p:tavLst>
                                        <p:tav tm="0">
                                          <p:val>
                                            <p:strVal val="#ppt_x"/>
                                          </p:val>
                                        </p:tav>
                                        <p:tav tm="100000">
                                          <p:val>
                                            <p:strVal val="#ppt_x"/>
                                          </p:val>
                                        </p:tav>
                                      </p:tavLst>
                                    </p:anim>
                                    <p:anim calcmode="lin" valueType="num">
                                      <p:cBhvr>
                                        <p:cTn id="36" dur="2000" fill="hold"/>
                                        <p:tgtEl>
                                          <p:spTgt spid="12"/>
                                        </p:tgtEl>
                                        <p:attrNameLst>
                                          <p:attrName>ppt_y</p:attrName>
                                        </p:attrNameLst>
                                      </p:cBhvr>
                                      <p:tavLst>
                                        <p:tav tm="0">
                                          <p:val>
                                            <p:strVal val="#ppt_y+#ppt_h/2"/>
                                          </p:val>
                                        </p:tav>
                                        <p:tav tm="100000">
                                          <p:val>
                                            <p:strVal val="#ppt_y"/>
                                          </p:val>
                                        </p:tav>
                                      </p:tavLst>
                                    </p:anim>
                                    <p:anim calcmode="lin" valueType="num">
                                      <p:cBhvr>
                                        <p:cTn id="37" dur="2000" fill="hold"/>
                                        <p:tgtEl>
                                          <p:spTgt spid="12"/>
                                        </p:tgtEl>
                                        <p:attrNameLst>
                                          <p:attrName>ppt_w</p:attrName>
                                        </p:attrNameLst>
                                      </p:cBhvr>
                                      <p:tavLst>
                                        <p:tav tm="0">
                                          <p:val>
                                            <p:strVal val="#ppt_w"/>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625.jpg"/>
          <p:cNvPicPr>
            <a:picLocks noChangeAspect="1"/>
          </p:cNvPicPr>
          <p:nvPr/>
        </p:nvPicPr>
        <p:blipFill>
          <a:blip r:embed="rId2"/>
          <a:srcRect/>
          <a:stretch>
            <a:fillRect/>
          </a:stretch>
        </p:blipFill>
        <p:spPr bwMode="auto">
          <a:xfrm>
            <a:off x="0" y="6350"/>
            <a:ext cx="9143999"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625.jpg"/>
          <p:cNvPicPr>
            <a:picLocks noChangeAspect="1"/>
          </p:cNvPicPr>
          <p:nvPr/>
        </p:nvPicPr>
        <p:blipFill>
          <a:blip r:embed="rId2"/>
          <a:srcRect/>
          <a:stretch>
            <a:fillRect/>
          </a:stretch>
        </p:blipFill>
        <p:spPr bwMode="auto">
          <a:xfrm>
            <a:off x="0" y="6350"/>
            <a:ext cx="9143999"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14348" y="4929202"/>
            <a:ext cx="785818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Uno de los grandes atractivos del Real de la Feria son los numerosos caballistas y carruajes que lo recorren a diario.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split orient="vert"/>
      </p:transition>
    </mc:Choice>
    <mc:Fallback xmlns="">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jardinjapones3.jpg"/>
          <p:cNvPicPr>
            <a:picLocks noChangeAspect="1"/>
          </p:cNvPicPr>
          <p:nvPr/>
        </p:nvPicPr>
        <p:blipFill>
          <a:blip r:embed="rId2"/>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rgbClr val="C0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50825" y="217488"/>
            <a:ext cx="8642350" cy="5280025"/>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11188" y="457200"/>
            <a:ext cx="7921625" cy="4800600"/>
          </a:xfrm>
          <a:prstGeom prst="rect">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00034" y="4572012"/>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Una de las ligeras reminiscencias que quedan de los orígenes como feria de ganado de la Feria de Abril es el protagonismo del que goza un animal como el caballo.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ferris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55"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ppt_w*0.70"/>
                                          </p:val>
                                        </p:tav>
                                        <p:tav tm="100000">
                                          <p:val>
                                            <p:strVal val="#ppt_w"/>
                                          </p:val>
                                        </p:tav>
                                      </p:tavLst>
                                    </p:anim>
                                    <p:anim calcmode="lin" valueType="num">
                                      <p:cBhvr>
                                        <p:cTn id="17" dur="3000" fill="hold"/>
                                        <p:tgtEl>
                                          <p:spTgt spid="3"/>
                                        </p:tgtEl>
                                        <p:attrNameLst>
                                          <p:attrName>ppt_h</p:attrName>
                                        </p:attrNameLst>
                                      </p:cBhvr>
                                      <p:tavLst>
                                        <p:tav tm="0">
                                          <p:val>
                                            <p:strVal val="#ppt_h"/>
                                          </p:val>
                                        </p:tav>
                                        <p:tav tm="100000">
                                          <p:val>
                                            <p:strVal val="#ppt_h"/>
                                          </p:val>
                                        </p:tav>
                                      </p:tavLst>
                                    </p:anim>
                                    <p:animEffect transition="in" filter="fade">
                                      <p:cBhvr>
                                        <p:cTn id="18" dur="3000"/>
                                        <p:tgtEl>
                                          <p:spTgt spid="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236144_1256308962_1240510978_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6858016" y="0"/>
            <a:ext cx="2285984" cy="5715000"/>
          </a:xfrm>
          <a:prstGeom prst="rect">
            <a:avLst/>
          </a:prstGeom>
          <a:solidFill>
            <a:schemeClr val="tx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16" cy="5715000"/>
          </a:xfrm>
          <a:prstGeom prst="rect">
            <a:avLst/>
          </a:prstGeom>
          <a:solidFill>
            <a:srgbClr val="CC00CC">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285984" y="0"/>
            <a:ext cx="2286016" cy="5715000"/>
          </a:xfrm>
          <a:prstGeom prst="rect">
            <a:avLst/>
          </a:prstGeom>
          <a:solidFill>
            <a:srgbClr val="CC00CC">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2285984" cy="5715000"/>
          </a:xfrm>
          <a:prstGeom prst="rect">
            <a:avLst/>
          </a:prstGeom>
          <a:solidFill>
            <a:schemeClr val="tx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28596" y="4357698"/>
            <a:ext cx="828680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Desde las 12:00 horas del mediodía hasta las 20:00 horas de cada jornada de la Feria, las calles del Real se llenan de toda suerte de équidos, bellos carruajes y jinetes que recorren el albero con sus mejores galas mientras captan la atención de los viandantes.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grpId="0"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2"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ppt_y"/>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8"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0-ppt_w/2"/>
                                          </p:val>
                                        </p:tav>
                                      </p:tavLst>
                                    </p:anim>
                                    <p:anim calcmode="lin" valueType="num">
                                      <p:cBhvr additive="base">
                                        <p:cTn id="21" dur="3000"/>
                                        <p:tgtEl>
                                          <p:spTgt spid="7"/>
                                        </p:tgtEl>
                                        <p:attrNameLst>
                                          <p:attrName>ppt_y</p:attrName>
                                        </p:attrNameLst>
                                      </p:cBhvr>
                                      <p:tavLst>
                                        <p:tav tm="0">
                                          <p:val>
                                            <p:strVal val="ppt_y"/>
                                          </p:val>
                                        </p:tav>
                                        <p:tav tm="100000">
                                          <p:val>
                                            <p:strVal val="ppt_y"/>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2"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1+ppt_w/2"/>
                                          </p:val>
                                        </p:tav>
                                      </p:tavLst>
                                    </p:anim>
                                    <p:anim calcmode="lin" valueType="num">
                                      <p:cBhvr additive="base">
                                        <p:cTn id="28" dur="3000"/>
                                        <p:tgtEl>
                                          <p:spTgt spid="8"/>
                                        </p:tgtEl>
                                        <p:attrNameLst>
                                          <p:attrName>ppt_y</p:attrName>
                                        </p:attrNameLst>
                                      </p:cBhvr>
                                      <p:tavLst>
                                        <p:tav tm="0">
                                          <p:val>
                                            <p:strVal val="ppt_y"/>
                                          </p:val>
                                        </p:tav>
                                        <p:tav tm="100000">
                                          <p:val>
                                            <p:strVal val="ppt_y"/>
                                          </p:val>
                                        </p:tav>
                                      </p:tavLst>
                                    </p:anim>
                                    <p:set>
                                      <p:cBhvr>
                                        <p:cTn id="29" dur="1" fill="hold">
                                          <p:stCondLst>
                                            <p:cond delay="2999"/>
                                          </p:stCondLst>
                                        </p:cTn>
                                        <p:tgtEl>
                                          <p:spTgt spid="8"/>
                                        </p:tgtEl>
                                        <p:attrNameLst>
                                          <p:attrName>style.visibility</p:attrName>
                                        </p:attrNameLst>
                                      </p:cBhvr>
                                      <p:to>
                                        <p:strVal val="hidden"/>
                                      </p:to>
                                    </p:set>
                                  </p:childTnLst>
                                </p:cTn>
                              </p:par>
                              <p:par>
                                <p:cTn id="30" presetID="3" presetClass="exit" presetSubtype="5" fill="hold" grpId="0" nodeType="withEffect">
                                  <p:stCondLst>
                                    <p:cond delay="0"/>
                                  </p:stCondLst>
                                  <p:childTnLst>
                                    <p:animEffect transition="out" filter="blinds(vertic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fltVal val="0"/>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1"/>
                                          </p:val>
                                        </p:tav>
                                        <p:tav tm="100000">
                                          <p:val>
                                            <p:strVal val="#ppt_x"/>
                                          </p:val>
                                        </p:tav>
                                      </p:tavLst>
                                    </p:anim>
                                    <p:anim calcmode="lin" valueType="num">
                                      <p:cBhvr>
                                        <p:cTn id="4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esse_metcalfe-1024x768-39301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5">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14282" y="435769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Calle del Infierno. Es el lugar de la Feria de Abril preferido por los más pequeños y los no tan pequeños. En el se encuentran todas las atracciones, los juegos de azar, puestos de restauración etc. Podríamos definirla como un gran parque de atracciones instalado en el Real.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stretch>
            <a:fillRect/>
          </a:stretch>
        </p:blipFill>
        <p:spPr bwMode="auto">
          <a:xfrm>
            <a:off x="-1" y="0"/>
            <a:ext cx="9144001"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2">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00034" y="4286260"/>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Barco Vikingo, el Tren de la Bruja, Los Toritos, La Noria o el famoso Ratón Vacilón, ultiman sus preparativos para brindar diversión a los más pequeños, y no tan pequeños. A las atracciones se las llaman ‘cacharritos’, no hay que perderse la noria, es espectacular.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3000"/>
                                        <p:tgtEl>
                                          <p:spTgt spid="5"/>
                                        </p:tgtEl>
                                      </p:cBhvr>
                                    </p:animEffect>
                                  </p:childTnLst>
                                </p:cTn>
                              </p:par>
                              <p:par>
                                <p:cTn id="22" presetID="8" presetClass="emph" presetSubtype="0" accel="50000" autoRev="1" fill="hold" nodeType="withEffect">
                                  <p:stCondLst>
                                    <p:cond delay="0"/>
                                  </p:stCondLst>
                                  <p:childTnLst>
                                    <p:animRot by="5400000">
                                      <p:cBhvr>
                                        <p:cTn id="23" dur="1500" fill="hold"/>
                                        <p:tgtEl>
                                          <p:spTgt spid="5"/>
                                        </p:tgtEl>
                                        <p:attrNameLst>
                                          <p:attrName>r</p:attrName>
                                        </p:attrNameLst>
                                      </p:cBhvr>
                                    </p:animRo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111607043775049.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09111607043775049.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9184" y="4071946"/>
            <a:ext cx="8962810"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vestimenta es importante durante la feria, y, además, delata a los que son turistas. Solo hay que seguir unas simples normas: está prohibida la ropa </a:t>
            </a:r>
            <a:r>
              <a:rPr lang="es-ES" b="1" i="1" dirty="0" smtClean="0">
                <a:effectLst>
                  <a:glow rad="101600">
                    <a:srgbClr val="C00000">
                      <a:alpha val="60000"/>
                    </a:srgbClr>
                  </a:glow>
                  <a:outerShdw blurRad="38100" dist="38100" dir="2700000" algn="tl">
                    <a:srgbClr val="000000">
                      <a:alpha val="43137"/>
                    </a:srgbClr>
                  </a:outerShdw>
                </a:effectLst>
              </a:rPr>
              <a:t>sport</a:t>
            </a:r>
            <a:r>
              <a:rPr lang="es-ES" b="1" dirty="0" smtClean="0">
                <a:effectLst>
                  <a:glow rad="101600">
                    <a:srgbClr val="C00000">
                      <a:alpha val="60000"/>
                    </a:srgbClr>
                  </a:glow>
                  <a:outerShdw blurRad="38100" dist="38100" dir="2700000" algn="tl">
                    <a:srgbClr val="000000">
                      <a:alpha val="43137"/>
                    </a:srgbClr>
                  </a:outerShdw>
                </a:effectLst>
              </a:rPr>
              <a:t>, nada de bermudas, camisetas y zapatillas, y por supuesto no están permitidos los </a:t>
            </a:r>
            <a:r>
              <a:rPr lang="es-ES" b="1" i="1" dirty="0" smtClean="0">
                <a:effectLst>
                  <a:glow rad="101600">
                    <a:srgbClr val="C00000">
                      <a:alpha val="60000"/>
                    </a:srgbClr>
                  </a:glow>
                  <a:outerShdw blurRad="38100" dist="38100" dir="2700000" algn="tl">
                    <a:srgbClr val="000000">
                      <a:alpha val="43137"/>
                    </a:srgbClr>
                  </a:outerShdw>
                </a:effectLst>
              </a:rPr>
              <a:t>jeans</a:t>
            </a:r>
            <a:r>
              <a:rPr lang="es-ES" b="1" dirty="0" smtClean="0">
                <a:effectLst>
                  <a:glow rad="101600">
                    <a:srgbClr val="C00000">
                      <a:alpha val="60000"/>
                    </a:srgbClr>
                  </a:glow>
                  <a:outerShdw blurRad="38100" dist="38100" dir="2700000" algn="tl">
                    <a:srgbClr val="000000">
                      <a:alpha val="43137"/>
                    </a:srgbClr>
                  </a:outerShdw>
                </a:effectLst>
              </a:rPr>
              <a:t> para ellas. Si no tienes traje de flamenca, no te preocupes, unos pendientes largos y el pelo recogido con una flor servirá.</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9000">
        <p14:prism isContent="1"/>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lack010.jpg"/>
          <p:cNvPicPr>
            <a:picLocks noChangeAspect="1"/>
          </p:cNvPicPr>
          <p:nvPr/>
        </p:nvPicPr>
        <p:blipFill>
          <a:blip r:embed="rId2"/>
          <a:stretch>
            <a:fillRect/>
          </a:stretch>
        </p:blipFill>
        <p:spPr bwMode="auto">
          <a:xfrm flipH="1">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prilia_23994_11.jpg"/>
          <p:cNvPicPr>
            <a:picLocks noChangeAspect="1"/>
          </p:cNvPicPr>
          <p:nvPr/>
        </p:nvPicPr>
        <p:blipFill>
          <a:blip r:embed="rId2"/>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2876"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Por la noche, desaparecen los vestidos regionales y se visten de fiesta, grandes pendientes, tacones, maquillaje y mantón, mientras que ellos, que han podido vestir con colores claros durante el día, llevan camisa clara y chaqueta oscura , y sobre todo, flores en la solapa si no llevan corbata.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prism dir="u" isContent="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17"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childTnLst>
                          </p:cTn>
                        </p:par>
                        <p:par>
                          <p:cTn id="30" fill="hold">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79388" y="193675"/>
            <a:ext cx="8785225" cy="5327650"/>
          </a:xfrm>
          <a:prstGeom prst="rect">
            <a:avLst/>
          </a:prstGeom>
          <a:solidFill>
            <a:schemeClr val="tx2">
              <a:lumMod val="2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95288" y="409575"/>
            <a:ext cx="8353425" cy="489585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85720"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fuegos artificiales ponen el punto y final a la Feria de Abril de Sevilla.</a:t>
            </a:r>
          </a:p>
          <a:p>
            <a:r>
              <a:rPr lang="es-ES" b="1" dirty="0" smtClean="0">
                <a:effectLst>
                  <a:glow rad="101600">
                    <a:srgbClr val="C00000">
                      <a:alpha val="60000"/>
                    </a:srgbClr>
                  </a:glow>
                  <a:outerShdw blurRad="38100" dist="38100" dir="2700000" algn="tl">
                    <a:srgbClr val="000000">
                      <a:alpha val="43137"/>
                    </a:srgbClr>
                  </a:outerShdw>
                </a:effectLst>
              </a:rPr>
              <a:t>El segundo momento importante de la feria es el espectáculo pirotécnico que tiene lugar el domingo de clausura. Un buen lugar para ver los fuegos es en el muelle de las Delicias. La panorámica es espectacular.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prism dir="r"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0" presetClass="exit" presetSubtype="0" fill="hold" grpId="1" nodeType="withEffect">
                                  <p:stCondLst>
                                    <p:cond delay="0"/>
                                  </p:stCondLst>
                                  <p:childTnLst>
                                    <p:animEffect transition="out" filter="fade">
                                      <p:cBhvr>
                                        <p:cTn id="9" dur="3200" accel="100000">
                                          <p:stCondLst>
                                            <p:cond delay="800"/>
                                          </p:stCondLst>
                                        </p:cTn>
                                        <p:tgtEl>
                                          <p:spTgt spid="3"/>
                                        </p:tgtEl>
                                      </p:cBhvr>
                                    </p:animEffect>
                                    <p:anim calcmode="lin" valueType="num">
                                      <p:cBhvr>
                                        <p:cTn id="10" dur="3200" accel="100000">
                                          <p:stCondLst>
                                            <p:cond delay="800"/>
                                          </p:stCondLst>
                                        </p:cTn>
                                        <p:tgtEl>
                                          <p:spTgt spid="3"/>
                                        </p:tgtEl>
                                        <p:attrNameLst>
                                          <p:attrName>style.rotation</p:attrName>
                                        </p:attrNameLst>
                                      </p:cBhvr>
                                      <p:tavLst>
                                        <p:tav tm="0">
                                          <p:val>
                                            <p:fltVal val="0"/>
                                          </p:val>
                                        </p:tav>
                                        <p:tav tm="100000">
                                          <p:val>
                                            <p:fltVal val="-90"/>
                                          </p:val>
                                        </p:tav>
                                      </p:tavLst>
                                    </p:anim>
                                    <p:anim calcmode="lin" valueType="num">
                                      <p:cBhvr>
                                        <p:cTn id="11" dur="800" decel="100000"/>
                                        <p:tgtEl>
                                          <p:spTgt spid="3"/>
                                        </p:tgtEl>
                                        <p:attrNameLst>
                                          <p:attrName>ppt_x</p:attrName>
                                        </p:attrNameLst>
                                      </p:cBhvr>
                                      <p:tavLst>
                                        <p:tav tm="0">
                                          <p:val>
                                            <p:strVal val="ppt_x"/>
                                          </p:val>
                                        </p:tav>
                                        <p:tav tm="100000">
                                          <p:val>
                                            <p:strVal val="ppt_x-0.05"/>
                                          </p:val>
                                        </p:tav>
                                      </p:tavLst>
                                    </p:anim>
                                    <p:anim calcmode="lin" valueType="num">
                                      <p:cBhvr>
                                        <p:cTn id="12" dur="800" decel="100000"/>
                                        <p:tgtEl>
                                          <p:spTgt spid="3"/>
                                        </p:tgtEl>
                                        <p:attrNameLst>
                                          <p:attrName>ppt_y</p:attrName>
                                        </p:attrNameLst>
                                      </p:cBhvr>
                                      <p:tavLst>
                                        <p:tav tm="0">
                                          <p:val>
                                            <p:strVal val="ppt_y"/>
                                          </p:val>
                                        </p:tav>
                                        <p:tav tm="100000">
                                          <p:val>
                                            <p:strVal val="ppt_y+0.1"/>
                                          </p:val>
                                        </p:tav>
                                      </p:tavLst>
                                    </p:anim>
                                    <p:anim calcmode="lin" valueType="num">
                                      <p:cBhvr>
                                        <p:cTn id="13" dur="3200" accel="100000">
                                          <p:stCondLst>
                                            <p:cond delay="800"/>
                                          </p:stCondLst>
                                        </p:cTn>
                                        <p:tgtEl>
                                          <p:spTgt spid="3"/>
                                        </p:tgtEl>
                                        <p:attrNameLst>
                                          <p:attrName>ppt_x</p:attrName>
                                        </p:attrNameLst>
                                      </p:cBhvr>
                                      <p:tavLst>
                                        <p:tav tm="0">
                                          <p:val>
                                            <p:strVal val="ppt_x"/>
                                          </p:val>
                                        </p:tav>
                                        <p:tav tm="100000">
                                          <p:val>
                                            <p:strVal val="ppt_x+0.4+0.05"/>
                                          </p:val>
                                        </p:tav>
                                      </p:tavLst>
                                    </p:anim>
                                    <p:anim calcmode="lin" valueType="num">
                                      <p:cBhvr>
                                        <p:cTn id="14" dur="3200" accel="100000">
                                          <p:stCondLst>
                                            <p:cond delay="800"/>
                                          </p:stCondLst>
                                        </p:cTn>
                                        <p:tgtEl>
                                          <p:spTgt spid="3"/>
                                        </p:tgtEl>
                                        <p:attrNameLst>
                                          <p:attrName>ppt_y</p:attrName>
                                        </p:attrNameLst>
                                      </p:cBhvr>
                                      <p:tavLst>
                                        <p:tav tm="0">
                                          <p:val>
                                            <p:strVal val="ppt_y"/>
                                          </p:val>
                                        </p:tav>
                                        <p:tav tm="100000">
                                          <p:val>
                                            <p:strVal val="ppt_y-0.4-0.1"/>
                                          </p:val>
                                        </p:tav>
                                      </p:tavLst>
                                    </p:anim>
                                    <p:set>
                                      <p:cBhvr>
                                        <p:cTn id="15" dur="1" fill="hold">
                                          <p:stCondLst>
                                            <p:cond delay="3999"/>
                                          </p:stCondLst>
                                        </p:cTn>
                                        <p:tgtEl>
                                          <p:spTgt spid="3"/>
                                        </p:tgtEl>
                                        <p:attrNameLst>
                                          <p:attrName>style.visibility</p:attrName>
                                        </p:attrNameLst>
                                      </p:cBhvr>
                                      <p:to>
                                        <p:strVal val="hidden"/>
                                      </p:to>
                                    </p:set>
                                  </p:childTnLst>
                                </p:cTn>
                              </p:par>
                              <p:par>
                                <p:cTn id="16" presetID="2" presetClass="exit" presetSubtype="8" fill="hold" grpId="2" nodeType="withEffect">
                                  <p:stCondLst>
                                    <p:cond delay="0"/>
                                  </p:stCondLst>
                                  <p:childTnLst>
                                    <p:anim calcmode="lin" valueType="num">
                                      <p:cBhvr additive="base">
                                        <p:cTn id="17" dur="4000"/>
                                        <p:tgtEl>
                                          <p:spTgt spid="3"/>
                                        </p:tgtEl>
                                        <p:attrNameLst>
                                          <p:attrName>ppt_x</p:attrName>
                                        </p:attrNameLst>
                                      </p:cBhvr>
                                      <p:tavLst>
                                        <p:tav tm="0">
                                          <p:val>
                                            <p:strVal val="ppt_x"/>
                                          </p:val>
                                        </p:tav>
                                        <p:tav tm="100000">
                                          <p:val>
                                            <p:strVal val="0-ppt_w/2"/>
                                          </p:val>
                                        </p:tav>
                                      </p:tavLst>
                                    </p:anim>
                                    <p:anim calcmode="lin" valueType="num">
                                      <p:cBhvr additive="base">
                                        <p:cTn id="18" dur="4000"/>
                                        <p:tgtEl>
                                          <p:spTgt spid="3"/>
                                        </p:tgtEl>
                                        <p:attrNameLst>
                                          <p:attrName>ppt_y</p:attrName>
                                        </p:attrNameLst>
                                      </p:cBhvr>
                                      <p:tavLst>
                                        <p:tav tm="0">
                                          <p:val>
                                            <p:strVal val="ppt_y"/>
                                          </p:val>
                                        </p:tav>
                                        <p:tav tm="100000">
                                          <p:val>
                                            <p:strVal val="ppt_y"/>
                                          </p:val>
                                        </p:tav>
                                      </p:tavLst>
                                    </p:anim>
                                    <p:set>
                                      <p:cBhvr>
                                        <p:cTn id="19" dur="1" fill="hold">
                                          <p:stCondLst>
                                            <p:cond delay="3999"/>
                                          </p:stCondLst>
                                        </p:cTn>
                                        <p:tgtEl>
                                          <p:spTgt spid="3"/>
                                        </p:tgtEl>
                                        <p:attrNameLst>
                                          <p:attrName>style.visibility</p:attrName>
                                        </p:attrNameLst>
                                      </p:cBhvr>
                                      <p:to>
                                        <p:strVal val="hidden"/>
                                      </p:to>
                                    </p:set>
                                  </p:childTnLst>
                                </p:cTn>
                              </p:par>
                              <p:par>
                                <p:cTn id="20" presetID="20" presetClass="exit" presetSubtype="0" fill="hold" grpId="0" nodeType="withEffect">
                                  <p:stCondLst>
                                    <p:cond delay="0"/>
                                  </p:stCondLst>
                                  <p:childTnLst>
                                    <p:animEffect transition="out" filter="wedge">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30" presetClass="exit" presetSubtype="0" fill="hold" grpId="1" nodeType="withEffect">
                                  <p:stCondLst>
                                    <p:cond delay="0"/>
                                  </p:stCondLst>
                                  <p:childTnLst>
                                    <p:animEffect transition="out" filter="fade">
                                      <p:cBhvr>
                                        <p:cTn id="24" dur="3200" accel="100000">
                                          <p:stCondLst>
                                            <p:cond delay="800"/>
                                          </p:stCondLst>
                                        </p:cTn>
                                        <p:tgtEl>
                                          <p:spTgt spid="4"/>
                                        </p:tgtEl>
                                      </p:cBhvr>
                                    </p:animEffect>
                                    <p:anim calcmode="lin" valueType="num">
                                      <p:cBhvr>
                                        <p:cTn id="25" dur="3200" accel="100000">
                                          <p:stCondLst>
                                            <p:cond delay="800"/>
                                          </p:stCondLst>
                                        </p:cTn>
                                        <p:tgtEl>
                                          <p:spTgt spid="4"/>
                                        </p:tgtEl>
                                        <p:attrNameLst>
                                          <p:attrName>style.rotation</p:attrName>
                                        </p:attrNameLst>
                                      </p:cBhvr>
                                      <p:tavLst>
                                        <p:tav tm="0">
                                          <p:val>
                                            <p:fltVal val="0"/>
                                          </p:val>
                                        </p:tav>
                                        <p:tav tm="100000">
                                          <p:val>
                                            <p:fltVal val="-90"/>
                                          </p:val>
                                        </p:tav>
                                      </p:tavLst>
                                    </p:anim>
                                    <p:anim calcmode="lin" valueType="num">
                                      <p:cBhvr>
                                        <p:cTn id="26" dur="800" decel="100000"/>
                                        <p:tgtEl>
                                          <p:spTgt spid="4"/>
                                        </p:tgtEl>
                                        <p:attrNameLst>
                                          <p:attrName>ppt_x</p:attrName>
                                        </p:attrNameLst>
                                      </p:cBhvr>
                                      <p:tavLst>
                                        <p:tav tm="0">
                                          <p:val>
                                            <p:strVal val="ppt_x"/>
                                          </p:val>
                                        </p:tav>
                                        <p:tav tm="100000">
                                          <p:val>
                                            <p:strVal val="ppt_x-0.05"/>
                                          </p:val>
                                        </p:tav>
                                      </p:tavLst>
                                    </p:anim>
                                    <p:anim calcmode="lin" valueType="num">
                                      <p:cBhvr>
                                        <p:cTn id="27" dur="800" decel="100000"/>
                                        <p:tgtEl>
                                          <p:spTgt spid="4"/>
                                        </p:tgtEl>
                                        <p:attrNameLst>
                                          <p:attrName>ppt_y</p:attrName>
                                        </p:attrNameLst>
                                      </p:cBhvr>
                                      <p:tavLst>
                                        <p:tav tm="0">
                                          <p:val>
                                            <p:strVal val="ppt_y"/>
                                          </p:val>
                                        </p:tav>
                                        <p:tav tm="100000">
                                          <p:val>
                                            <p:strVal val="ppt_y+0.1"/>
                                          </p:val>
                                        </p:tav>
                                      </p:tavLst>
                                    </p:anim>
                                    <p:anim calcmode="lin" valueType="num">
                                      <p:cBhvr>
                                        <p:cTn id="28" dur="3200" accel="100000">
                                          <p:stCondLst>
                                            <p:cond delay="800"/>
                                          </p:stCondLst>
                                        </p:cTn>
                                        <p:tgtEl>
                                          <p:spTgt spid="4"/>
                                        </p:tgtEl>
                                        <p:attrNameLst>
                                          <p:attrName>ppt_x</p:attrName>
                                        </p:attrNameLst>
                                      </p:cBhvr>
                                      <p:tavLst>
                                        <p:tav tm="0">
                                          <p:val>
                                            <p:strVal val="ppt_x"/>
                                          </p:val>
                                        </p:tav>
                                        <p:tav tm="100000">
                                          <p:val>
                                            <p:strVal val="ppt_x+0.4+0.05"/>
                                          </p:val>
                                        </p:tav>
                                      </p:tavLst>
                                    </p:anim>
                                    <p:anim calcmode="lin" valueType="num">
                                      <p:cBhvr>
                                        <p:cTn id="29" dur="3200" accel="100000">
                                          <p:stCondLst>
                                            <p:cond delay="800"/>
                                          </p:stCondLst>
                                        </p:cTn>
                                        <p:tgtEl>
                                          <p:spTgt spid="4"/>
                                        </p:tgtEl>
                                        <p:attrNameLst>
                                          <p:attrName>ppt_y</p:attrName>
                                        </p:attrNameLst>
                                      </p:cBhvr>
                                      <p:tavLst>
                                        <p:tav tm="0">
                                          <p:val>
                                            <p:strVal val="ppt_y"/>
                                          </p:val>
                                        </p:tav>
                                        <p:tav tm="100000">
                                          <p:val>
                                            <p:strVal val="ppt_y-0.4-0.1"/>
                                          </p:val>
                                        </p:tav>
                                      </p:tavLst>
                                    </p:anim>
                                    <p:set>
                                      <p:cBhvr>
                                        <p:cTn id="30" dur="1" fill="hold">
                                          <p:stCondLst>
                                            <p:cond delay="3999"/>
                                          </p:stCondLst>
                                        </p:cTn>
                                        <p:tgtEl>
                                          <p:spTgt spid="4"/>
                                        </p:tgtEl>
                                        <p:attrNameLst>
                                          <p:attrName>style.visibility</p:attrName>
                                        </p:attrNameLst>
                                      </p:cBhvr>
                                      <p:to>
                                        <p:strVal val="hidden"/>
                                      </p:to>
                                    </p:set>
                                  </p:childTnLst>
                                </p:cTn>
                              </p:par>
                              <p:par>
                                <p:cTn id="31" presetID="2" presetClass="exit" presetSubtype="8" fill="hold" grpId="2" nodeType="withEffect">
                                  <p:stCondLst>
                                    <p:cond delay="0"/>
                                  </p:stCondLst>
                                  <p:childTnLst>
                                    <p:anim calcmode="lin" valueType="num">
                                      <p:cBhvr additive="base">
                                        <p:cTn id="32" dur="4000"/>
                                        <p:tgtEl>
                                          <p:spTgt spid="4"/>
                                        </p:tgtEl>
                                        <p:attrNameLst>
                                          <p:attrName>ppt_x</p:attrName>
                                        </p:attrNameLst>
                                      </p:cBhvr>
                                      <p:tavLst>
                                        <p:tav tm="0">
                                          <p:val>
                                            <p:strVal val="ppt_x"/>
                                          </p:val>
                                        </p:tav>
                                        <p:tav tm="100000">
                                          <p:val>
                                            <p:strVal val="0-ppt_w/2"/>
                                          </p:val>
                                        </p:tav>
                                      </p:tavLst>
                                    </p:anim>
                                    <p:anim calcmode="lin" valueType="num">
                                      <p:cBhvr additive="base">
                                        <p:cTn id="33" dur="4000"/>
                                        <p:tgtEl>
                                          <p:spTgt spid="4"/>
                                        </p:tgtEl>
                                        <p:attrNameLst>
                                          <p:attrName>ppt_y</p:attrName>
                                        </p:attrNameLst>
                                      </p:cBhvr>
                                      <p:tavLst>
                                        <p:tav tm="0">
                                          <p:val>
                                            <p:strVal val="ppt_y"/>
                                          </p:val>
                                        </p:tav>
                                        <p:tav tm="100000">
                                          <p:val>
                                            <p:strVal val="ppt_y"/>
                                          </p:val>
                                        </p:tav>
                                      </p:tavLst>
                                    </p:anim>
                                    <p:set>
                                      <p:cBhvr>
                                        <p:cTn id="34" dur="1" fill="hold">
                                          <p:stCondLst>
                                            <p:cond delay="3999"/>
                                          </p:stCondLst>
                                        </p:cTn>
                                        <p:tgtEl>
                                          <p:spTgt spid="4"/>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53" presetClass="entr" presetSubtype="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fltVal val="0"/>
                                          </p:val>
                                        </p:tav>
                                        <p:tav tm="100000">
                                          <p:val>
                                            <p:strVal val="#ppt_w"/>
                                          </p:val>
                                        </p:tav>
                                      </p:tavLst>
                                    </p:anim>
                                    <p:anim calcmode="lin" valueType="num">
                                      <p:cBhvr>
                                        <p:cTn id="44" dur="4000" fill="hold"/>
                                        <p:tgtEl>
                                          <p:spTgt spid="2"/>
                                        </p:tgtEl>
                                        <p:attrNameLst>
                                          <p:attrName>ppt_h</p:attrName>
                                        </p:attrNameLst>
                                      </p:cBhvr>
                                      <p:tavLst>
                                        <p:tav tm="0">
                                          <p:val>
                                            <p:fltVal val="0"/>
                                          </p:val>
                                        </p:tav>
                                        <p:tav tm="100000">
                                          <p:val>
                                            <p:strVal val="#ppt_h"/>
                                          </p:val>
                                        </p:tav>
                                      </p:tavLst>
                                    </p:anim>
                                    <p:animEffect transition="in" filter="fade">
                                      <p:cBhvr>
                                        <p:cTn id="45" dur="4000"/>
                                        <p:tgtEl>
                                          <p:spTgt spid="2"/>
                                        </p:tgtEl>
                                      </p:cBhvr>
                                    </p:animEffect>
                                  </p:childTnLst>
                                </p:cTn>
                              </p:par>
                            </p:childTnLst>
                          </p:cTn>
                        </p:par>
                        <p:par>
                          <p:cTn id="46" fill="hold">
                            <p:stCondLst>
                              <p:cond delay="4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1"/>
                                          </p:val>
                                        </p:tav>
                                        <p:tav tm="100000">
                                          <p:val>
                                            <p:strVal val="#ppt_x"/>
                                          </p:val>
                                        </p:tav>
                                      </p:tavLst>
                                    </p:anim>
                                    <p:anim calcmode="lin" valueType="num">
                                      <p:cBhvr>
                                        <p:cTn id="5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3" grpId="2" animBg="1"/>
      <p:bldP spid="4" grpId="0" animBg="1"/>
      <p:bldP spid="4" grpId="1" animBg="1"/>
      <p:bldP spid="4" grpId="2" animBg="1"/>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WordArt 2"/>
          <p:cNvSpPr>
            <a:spLocks noChangeArrowheads="1" noChangeShapeType="1" noTextEdit="1"/>
          </p:cNvSpPr>
          <p:nvPr/>
        </p:nvSpPr>
        <p:spPr bwMode="auto">
          <a:xfrm>
            <a:off x="1571604" y="0"/>
            <a:ext cx="6000792" cy="901700"/>
          </a:xfrm>
          <a:prstGeom prst="rect">
            <a:avLst/>
          </a:prstGeom>
        </p:spPr>
        <p:txBody>
          <a:bodyPr wrap="none" fromWordArt="1">
            <a:prstTxWarp prst="textDeflate">
              <a:avLst>
                <a:gd name="adj" fmla="val 18750"/>
              </a:avLst>
            </a:prstTxWarp>
            <a:scene3d>
              <a:camera prst="perspectiveRelaxedModerately"/>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a:t>
            </a:r>
            <a:r>
              <a:rPr lang="es-ES" sz="3600" kern="10" dirty="0" smtClean="0">
                <a:ln w="9525">
                  <a:round/>
                  <a:headEnd/>
                  <a:tailEnd/>
                </a:ln>
                <a:gradFill rotWithShape="1">
                  <a:gsLst>
                    <a:gs pos="0">
                      <a:srgbClr val="FFE701"/>
                    </a:gs>
                    <a:gs pos="100000">
                      <a:srgbClr val="FE3E02"/>
                    </a:gs>
                  </a:gsLst>
                  <a:lin ang="5400000" scaled="1"/>
                </a:gradFill>
                <a:latin typeface="High Tower Text"/>
              </a:rPr>
              <a:t>Enlazada:  </a:t>
            </a:r>
            <a:endParaRPr lang="es-ES" sz="3600" kern="10" dirty="0">
              <a:ln w="9525">
                <a:round/>
                <a:headEnd/>
                <a:tailEnd/>
              </a:ln>
              <a:gradFill rotWithShape="1">
                <a:gsLst>
                  <a:gs pos="0">
                    <a:srgbClr val="FFE701"/>
                  </a:gs>
                  <a:gs pos="100000">
                    <a:srgbClr val="FE3E02"/>
                  </a:gs>
                </a:gsLst>
                <a:lin ang="5400000" scaled="1"/>
              </a:gradFill>
              <a:latin typeface="High Tower Text"/>
            </a:endParaRPr>
          </a:p>
        </p:txBody>
      </p:sp>
      <p:sp>
        <p:nvSpPr>
          <p:cNvPr id="70659" name="WordArt 3"/>
          <p:cNvSpPr>
            <a:spLocks noChangeArrowheads="1" noChangeShapeType="1" noTextEdit="1"/>
          </p:cNvSpPr>
          <p:nvPr/>
        </p:nvSpPr>
        <p:spPr bwMode="auto">
          <a:xfrm>
            <a:off x="1500166" y="4572012"/>
            <a:ext cx="6143668" cy="714380"/>
          </a:xfrm>
          <a:prstGeom prst="rect">
            <a:avLst/>
          </a:prstGeom>
        </p:spPr>
        <p:txBody>
          <a:bodyPr wrap="none" fromWordArt="1">
            <a:prstTxWarp prst="textInflate">
              <a:avLst>
                <a:gd name="adj" fmla="val 21431"/>
              </a:avLst>
            </a:prstTxWarp>
            <a:scene3d>
              <a:camera prst="perspectiveRelaxedModerately"/>
              <a:lightRig rig="legacyNormal3" dir="t"/>
            </a:scene3d>
            <a:sp3d extrusionH="4302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b="1" kern="10" dirty="0" smtClean="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Los </a:t>
            </a:r>
            <a:r>
              <a:rPr lang="es-ES" sz="3200" b="1"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Marismeños, y Cantores de </a:t>
            </a:r>
            <a:r>
              <a:rPr lang="es-ES" sz="3200" b="1" kern="10" dirty="0" smtClean="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Híspalis )  </a:t>
            </a:r>
            <a:endParaRPr lang="es-ES" sz="3200" b="1"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0660" name="WordArt 4"/>
          <p:cNvSpPr>
            <a:spLocks noChangeArrowheads="1" noChangeShapeType="1" noTextEdit="1"/>
          </p:cNvSpPr>
          <p:nvPr/>
        </p:nvSpPr>
        <p:spPr bwMode="auto">
          <a:xfrm>
            <a:off x="2214546" y="857236"/>
            <a:ext cx="4357718" cy="898080"/>
          </a:xfrm>
          <a:prstGeom prst="rect">
            <a:avLst/>
          </a:prstGeom>
        </p:spPr>
        <p:txBody>
          <a:bodyPr wrap="none" fromWordArt="1">
            <a:prstTxWarp prst="textPlain">
              <a:avLst>
                <a:gd name="adj" fmla="val 50000"/>
              </a:avLst>
            </a:prstTxWarp>
            <a:scene3d>
              <a:camera prst="perspectiveRelaxedModerately"/>
              <a:lightRig rig="legacyFlat3" dir="t"/>
            </a:scene3d>
            <a:sp3d extrusionH="887400" prstMaterial="legacyMatte">
              <a:bevelT w="38100" h="38100" prst="angle"/>
              <a:extrusionClr>
                <a:srgbClr val="03D4A8"/>
              </a:extrusionClr>
            </a:sp3d>
          </a:bodyPr>
          <a:lstStyle/>
          <a:p>
            <a:pPr algn="ctr">
              <a:defRPr/>
            </a:pPr>
            <a:r>
              <a:rPr lang="es-ES" sz="3600" kern="10" dirty="0">
                <a:ln w="9525">
                  <a:round/>
                  <a:headEnd/>
                  <a:tailEnd/>
                </a:ln>
                <a:gradFill rotWithShape="1">
                  <a:gsLst>
                    <a:gs pos="0">
                      <a:srgbClr val="03D4A8"/>
                    </a:gs>
                    <a:gs pos="25000">
                      <a:srgbClr val="21D6E0"/>
                    </a:gs>
                    <a:gs pos="75000">
                      <a:srgbClr val="0087E6"/>
                    </a:gs>
                    <a:gs pos="100000">
                      <a:srgbClr val="005CBF"/>
                    </a:gs>
                  </a:gsLst>
                  <a:lin ang="5400000" scaled="1"/>
                </a:gradFill>
                <a:latin typeface="High Tower Text"/>
              </a:rPr>
              <a:t> Títulos: </a:t>
            </a:r>
          </a:p>
        </p:txBody>
      </p:sp>
      <p:sp>
        <p:nvSpPr>
          <p:cNvPr id="70662" name="WordArt 6"/>
          <p:cNvSpPr>
            <a:spLocks noChangeArrowheads="1" noChangeShapeType="1" noTextEdit="1"/>
          </p:cNvSpPr>
          <p:nvPr/>
        </p:nvSpPr>
        <p:spPr bwMode="auto">
          <a:xfrm>
            <a:off x="1285852" y="1857368"/>
            <a:ext cx="5759031" cy="72070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effectLst>
                <a:latin typeface="AR DELANEY"/>
              </a:rPr>
              <a:t>  </a:t>
            </a:r>
            <a:r>
              <a:rPr lang="es-ES" sz="3600" b="1"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AR DELANEY"/>
              </a:rPr>
              <a:t>- Que guapa que está Sevilla  </a:t>
            </a:r>
          </a:p>
        </p:txBody>
      </p:sp>
      <p:sp>
        <p:nvSpPr>
          <p:cNvPr id="70663" name="WordArt 7"/>
          <p:cNvSpPr>
            <a:spLocks noChangeArrowheads="1" noChangeShapeType="1" noTextEdit="1"/>
          </p:cNvSpPr>
          <p:nvPr/>
        </p:nvSpPr>
        <p:spPr bwMode="auto">
          <a:xfrm>
            <a:off x="1214414" y="2643186"/>
            <a:ext cx="6624736" cy="91945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2800" kern="10" dirty="0">
                <a:ln w="19050">
                  <a:noFill/>
                  <a:round/>
                  <a:headEnd/>
                  <a:tailEnd/>
                </a:ln>
                <a:gradFill rotWithShape="1">
                  <a:gsLst>
                    <a:gs pos="0">
                      <a:srgbClr val="03D4A8"/>
                    </a:gs>
                    <a:gs pos="25000">
                      <a:srgbClr val="21D6E0"/>
                    </a:gs>
                    <a:gs pos="75000">
                      <a:srgbClr val="0087E6"/>
                    </a:gs>
                    <a:gs pos="100000">
                      <a:srgbClr val="005CBF"/>
                    </a:gs>
                  </a:gsLst>
                  <a:path path="rect">
                    <a:fillToRect r="100000" b="100000"/>
                  </a:path>
                </a:gradFill>
                <a:effectLst>
                  <a:prstShdw prst="shdw17" dist="17961" dir="13500000">
                    <a:srgbClr val="027F65"/>
                  </a:prstShdw>
                </a:effectLst>
                <a:latin typeface="High Tower Text"/>
              </a:rPr>
              <a:t>  </a:t>
            </a:r>
            <a:r>
              <a:rPr lang="es-ES" sz="2800" b="1" kern="10" dirty="0">
                <a:ln w="19050">
                  <a:noFill/>
                  <a:round/>
                  <a:headEnd/>
                  <a:tailEnd/>
                </a:ln>
                <a:gradFill rotWithShape="1">
                  <a:gsLst>
                    <a:gs pos="0">
                      <a:srgbClr val="03D4A8"/>
                    </a:gs>
                    <a:gs pos="25000">
                      <a:srgbClr val="21D6E0"/>
                    </a:gs>
                    <a:gs pos="75000">
                      <a:srgbClr val="0087E6"/>
                    </a:gs>
                    <a:gs pos="100000">
                      <a:srgbClr val="005CBF"/>
                    </a:gs>
                  </a:gsLst>
                  <a:path path="rect">
                    <a:fillToRect r="100000" b="100000"/>
                  </a:path>
                </a:gradFill>
                <a:effectLst>
                  <a:prstShdw prst="shdw17" dist="17961" dir="13500000">
                    <a:srgbClr val="027F65"/>
                  </a:prstShdw>
                  <a:reflection blurRad="6350" stA="60000" endA="900" endPos="58000" dir="5400000" sy="-100000" algn="bl" rotWithShape="0"/>
                </a:effectLst>
                <a:latin typeface="High Tower Text"/>
              </a:rPr>
              <a:t>- </a:t>
            </a:r>
            <a:r>
              <a:rPr lang="es-ES" sz="2800" b="1" kern="10" dirty="0" smtClean="0">
                <a:ln w="19050">
                  <a:noFill/>
                  <a:round/>
                  <a:headEnd/>
                  <a:tailEnd/>
                </a:ln>
                <a:gradFill rotWithShape="1">
                  <a:gsLst>
                    <a:gs pos="0">
                      <a:srgbClr val="03D4A8"/>
                    </a:gs>
                    <a:gs pos="25000">
                      <a:srgbClr val="21D6E0"/>
                    </a:gs>
                    <a:gs pos="75000">
                      <a:srgbClr val="0087E6"/>
                    </a:gs>
                    <a:gs pos="100000">
                      <a:srgbClr val="005CBF"/>
                    </a:gs>
                  </a:gsLst>
                  <a:path path="rect">
                    <a:fillToRect r="100000" b="100000"/>
                  </a:path>
                </a:gradFill>
                <a:effectLst>
                  <a:prstShdw prst="shdw17" dist="17961" dir="13500000">
                    <a:srgbClr val="027F65"/>
                  </a:prstShdw>
                  <a:reflection blurRad="6350" stA="60000" endA="900" endPos="58000" dir="5400000" sy="-100000" algn="bl" rotWithShape="0"/>
                </a:effectLst>
                <a:latin typeface="High Tower Text"/>
              </a:rPr>
              <a:t>Suite </a:t>
            </a:r>
            <a:r>
              <a:rPr lang="es-ES" sz="2800" b="1" kern="10" dirty="0">
                <a:ln w="19050">
                  <a:noFill/>
                  <a:round/>
                  <a:headEnd/>
                  <a:tailEnd/>
                </a:ln>
                <a:gradFill rotWithShape="1">
                  <a:gsLst>
                    <a:gs pos="0">
                      <a:srgbClr val="03D4A8"/>
                    </a:gs>
                    <a:gs pos="25000">
                      <a:srgbClr val="21D6E0"/>
                    </a:gs>
                    <a:gs pos="75000">
                      <a:srgbClr val="0087E6"/>
                    </a:gs>
                    <a:gs pos="100000">
                      <a:srgbClr val="005CBF"/>
                    </a:gs>
                  </a:gsLst>
                  <a:path path="rect">
                    <a:fillToRect r="100000" b="100000"/>
                  </a:path>
                </a:gradFill>
                <a:effectLst>
                  <a:prstShdw prst="shdw17" dist="17961" dir="13500000">
                    <a:srgbClr val="027F65"/>
                  </a:prstShdw>
                  <a:reflection blurRad="6350" stA="60000" endA="900" endPos="58000" dir="5400000" sy="-100000" algn="bl" rotWithShape="0"/>
                </a:effectLst>
                <a:latin typeface="High Tower Text"/>
              </a:rPr>
              <a:t>festiva de éxitos  </a:t>
            </a:r>
          </a:p>
        </p:txBody>
      </p:sp>
      <p:sp>
        <p:nvSpPr>
          <p:cNvPr id="7" name="WordArt 7"/>
          <p:cNvSpPr>
            <a:spLocks noChangeArrowheads="1" noChangeShapeType="1" noTextEdit="1"/>
          </p:cNvSpPr>
          <p:nvPr/>
        </p:nvSpPr>
        <p:spPr bwMode="auto">
          <a:xfrm>
            <a:off x="1071538" y="3500442"/>
            <a:ext cx="6624736" cy="91945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2800" kern="10" dirty="0">
                <a:ln w="19050">
                  <a:noFill/>
                  <a:round/>
                  <a:headEnd/>
                  <a:tailEnd/>
                </a:ln>
                <a:gradFill rotWithShape="1">
                  <a:gsLst>
                    <a:gs pos="0">
                      <a:srgbClr val="03D4A8"/>
                    </a:gs>
                    <a:gs pos="25000">
                      <a:srgbClr val="21D6E0"/>
                    </a:gs>
                    <a:gs pos="75000">
                      <a:srgbClr val="0087E6"/>
                    </a:gs>
                    <a:gs pos="100000">
                      <a:srgbClr val="005CBF"/>
                    </a:gs>
                  </a:gsLst>
                  <a:path path="rect">
                    <a:fillToRect r="100000" b="100000"/>
                  </a:path>
                </a:gradFill>
                <a:effectLst>
                  <a:prstShdw prst="shdw17" dist="17961" dir="13500000">
                    <a:srgbClr val="027F65"/>
                  </a:prstShdw>
                </a:effectLst>
                <a:latin typeface="High Tower Text"/>
              </a:rPr>
              <a:t>  </a:t>
            </a:r>
            <a:r>
              <a:rPr lang="es-ES" sz="2800" b="1" kern="10" dirty="0" smtClean="0">
                <a:ln w="19050">
                  <a:noFill/>
                  <a:round/>
                  <a:headEnd/>
                  <a:tailEnd/>
                </a:ln>
                <a:solidFill>
                  <a:srgbClr val="FFC000"/>
                </a:solidFill>
                <a:effectLst>
                  <a:prstShdw prst="shdw17" dist="17961" dir="13500000">
                    <a:srgbClr val="027F65"/>
                  </a:prstShdw>
                  <a:reflection blurRad="6350" stA="60000" endA="900" endPos="58000" dir="5400000" sy="-100000" algn="bl" rotWithShape="0"/>
                </a:effectLst>
                <a:latin typeface="High Tower Text"/>
              </a:rPr>
              <a:t>- </a:t>
            </a:r>
            <a:r>
              <a:rPr lang="es-ES" sz="2800" b="1" kern="10" dirty="0">
                <a:ln w="19050">
                  <a:noFill/>
                  <a:round/>
                  <a:headEnd/>
                  <a:tailEnd/>
                </a:ln>
                <a:solidFill>
                  <a:srgbClr val="FFC000"/>
                </a:solidFill>
                <a:effectLst>
                  <a:prstShdw prst="shdw17" dist="17961" dir="13500000">
                    <a:srgbClr val="027F65"/>
                  </a:prstShdw>
                  <a:reflection blurRad="6350" stA="60000" endA="900" endPos="58000" dir="5400000" sy="-100000" algn="bl" rotWithShape="0"/>
                </a:effectLst>
                <a:latin typeface="High Tower Text"/>
              </a:rPr>
              <a:t>Feria de </a:t>
            </a:r>
            <a:r>
              <a:rPr lang="es-ES" sz="2800" b="1" kern="10" dirty="0" smtClean="0">
                <a:ln w="19050">
                  <a:noFill/>
                  <a:round/>
                  <a:headEnd/>
                  <a:tailEnd/>
                </a:ln>
                <a:solidFill>
                  <a:srgbClr val="FFC000"/>
                </a:solidFill>
                <a:effectLst>
                  <a:prstShdw prst="shdw17" dist="17961" dir="13500000">
                    <a:srgbClr val="027F65"/>
                  </a:prstShdw>
                  <a:reflection blurRad="6350" stA="60000" endA="900" endPos="58000" dir="5400000" sy="-100000" algn="bl" rotWithShape="0"/>
                </a:effectLst>
                <a:latin typeface="High Tower Text"/>
              </a:rPr>
              <a:t>Abril  </a:t>
            </a:r>
            <a:endParaRPr lang="es-ES" sz="2800" b="1" kern="10" dirty="0">
              <a:ln w="19050">
                <a:noFill/>
                <a:round/>
                <a:headEnd/>
                <a:tailEnd/>
              </a:ln>
              <a:solidFill>
                <a:srgbClr val="FFC000"/>
              </a:solidFill>
              <a:effectLst>
                <a:prstShdw prst="shdw17" dist="17961" dir="13500000">
                  <a:srgbClr val="027F65"/>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d"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2000" fill="hold"/>
                                        <p:tgtEl>
                                          <p:spTgt spid="70658"/>
                                        </p:tgtEl>
                                        <p:attrNameLst>
                                          <p:attrName>ppt_w</p:attrName>
                                        </p:attrNameLst>
                                      </p:cBhvr>
                                      <p:tavLst>
                                        <p:tav tm="0">
                                          <p:val>
                                            <p:fltVal val="0"/>
                                          </p:val>
                                        </p:tav>
                                        <p:tav tm="100000">
                                          <p:val>
                                            <p:strVal val="#ppt_w"/>
                                          </p:val>
                                        </p:tav>
                                      </p:tavLst>
                                    </p:anim>
                                    <p:anim calcmode="lin" valueType="num">
                                      <p:cBhvr>
                                        <p:cTn id="8" dur="2000" fill="hold"/>
                                        <p:tgtEl>
                                          <p:spTgt spid="70658"/>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70660"/>
                                        </p:tgtEl>
                                        <p:attrNameLst>
                                          <p:attrName>style.visibility</p:attrName>
                                        </p:attrNameLst>
                                      </p:cBhvr>
                                      <p:to>
                                        <p:strVal val="visible"/>
                                      </p:to>
                                    </p:set>
                                    <p:anim calcmode="lin" valueType="num">
                                      <p:cBhvr>
                                        <p:cTn id="12" dur="2000" fill="hold"/>
                                        <p:tgtEl>
                                          <p:spTgt spid="70660"/>
                                        </p:tgtEl>
                                        <p:attrNameLst>
                                          <p:attrName>ppt_w</p:attrName>
                                        </p:attrNameLst>
                                      </p:cBhvr>
                                      <p:tavLst>
                                        <p:tav tm="0">
                                          <p:val>
                                            <p:fltVal val="0"/>
                                          </p:val>
                                        </p:tav>
                                        <p:tav tm="100000">
                                          <p:val>
                                            <p:strVal val="#ppt_w"/>
                                          </p:val>
                                        </p:tav>
                                      </p:tavLst>
                                    </p:anim>
                                    <p:anim calcmode="lin" valueType="num">
                                      <p:cBhvr>
                                        <p:cTn id="13" dur="2000" fill="hold"/>
                                        <p:tgtEl>
                                          <p:spTgt spid="70660"/>
                                        </p:tgtEl>
                                        <p:attrNameLst>
                                          <p:attrName>ppt_h</p:attrName>
                                        </p:attrNameLst>
                                      </p:cBhvr>
                                      <p:tavLst>
                                        <p:tav tm="0">
                                          <p:val>
                                            <p:fltVal val="0"/>
                                          </p:val>
                                        </p:tav>
                                        <p:tav tm="100000">
                                          <p:val>
                                            <p:strVal val="#ppt_h"/>
                                          </p:val>
                                        </p:tav>
                                      </p:tavLst>
                                    </p:anim>
                                  </p:childTnLst>
                                </p:cTn>
                              </p:par>
                            </p:childTnLst>
                          </p:cTn>
                        </p:par>
                        <p:par>
                          <p:cTn id="14" fill="hold">
                            <p:stCondLst>
                              <p:cond delay="4500"/>
                            </p:stCondLst>
                            <p:childTnLst>
                              <p:par>
                                <p:cTn id="15" presetID="23" presetClass="entr" presetSubtype="16" fill="hold" nodeType="afterEffect">
                                  <p:stCondLst>
                                    <p:cond delay="500"/>
                                  </p:stCondLst>
                                  <p:childTnLst>
                                    <p:set>
                                      <p:cBhvr>
                                        <p:cTn id="16" dur="1" fill="hold">
                                          <p:stCondLst>
                                            <p:cond delay="0"/>
                                          </p:stCondLst>
                                        </p:cTn>
                                        <p:tgtEl>
                                          <p:spTgt spid="70662"/>
                                        </p:tgtEl>
                                        <p:attrNameLst>
                                          <p:attrName>style.visibility</p:attrName>
                                        </p:attrNameLst>
                                      </p:cBhvr>
                                      <p:to>
                                        <p:strVal val="visible"/>
                                      </p:to>
                                    </p:set>
                                    <p:anim calcmode="lin" valueType="num">
                                      <p:cBhvr>
                                        <p:cTn id="17" dur="2000" fill="hold"/>
                                        <p:tgtEl>
                                          <p:spTgt spid="70662"/>
                                        </p:tgtEl>
                                        <p:attrNameLst>
                                          <p:attrName>ppt_w</p:attrName>
                                        </p:attrNameLst>
                                      </p:cBhvr>
                                      <p:tavLst>
                                        <p:tav tm="0">
                                          <p:val>
                                            <p:fltVal val="0"/>
                                          </p:val>
                                        </p:tav>
                                        <p:tav tm="100000">
                                          <p:val>
                                            <p:strVal val="#ppt_w"/>
                                          </p:val>
                                        </p:tav>
                                      </p:tavLst>
                                    </p:anim>
                                    <p:anim calcmode="lin" valueType="num">
                                      <p:cBhvr>
                                        <p:cTn id="18" dur="2000" fill="hold"/>
                                        <p:tgtEl>
                                          <p:spTgt spid="70662"/>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23" presetClass="entr" presetSubtype="16" fill="hold" nodeType="afterEffect">
                                  <p:stCondLst>
                                    <p:cond delay="500"/>
                                  </p:stCondLst>
                                  <p:childTnLst>
                                    <p:set>
                                      <p:cBhvr>
                                        <p:cTn id="21" dur="1" fill="hold">
                                          <p:stCondLst>
                                            <p:cond delay="0"/>
                                          </p:stCondLst>
                                        </p:cTn>
                                        <p:tgtEl>
                                          <p:spTgt spid="70663"/>
                                        </p:tgtEl>
                                        <p:attrNameLst>
                                          <p:attrName>style.visibility</p:attrName>
                                        </p:attrNameLst>
                                      </p:cBhvr>
                                      <p:to>
                                        <p:strVal val="visible"/>
                                      </p:to>
                                    </p:set>
                                    <p:anim calcmode="lin" valueType="num">
                                      <p:cBhvr>
                                        <p:cTn id="22" dur="2000" fill="hold"/>
                                        <p:tgtEl>
                                          <p:spTgt spid="70663"/>
                                        </p:tgtEl>
                                        <p:attrNameLst>
                                          <p:attrName>ppt_w</p:attrName>
                                        </p:attrNameLst>
                                      </p:cBhvr>
                                      <p:tavLst>
                                        <p:tav tm="0">
                                          <p:val>
                                            <p:fltVal val="0"/>
                                          </p:val>
                                        </p:tav>
                                        <p:tav tm="100000">
                                          <p:val>
                                            <p:strVal val="#ppt_w"/>
                                          </p:val>
                                        </p:tav>
                                      </p:tavLst>
                                    </p:anim>
                                    <p:anim calcmode="lin" valueType="num">
                                      <p:cBhvr>
                                        <p:cTn id="23" dur="2000" fill="hold"/>
                                        <p:tgtEl>
                                          <p:spTgt spid="70663"/>
                                        </p:tgtEl>
                                        <p:attrNameLst>
                                          <p:attrName>ppt_h</p:attrName>
                                        </p:attrNameLst>
                                      </p:cBhvr>
                                      <p:tavLst>
                                        <p:tav tm="0">
                                          <p:val>
                                            <p:fltVal val="0"/>
                                          </p:val>
                                        </p:tav>
                                        <p:tav tm="100000">
                                          <p:val>
                                            <p:strVal val="#ppt_h"/>
                                          </p:val>
                                        </p:tav>
                                      </p:tavLst>
                                    </p:anim>
                                  </p:childTnLst>
                                </p:cTn>
                              </p:par>
                            </p:childTnLst>
                          </p:cTn>
                        </p:par>
                        <p:par>
                          <p:cTn id="24" fill="hold">
                            <p:stCondLst>
                              <p:cond delay="9500"/>
                            </p:stCondLst>
                            <p:childTnLst>
                              <p:par>
                                <p:cTn id="25" presetID="23" presetClass="entr" presetSubtype="16" fill="hold" nodeType="after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12000"/>
                            </p:stCondLst>
                            <p:childTnLst>
                              <p:par>
                                <p:cTn id="30" presetID="42" presetClass="entr" presetSubtype="0" fill="hold" nodeType="afterEffect">
                                  <p:stCondLst>
                                    <p:cond delay="500"/>
                                  </p:stCondLst>
                                  <p:childTnLst>
                                    <p:set>
                                      <p:cBhvr>
                                        <p:cTn id="31" dur="1" fill="hold">
                                          <p:stCondLst>
                                            <p:cond delay="0"/>
                                          </p:stCondLst>
                                        </p:cTn>
                                        <p:tgtEl>
                                          <p:spTgt spid="70659"/>
                                        </p:tgtEl>
                                        <p:attrNameLst>
                                          <p:attrName>style.visibility</p:attrName>
                                        </p:attrNameLst>
                                      </p:cBhvr>
                                      <p:to>
                                        <p:strVal val="visible"/>
                                      </p:to>
                                    </p:set>
                                    <p:animEffect transition="in" filter="fade">
                                      <p:cBhvr>
                                        <p:cTn id="32" dur="2000"/>
                                        <p:tgtEl>
                                          <p:spTgt spid="70659"/>
                                        </p:tgtEl>
                                      </p:cBhvr>
                                    </p:animEffect>
                                    <p:anim calcmode="lin" valueType="num">
                                      <p:cBhvr>
                                        <p:cTn id="33" dur="2000" fill="hold"/>
                                        <p:tgtEl>
                                          <p:spTgt spid="70659"/>
                                        </p:tgtEl>
                                        <p:attrNameLst>
                                          <p:attrName>ppt_x</p:attrName>
                                        </p:attrNameLst>
                                      </p:cBhvr>
                                      <p:tavLst>
                                        <p:tav tm="0">
                                          <p:val>
                                            <p:strVal val="#ppt_x"/>
                                          </p:val>
                                        </p:tav>
                                        <p:tav tm="100000">
                                          <p:val>
                                            <p:strVal val="#ppt_x"/>
                                          </p:val>
                                        </p:tav>
                                      </p:tavLst>
                                    </p:anim>
                                    <p:anim calcmode="lin" valueType="num">
                                      <p:cBhvr>
                                        <p:cTn id="34" dur="2000" fill="hold"/>
                                        <p:tgtEl>
                                          <p:spTgt spid="706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529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529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5300"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5530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530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5303"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55304"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55305"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55306"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55307"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55308"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9"/>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5857</TotalTime>
  <Words>2634</Words>
  <Application>Microsoft Office PowerPoint</Application>
  <PresentationFormat>Presentación en pantalla (16:10)</PresentationFormat>
  <Paragraphs>87</Paragraphs>
  <Slides>62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62</vt:i4>
      </vt:variant>
    </vt:vector>
  </HeadingPairs>
  <TitlesOfParts>
    <vt:vector size="73" baseType="lpstr">
      <vt:lpstr>AR DELANEY</vt:lpstr>
      <vt:lpstr>Arial</vt:lpstr>
      <vt:lpstr>Arial Black</vt:lpstr>
      <vt:lpstr>Calibri</vt:lpstr>
      <vt:lpstr>High Tower Text</vt:lpstr>
      <vt:lpstr>Impact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443</cp:revision>
  <dcterms:created xsi:type="dcterms:W3CDTF">2014-03-13T14:45:56Z</dcterms:created>
  <dcterms:modified xsi:type="dcterms:W3CDTF">2023-04-24T17:57:28Z</dcterms:modified>
</cp:coreProperties>
</file>