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4" r:id="rId2"/>
    <p:sldMasterId id="2147483686" r:id="rId3"/>
  </p:sldMasterIdLst>
  <p:notesMasterIdLst>
    <p:notesMasterId r:id="rId27"/>
  </p:notesMasterIdLst>
  <p:sldIdLst>
    <p:sldId id="318" r:id="rId4"/>
    <p:sldId id="319" r:id="rId5"/>
    <p:sldId id="293" r:id="rId6"/>
    <p:sldId id="297" r:id="rId7"/>
    <p:sldId id="271" r:id="rId8"/>
    <p:sldId id="292" r:id="rId9"/>
    <p:sldId id="273" r:id="rId10"/>
    <p:sldId id="263" r:id="rId11"/>
    <p:sldId id="262" r:id="rId12"/>
    <p:sldId id="260" r:id="rId13"/>
    <p:sldId id="261" r:id="rId14"/>
    <p:sldId id="284" r:id="rId15"/>
    <p:sldId id="275" r:id="rId16"/>
    <p:sldId id="265" r:id="rId17"/>
    <p:sldId id="288" r:id="rId18"/>
    <p:sldId id="304" r:id="rId19"/>
    <p:sldId id="313" r:id="rId20"/>
    <p:sldId id="264" r:id="rId21"/>
    <p:sldId id="272" r:id="rId22"/>
    <p:sldId id="309" r:id="rId23"/>
    <p:sldId id="268" r:id="rId24"/>
    <p:sldId id="287" r:id="rId25"/>
    <p:sldId id="320" r:id="rId26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2rsvBvfRYrppiv9Ma8xHQ==" hashData="59xW0Ea5f3iQfi4FXVzrqfQyyz8/Gs/i4PrRjUSXX+v8hlhI1Lbx61eTzWjWZqGz6fvI4+Oz2Ry7uFocRhj6Y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58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BF48B-9E1C-4A0B-B0AA-A83DF6257ED6}" type="datetimeFigureOut">
              <a:rPr lang="es-ES" smtClean="0"/>
              <a:t>23/03/2013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49C13-B45E-4D1C-ACA9-CBB535315DA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712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49C13-B45E-4D1C-ACA9-CBB535315DA6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2731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1F49-229E-4FB5-8DAA-DEF4683E39B4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6027682"/>
      </p:ext>
    </p:extLst>
  </p:cSld>
  <p:clrMapOvr>
    <a:masterClrMapping/>
  </p:clrMapOvr>
  <p:transition spd="slow"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53045-D282-42DF-BD55-C67529BD759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81010421"/>
      </p:ext>
    </p:extLst>
  </p:cSld>
  <p:clrMapOvr>
    <a:masterClrMapping/>
  </p:clrMapOvr>
  <p:transition spd="slow"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DF174-3515-4C5F-9FDF-BEBB5008C83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7228266"/>
      </p:ext>
    </p:extLst>
  </p:cSld>
  <p:clrMapOvr>
    <a:masterClrMapping/>
  </p:clrMapOvr>
  <p:transition spd="slow"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21D76-DBBB-45D4-8406-2A112ADDBE7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4876970"/>
      </p:ext>
    </p:extLst>
  </p:cSld>
  <p:clrMapOvr>
    <a:masterClrMapping/>
  </p:clrMapOvr>
  <p:transition spd="slow"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D33A8-8C0F-4F24-8F0C-2258F585234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01631398"/>
      </p:ext>
    </p:extLst>
  </p:cSld>
  <p:clrMapOvr>
    <a:masterClrMapping/>
  </p:clrMapOvr>
  <p:transition spd="slow"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1BE80-F8ED-4361-980C-45AF2BA0B8F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42103848"/>
      </p:ext>
    </p:extLst>
  </p:cSld>
  <p:clrMapOvr>
    <a:masterClrMapping/>
  </p:clrMapOvr>
  <p:transition spd="slow"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BD961-C52F-4651-9082-97643FF3BC5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1979765"/>
      </p:ext>
    </p:extLst>
  </p:cSld>
  <p:clrMapOvr>
    <a:masterClrMapping/>
  </p:clrMapOvr>
  <p:transition spd="slow"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F064F-6410-42E9-9ED9-ABCE1AF3946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12149018"/>
      </p:ext>
    </p:extLst>
  </p:cSld>
  <p:clrMapOvr>
    <a:masterClrMapping/>
  </p:clrMapOvr>
  <p:transition spd="slow"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D4BCB-B30B-49F1-9BA0-70BB351B980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3391688"/>
      </p:ext>
    </p:extLst>
  </p:cSld>
  <p:clrMapOvr>
    <a:masterClrMapping/>
  </p:clrMapOvr>
  <p:transition spd="slow"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7B327-944F-4B45-A47B-1B340528759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9250057"/>
      </p:ext>
    </p:extLst>
  </p:cSld>
  <p:clrMapOvr>
    <a:masterClrMapping/>
  </p:clrMapOvr>
  <p:transition spd="slow"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52DF3-D08C-4235-90FD-2DF32263442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5526497"/>
      </p:ext>
    </p:extLst>
  </p:cSld>
  <p:clrMapOvr>
    <a:masterClrMapping/>
  </p:clrMapOvr>
  <p:transition spd="slow"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conteni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6608153-31C5-482A-B7BA-E8F74457914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4526511"/>
      </p:ext>
    </p:extLst>
  </p:cSld>
  <p:clrMapOvr>
    <a:masterClrMapping/>
  </p:clrMapOvr>
  <p:transition spd="slow" advTm="4000"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imágenes en línea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r>
              <a:rPr lang="es-ES" smtClean="0"/>
              <a:t>Haga clic en el icono para agregar una imagen en línea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0FC76ED-DC9C-439E-8BE3-AE54764B8D3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245371"/>
      </p:ext>
    </p:extLst>
  </p:cSld>
  <p:clrMapOvr>
    <a:masterClrMapping/>
  </p:clrMapOvr>
  <p:transition spd="slow" advTm="4000">
    <p:newsfla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2F6926-0FF3-4217-A5F7-0A8CD90A2E1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787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E55B21-BA2C-4271-8904-A0D6D2CAA44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03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5CDF98-D02A-4416-ADD4-3C30007882AA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5230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B33553-D0EF-46B1-A07B-2F195EDF99A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17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2A251A-756F-403C-9B22-526C97CE4730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3863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A688BD-ABAA-4B83-9F4C-5398C0DEDD78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89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E5D86E-F55F-41A0-8498-2E90DA952B7A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106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261EE8-FC65-410B-98CB-F83970E0FA4B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5025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B54A76-98FD-442D-94F9-B7E01E0E8E81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16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5B847E-6B53-4686-982B-01A1A1A6D83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31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1B2454-4F01-41BA-97DE-1B98E4708A6C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7962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00951-732E-494C-9969-8BF12F3B90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113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684643-165A-4F68-A542-C591E62F8CCA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slow" advTm="4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A77735-516B-4A19-8F60-37F0809ED760}" type="slidenum">
              <a:rPr lang="pt-BR" smtClean="0">
                <a:solidFill>
                  <a:srgbClr val="000000"/>
                </a:solidFill>
              </a:rPr>
              <a:pPr/>
              <a:t>‹Nº›</a:t>
            </a:fld>
            <a:endParaRPr 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38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F22292-80F7-41FF-8876-1D2FE79E28A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358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7" y="-24684"/>
            <a:ext cx="9144793" cy="690736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906" y="-51515"/>
            <a:ext cx="2048434" cy="61574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743761"/>
            <a:ext cx="3790950" cy="61912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3876886"/>
            <a:ext cx="1151872" cy="868245"/>
          </a:xfrm>
          <a:prstGeom prst="rect">
            <a:avLst/>
          </a:prstGeom>
        </p:spPr>
      </p:pic>
      <p:pic>
        <p:nvPicPr>
          <p:cNvPr id="9" name="Picture 6" descr="C:\Users\SAFI\Pictures\fc2558af58c159af6a79fb0b5b142c6e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1655081"/>
            <a:ext cx="10731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468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ndAc>
          <p:stSnd loop="1">
            <p:snd r:embed="rId2" name="X902,KELL,2.00.wav"/>
          </p:stSnd>
        </p:sndAc>
      </p:transition>
    </mc:Choice>
    <mc:Fallback>
      <p:transition spd="slow" advTm="5000">
        <p:sndAc>
          <p:stSnd loop="1">
            <p:snd r:embed="rId2" name="X902,KELL,2.0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5223" y="-122228"/>
            <a:ext cx="9754445" cy="7102456"/>
          </a:xfrm>
          <a:prstGeom prst="rect">
            <a:avLst/>
          </a:prstGeom>
        </p:spPr>
      </p:pic>
      <p:pic>
        <p:nvPicPr>
          <p:cNvPr id="5" name="Picture 6" descr="C:\Users\SAFI\Pictures\fc2558af58c159af6a79fb0b5b142c6e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736" y="1124744"/>
            <a:ext cx="10731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339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295064_417274471639450_149518919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49"/>
          <a:stretch>
            <a:fillRect/>
          </a:stretch>
        </p:blipFill>
        <p:spPr>
          <a:xfrm>
            <a:off x="0" y="-315913"/>
            <a:ext cx="9756775" cy="7173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drap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246556_420077021359195_93496564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468313" y="0"/>
            <a:ext cx="9972676" cy="6956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4005064"/>
            <a:ext cx="1296144" cy="77651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4941168"/>
            <a:ext cx="2857500" cy="1143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allOve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524977_416200708413493_80291562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272654"/>
            <a:ext cx="9144000" cy="7158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4830519"/>
            <a:ext cx="1993404" cy="79736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123728" y="5868373"/>
            <a:ext cx="1440160" cy="77651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298815_285141944852704_791582318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243408"/>
            <a:ext cx="9144000" cy="7173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520220_33d550347423b2ec4fce46c5c8365ab0_larg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34925"/>
            <a:ext cx="9144000" cy="6892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2996952"/>
            <a:ext cx="1366236" cy="12159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3356992"/>
            <a:ext cx="881575" cy="5768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556226_421261207907443_189287287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55563"/>
            <a:ext cx="9144000" cy="6913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560582_403305266359755_1081094872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50404"/>
            <a:ext cx="9144000" cy="6935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r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50" name="Picture 6" descr="577678_288360004593831_141972581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18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578986_396978830335681_1161065090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468313" y="0"/>
            <a:ext cx="9612313" cy="6864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381731_286587278041504_2109569665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519011_04ada8dcb0dd67348c74a47b861e2771_larg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547873_415057328527831_113531489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97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374114_254234888006343_2024914590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468313" y="0"/>
            <a:ext cx="10404476" cy="6964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0_88d77_66fb725f_XX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711623"/>
            <a:ext cx="1204420" cy="10719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264500_e220db5f6e6b25de6edd125ffe0ae929_larg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315913"/>
            <a:ext cx="9396413" cy="7173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dir="u"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550400_413787021988195_142577876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27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556519"/>
            <a:ext cx="1276131" cy="113575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8144" y="1159350"/>
            <a:ext cx="843533" cy="5519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dir="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520271_d3a17365a6fc5f4d6d0217728565d4bb_larg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66675"/>
            <a:ext cx="9144000" cy="6924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250456_ba6d8bc7ff6833aa22f58389e5191132_larg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000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2060848"/>
            <a:ext cx="987549" cy="6461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533424_2905431648944_1251904022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72" y="3212976"/>
            <a:ext cx="2857500" cy="1143000"/>
          </a:xfrm>
          <a:prstGeom prst="rect">
            <a:avLst/>
          </a:prstGeom>
        </p:spPr>
      </p:pic>
      <p:pic>
        <p:nvPicPr>
          <p:cNvPr id="5" name="Picture 6" descr="C:\Users\SAFI\Pictures\fc2558af58c159af6a79fb0b5b142c6e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710761"/>
            <a:ext cx="10731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Users\SAFI\Pictures\fc2558af58c159af6a79fb0b5b142c6e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467146"/>
            <a:ext cx="10731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376984_286334974733401_1281808986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16" descr="C:\Users\SAFI\DESCARGAS\signature_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5013176"/>
            <a:ext cx="2886255" cy="1397000"/>
          </a:xfrm>
          <a:prstGeom prst="rect">
            <a:avLst/>
          </a:prstGeom>
          <a:noFill/>
        </p:spPr>
      </p:pic>
      <p:pic>
        <p:nvPicPr>
          <p:cNvPr id="6" name="Picture 6" descr="C:\Users\SAFI\Pictures\fc2558af58c159af6a79fb0b5b142c6e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8365" y="449002"/>
            <a:ext cx="10731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6000">
        <p14:pan dir="d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mutató1">
  <a:themeElements>
    <a:clrScheme name="Bemutató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emutató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61</Words>
  <Application>Microsoft Office PowerPoint</Application>
  <PresentationFormat>Presentación en pantalla (4:3)</PresentationFormat>
  <Paragraphs>29</Paragraphs>
  <Slides>23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Berlin Sans FB Demi</vt:lpstr>
      <vt:lpstr>Calibri</vt:lpstr>
      <vt:lpstr>Bemutató1</vt:lpstr>
      <vt:lpstr>Design padrão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7</cp:revision>
  <dcterms:created xsi:type="dcterms:W3CDTF">2013-03-22T23:41:49Z</dcterms:created>
  <dcterms:modified xsi:type="dcterms:W3CDTF">2013-03-23T00:55:35Z</dcterms:modified>
</cp:coreProperties>
</file>