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3"/>
  </p:notesMasterIdLst>
  <p:sldIdLst>
    <p:sldId id="300" r:id="rId3"/>
    <p:sldId id="265" r:id="rId4"/>
    <p:sldId id="298" r:id="rId5"/>
    <p:sldId id="259" r:id="rId6"/>
    <p:sldId id="299" r:id="rId7"/>
    <p:sldId id="282" r:id="rId8"/>
    <p:sldId id="289" r:id="rId9"/>
    <p:sldId id="271" r:id="rId10"/>
    <p:sldId id="266" r:id="rId11"/>
    <p:sldId id="261" r:id="rId12"/>
    <p:sldId id="273" r:id="rId13"/>
    <p:sldId id="272" r:id="rId14"/>
    <p:sldId id="283" r:id="rId15"/>
    <p:sldId id="257" r:id="rId16"/>
    <p:sldId id="280" r:id="rId17"/>
    <p:sldId id="267" r:id="rId18"/>
    <p:sldId id="270" r:id="rId19"/>
    <p:sldId id="268" r:id="rId20"/>
    <p:sldId id="269" r:id="rId21"/>
    <p:sldId id="301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rNGopqKEHpQxwCUE2g6gg==" hashData="rBvOo5WvQRndHiYRB2vhD77GR7biKO+Kr7UnJSRmw72uZFvjgfu7J/X514R/UTOP2Is5Ka0obFCI4xSR6vCQO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5BEB"/>
    <a:srgbClr val="4018E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129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173700-51A6-4081-8F7F-D50FC8CF01B8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9CDD9-9F7F-42C8-B718-AD003BC2C7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7682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CC6F4-E8BD-41B0-9E07-52908B134DC7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5410A-45E0-4C2F-ACAF-3EDDA6E217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CC6F4-E8BD-41B0-9E07-52908B134DC7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5410A-45E0-4C2F-ACAF-3EDDA6E217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CC6F4-E8BD-41B0-9E07-52908B134DC7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5410A-45E0-4C2F-ACAF-3EDDA6E217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CC6F4-E8BD-41B0-9E07-52908B134DC7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5410A-45E0-4C2F-ACAF-3EDDA6E217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CC6F4-E8BD-41B0-9E07-52908B134DC7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5410A-45E0-4C2F-ACAF-3EDDA6E217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CC6F4-E8BD-41B0-9E07-52908B134DC7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5410A-45E0-4C2F-ACAF-3EDDA6E217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CC6F4-E8BD-41B0-9E07-52908B134DC7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5410A-45E0-4C2F-ACAF-3EDDA6E217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CC6F4-E8BD-41B0-9E07-52908B134DC7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5410A-45E0-4C2F-ACAF-3EDDA6E217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CC6F4-E8BD-41B0-9E07-52908B134DC7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5410A-45E0-4C2F-ACAF-3EDDA6E217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CC6F4-E8BD-41B0-9E07-52908B134DC7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5410A-45E0-4C2F-ACAF-3EDDA6E217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CC6F4-E8BD-41B0-9E07-52908B134DC7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5410A-45E0-4C2F-ACAF-3EDDA6E217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41C59-4468-4465-853A-7AF0179641C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082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CC6F4-E8BD-41B0-9E07-52908B134DC7}" type="datetimeFigureOut">
              <a:rPr lang="es-ES" smtClean="0"/>
              <a:pPr/>
              <a:t>15/03/2013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A5410A-45E0-4C2F-ACAF-3EDDA6E217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41F6B19-885E-4E46-B46C-F54FD01A3A1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193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google.es/url?sa=i&amp;rct=j&amp;q=marcos+animados&amp;source=images&amp;cd=&amp;cad=rja&amp;docid=P6kN6Em5MxRJ7M&amp;tbnid=CsXM5T-69pQODM:&amp;ved=0CAUQjRw&amp;url=http://marcosphotoscape.blogspot.com/2013/01/marcos-fhotoscape-photoshop-y-gimp_14.html&amp;ei=7Cw2Ua3rHIm-0QWl7YGIAg&amp;bvm=bv.43148975,d.ZWU&amp;psig=AFQjCNGJfyor2PNk-8NXhAlJWBbWx57C4A&amp;ust=1362590780073466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google.es/url?sa=i&amp;rct=j&amp;q=marcos+animados&amp;source=images&amp;cd=&amp;cad=rja&amp;docid=yq75hLkxAb6KpM&amp;tbnid=fkgEAGLGUhtLlM:&amp;ved=0CAUQjRw&amp;url=http://www.forofantasiasmiguel.com/tm.aspx?m=3547524&amp;mpage=1&amp;ei=oSs2UZzVCYXB0gX7o4GoBA&amp;bvm=bv.43148975,d.ZWU&amp;psig=AFQjCNGJfyor2PNk-8NXhAlJWBbWx57C4A&amp;ust=1362590780073466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marcos+animados&amp;source=images&amp;cd=&amp;cad=rja&amp;docid=SSaS9QKktBhsbM&amp;tbnid=26hdyzp8-ANFHM:&amp;ved=0CAUQjRw&amp;url=http://www.infojardin.com/foro/showthread.php?p=5169792&amp;ei=oi02Uau1AeqP0AWR9IHADg&amp;bvm=bv.43148975,d.ZWU&amp;psig=AFQjCNGJfyor2PNk-8NXhAlJWBbWx57C4A&amp;ust=1362590780073466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matsuo_basho/" TargetMode="External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imagenes+de+primavera&amp;source=images&amp;cd=&amp;docid=QQQP-ey6IMuDjM&amp;tbnid=wTGFDPUs_YpNmM:&amp;ved=0CAUQjRw&amp;url=http://oyeveycalla.blogspot.com/&amp;ei=fyU2UajaHcbUPMOjgLAC&amp;bvm=bv.43148975,d.ZWU&amp;psig=AFQjCNE7tH_pEYHYh2f2rLKOr2J--5YKvA&amp;ust=1362587433010953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lh4.googleusercontent.com/-0ITLe9Rf8VM/TYfR2MhkRcI/AAAAAAAABB4/xmq8FOwFsrM/s1600/Flores+campo.jpg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gif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981"/>
            <a:ext cx="9143999" cy="688298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93" y="-72678"/>
            <a:ext cx="9144792" cy="6858594"/>
          </a:xfrm>
          <a:prstGeom prst="rect">
            <a:avLst/>
          </a:prstGeom>
        </p:spPr>
      </p:pic>
      <p:pic>
        <p:nvPicPr>
          <p:cNvPr id="6" name="Picture 10" descr="C:\Users\Rhimo\Desktop\PRESENTACIONES\IMAGENES ANIMADA\MARIPOSAS\Papillon03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786225">
            <a:off x="7133276" y="1797065"/>
            <a:ext cx="1171579" cy="766589"/>
          </a:xfrm>
          <a:prstGeom prst="rect">
            <a:avLst/>
          </a:prstGeom>
          <a:noFill/>
        </p:spPr>
      </p:pic>
      <p:pic>
        <p:nvPicPr>
          <p:cNvPr id="7" name="Picture 9" descr="C:\Users\Rhimo\Desktop\PRESENTACIONES\IMAGENES ANIMADA\MARIPOSAS\69mariposa69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293096"/>
            <a:ext cx="1497269" cy="648072"/>
          </a:xfrm>
          <a:prstGeom prst="rect">
            <a:avLst/>
          </a:prstGeom>
          <a:noFill/>
        </p:spPr>
      </p:pic>
      <p:pic>
        <p:nvPicPr>
          <p:cNvPr id="8" name="Picture 3" descr="birds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57474" y="1299636"/>
            <a:ext cx="4476750" cy="1497012"/>
          </a:xfrm>
          <a:prstGeom prst="rect">
            <a:avLst/>
          </a:prstGeom>
          <a:noFill/>
        </p:spPr>
      </p:pic>
      <p:pic>
        <p:nvPicPr>
          <p:cNvPr id="9" name="Picture 24" descr="http://img41.glitterfy.com/13065/glitterfy3125233T304B8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1720" y="404664"/>
            <a:ext cx="4781550" cy="720080"/>
          </a:xfrm>
          <a:prstGeom prst="rect">
            <a:avLst/>
          </a:prstGeom>
          <a:noFill/>
        </p:spPr>
      </p:pic>
      <p:sp>
        <p:nvSpPr>
          <p:cNvPr id="10" name="Rectángulo 9"/>
          <p:cNvSpPr/>
          <p:nvPr/>
        </p:nvSpPr>
        <p:spPr>
          <a:xfrm>
            <a:off x="6354779" y="4064935"/>
            <a:ext cx="23042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</a:rPr>
              <a:t>Automático</a:t>
            </a:r>
            <a:endParaRPr lang="es-E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17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>
        <p:sndAc>
          <p:stSnd loop="1">
            <p:snd r:embed="rId2" name="Instrumental-_-YO-MD-Statio.wav"/>
          </p:stSnd>
        </p:sndAc>
      </p:transition>
    </mc:Choice>
    <mc:Fallback>
      <p:transition advTm="10000">
        <p:sndAc>
          <p:stSnd loop="1">
            <p:snd r:embed="rId2" name="Instrumental-_-YO-MD-Stat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Rhimo\Desktop\PRESENTACIONES\IMAGENES ANIMADA\FLORES\70f48d3f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331640" y="836712"/>
            <a:ext cx="5310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Noche de primavera. De vela en vela transita la llama. </a:t>
            </a:r>
          </a:p>
          <a:p>
            <a:r>
              <a:rPr lang="es-ES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Yosa </a:t>
            </a:r>
            <a:r>
              <a:rPr lang="es-ES" sz="24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Buson</a:t>
            </a:r>
            <a:endParaRPr lang="es-ES" sz="24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4.bp.blogspot.com/-yDgWKhgnvJg/UPSBeEUvLQI/AAAAAAAA6oM/CHCpRyF6Rr4/s1600/CON+IMAGEN+INCRUSTADA+%252867%2529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71800" y="3140968"/>
            <a:ext cx="3600400" cy="267765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ln/>
                <a:solidFill>
                  <a:srgbClr val="92D05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En el corazón de todos los inviernos vive una primavera palpitante y detrás de cada noche viene una aurora sonriente»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ln/>
                <a:solidFill>
                  <a:srgbClr val="92D05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(Khalil Gibran) </a:t>
            </a:r>
          </a:p>
        </p:txBody>
      </p:sp>
      <p:pic>
        <p:nvPicPr>
          <p:cNvPr id="4101" name="Picture 5" descr="C:\Users\Rhimo\Desktop\PRESENTACIONES\IMAGENES ANIMADA\AVES\oiseau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276490"/>
            <a:ext cx="1438542" cy="1280302"/>
          </a:xfrm>
          <a:prstGeom prst="rect">
            <a:avLst/>
          </a:prstGeom>
          <a:noFill/>
        </p:spPr>
      </p:pic>
      <p:pic>
        <p:nvPicPr>
          <p:cNvPr id="4103" name="Picture 7" descr="C:\Users\Rhimo\Desktop\PRESENTACIONES\IMAGENES ANIMADA\MARIPOSAS\134424990877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980728"/>
            <a:ext cx="3788543" cy="1515417"/>
          </a:xfrm>
          <a:prstGeom prst="rect">
            <a:avLst/>
          </a:prstGeom>
          <a:noFill/>
        </p:spPr>
      </p:pic>
      <p:pic>
        <p:nvPicPr>
          <p:cNvPr id="4104" name="Picture 8" descr="C:\Users\Rhimo\Desktop\PRESENTACIONES\FOTOS PAISAJES\FLORES\525a9398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8184" y="2564904"/>
            <a:ext cx="2395562" cy="29942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1196.photobucket.com/albums/aa412/agvi1/boda3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067944" y="1196752"/>
            <a:ext cx="3528392" cy="2376264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prstTxWarp prst="textPlain">
              <a:avLst/>
            </a:prstTxWarp>
            <a:spAutoFit/>
          </a:bodyPr>
          <a:lstStyle/>
          <a:p>
            <a:r>
              <a:rPr lang="es-ES" sz="2800" b="1" i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La primavera muestra lo que Dios puede hacer con un mundo gris y sucio.</a:t>
            </a:r>
          </a:p>
          <a:p>
            <a:r>
              <a:rPr lang="es-ES" sz="2800" b="1" i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(Virgilio A. </a:t>
            </a:r>
            <a:r>
              <a:rPr lang="es-ES" sz="2800" b="1" i="1" dirty="0" err="1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Kraft</a:t>
            </a:r>
            <a:r>
              <a:rPr lang="es-ES" sz="2800" b="1" i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)</a:t>
            </a:r>
            <a:endParaRPr lang="es-ES" sz="2800" b="1" dirty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:checker/>
      </p:transition>
    </mc:Choice>
    <mc:Fallback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http://www.imagenesmania.com/imagenes/dibujos-naturaleza-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836712"/>
            <a:ext cx="4752528" cy="5093172"/>
          </a:xfrm>
          <a:prstGeom prst="rect">
            <a:avLst/>
          </a:prstGeom>
          <a:noFill/>
        </p:spPr>
      </p:pic>
      <p:pic>
        <p:nvPicPr>
          <p:cNvPr id="5" name="Picture 2" descr="http://i52.tinypic.com/2iwavk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1290"/>
            <a:ext cx="7236296" cy="692929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660232" y="980728"/>
            <a:ext cx="248376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E85BEB"/>
                </a:solidFill>
              </a:rPr>
              <a:t>Se anuncian hermosas flores</a:t>
            </a:r>
            <a:br>
              <a:rPr lang="es-ES" sz="2400" b="1" dirty="0" smtClean="0">
                <a:solidFill>
                  <a:srgbClr val="E85BEB"/>
                </a:solidFill>
              </a:rPr>
            </a:br>
            <a:r>
              <a:rPr lang="es-ES" sz="2400" b="1" dirty="0" smtClean="0">
                <a:solidFill>
                  <a:srgbClr val="E85BEB"/>
                </a:solidFill>
              </a:rPr>
              <a:t>huele a fresca hierba del campo,</a:t>
            </a:r>
            <a:br>
              <a:rPr lang="es-ES" sz="2400" b="1" dirty="0" smtClean="0">
                <a:solidFill>
                  <a:srgbClr val="E85BEB"/>
                </a:solidFill>
              </a:rPr>
            </a:br>
            <a:r>
              <a:rPr lang="es-ES" sz="2400" b="1" dirty="0" smtClean="0">
                <a:solidFill>
                  <a:srgbClr val="E85BEB"/>
                </a:solidFill>
              </a:rPr>
              <a:t>son motivos especiales</a:t>
            </a:r>
            <a:br>
              <a:rPr lang="es-ES" sz="2400" b="1" dirty="0" smtClean="0">
                <a:solidFill>
                  <a:srgbClr val="E85BEB"/>
                </a:solidFill>
              </a:rPr>
            </a:br>
            <a:r>
              <a:rPr lang="es-ES" sz="2400" b="1" dirty="0" smtClean="0">
                <a:solidFill>
                  <a:srgbClr val="E85BEB"/>
                </a:solidFill>
              </a:rPr>
              <a:t>por los que amo a la primavera tanto.</a:t>
            </a:r>
          </a:p>
          <a:p>
            <a:r>
              <a:rPr lang="es-ES" sz="2400" b="1" dirty="0" smtClean="0">
                <a:solidFill>
                  <a:srgbClr val="E85BEB"/>
                </a:solidFill>
              </a:rPr>
              <a:t>*Miguel Ángel Pérez Rojas</a:t>
            </a:r>
            <a:endParaRPr lang="es-ES" sz="2400" b="1" dirty="0">
              <a:solidFill>
                <a:srgbClr val="E85BEB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7000">
        <p15:prstTrans prst="crush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himo\Desktop\PRESENTACIONES\IMAGENES ANIMADA\PAISAJES\angeles2bcreadores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7745" y="1628800"/>
            <a:ext cx="4464495" cy="3350691"/>
          </a:xfrm>
          <a:prstGeom prst="rect">
            <a:avLst/>
          </a:prstGeom>
          <a:noFill/>
        </p:spPr>
      </p:pic>
      <p:pic>
        <p:nvPicPr>
          <p:cNvPr id="5" name="Picture 5" descr="C:\Users\Rhimo\Desktop\PRESENTACIONES\MARCOS\MARCOS ABIERTOS\FLORES\f4d6d2d5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115616" y="5517232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El día que El Señor creó la esperanza probablemente fue el mismo día que creó la primavera. (Bern Williams)</a:t>
            </a:r>
            <a:endParaRPr lang="es-ES" sz="24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himo\Desktop\PRESENTACIONES\IMAGENES ANIMADA\PAISAJES\arborosa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7784" y="476672"/>
            <a:ext cx="5256584" cy="55446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frame_png_by_melissa_tm-d49t4yv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680" y="0"/>
            <a:ext cx="745231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51520" y="1268760"/>
            <a:ext cx="18722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La primavera ha venido y nadie sabe como ha sido. </a:t>
            </a:r>
          </a:p>
          <a:p>
            <a:r>
              <a:rPr lang="es-ES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Ha despertado la rama, el almendro ha florecido.</a:t>
            </a:r>
          </a:p>
          <a:p>
            <a:r>
              <a:rPr lang="es-ES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(Antoño Machado)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5000">
        <p15:prstTrans prst="prestig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himo\Desktop\PRESENTACIONES\IMAGENES ANIMADA\AVES\768edd3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50"/>
            <a:ext cx="9144000" cy="69151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84168" y="4725144"/>
            <a:ext cx="23762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rgbClr val="4018E8"/>
                </a:solidFill>
              </a:rPr>
              <a:t>Se va la primavera quejas de pájaros lágrimas en los ojos de los peces.</a:t>
            </a:r>
          </a:p>
          <a:p>
            <a:r>
              <a:rPr lang="es-ES" sz="2000" b="1" dirty="0" err="1" smtClean="0">
                <a:hlinkClick r:id="rId3" action="ppaction://hlinkfile"/>
              </a:rPr>
              <a:t>Matsuo</a:t>
            </a:r>
            <a:r>
              <a:rPr lang="es-ES" sz="2000" b="1" dirty="0" smtClean="0">
                <a:hlinkClick r:id="rId3" action="ppaction://hlinkfile"/>
              </a:rPr>
              <a:t> </a:t>
            </a:r>
            <a:r>
              <a:rPr lang="es-ES" sz="2000" b="1" dirty="0" err="1" smtClean="0">
                <a:hlinkClick r:id="rId3" action="ppaction://hlinkfile"/>
              </a:rPr>
              <a:t>Basho</a:t>
            </a:r>
            <a:endParaRPr lang="es-ES" sz="2000" b="1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000">
        <p15:prstTrans prst="wind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Users\Rhimo\Desktop\PRESENTACIONES\MARCOS\MARCOS ABIERTOS\FLORES\Imagen5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" y="0"/>
            <a:ext cx="9144002" cy="6858000"/>
          </a:xfrm>
          <a:prstGeom prst="rect">
            <a:avLst/>
          </a:prstGeom>
          <a:noFill/>
        </p:spPr>
      </p:pic>
      <p:pic>
        <p:nvPicPr>
          <p:cNvPr id="4" name="Picture 2" descr="C:\Users\Rhimo\Desktop\PRESENTACIONES\FOTOS PAISAJES\PINTURA\297734_527043790646528_645383484_n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12811">
            <a:off x="2674951" y="711560"/>
            <a:ext cx="4063197" cy="23564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5576" y="5517232"/>
            <a:ext cx="540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</a:rPr>
              <a:t>El invierno está en mi cabeza, pero la eterna primavera está en mi corazón. </a:t>
            </a:r>
          </a:p>
          <a:p>
            <a:r>
              <a:rPr lang="es-ES" sz="2400" b="1" i="1" dirty="0" smtClean="0">
                <a:solidFill>
                  <a:srgbClr val="FFFF00"/>
                </a:solidFill>
              </a:rPr>
              <a:t>(Víctor Hugo)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5000">
        <p15:prstTrans prst="wind" invX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Rhimo\Desktop\PRESENTACIONES\MARCOS\MARCOS ABIERTOS\FLORES\Imagen28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72396" cy="6858000"/>
          </a:xfrm>
          <a:prstGeom prst="rect">
            <a:avLst/>
          </a:prstGeom>
          <a:noFill/>
        </p:spPr>
      </p:pic>
      <p:pic>
        <p:nvPicPr>
          <p:cNvPr id="24580" name="Picture 4" descr="http://c.universalscraps.com/files/sp/primavera/primavera_014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1484784"/>
            <a:ext cx="4608512" cy="38884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Rectángulo"/>
          <p:cNvSpPr/>
          <p:nvPr/>
        </p:nvSpPr>
        <p:spPr>
          <a:xfrm>
            <a:off x="539552" y="0"/>
            <a:ext cx="86044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Mientras haya en el mundo primavera, ¡habrá poesía!»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Gustavo Adolfo Bécquer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000">
        <p15:prstTrans prst="fallOver" invX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Rhimo\Desktop\PRESENTACIONES\FOTOS PAISAJES\PINTURA\317520_520938484601982_122839615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000108"/>
            <a:ext cx="3929090" cy="4357718"/>
          </a:xfrm>
          <a:prstGeom prst="rect">
            <a:avLst/>
          </a:prstGeom>
          <a:noFill/>
        </p:spPr>
      </p:pic>
      <p:pic>
        <p:nvPicPr>
          <p:cNvPr id="7" name="Picture 3" descr="C:\Users\Rhimo\Desktop\PRESENTACIONES\MARCOS\MARCOS ABIERTOS\FLORES\NAV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8001025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516216" y="404664"/>
            <a:ext cx="23042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>Flores en primavera, la luna en otoño, una brisa fresca en verano, nieve en invierno. </a:t>
            </a:r>
          </a:p>
          <a:p>
            <a:r>
              <a:rPr lang="es-ES" sz="2400" b="1" dirty="0" smtClean="0"/>
              <a:t>Si tu mente no está ocupada de cosas innecesarias, ésta es la mejor estación de tu vida.</a:t>
            </a:r>
          </a:p>
          <a:p>
            <a:r>
              <a:rPr lang="es-ES" sz="2400" b="1" dirty="0" err="1" smtClean="0"/>
              <a:t>Wu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Men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Kuan</a:t>
            </a:r>
            <a:endParaRPr lang="es-ES" sz="2400" b="1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7000">
        <p15:prstTrans prst="drap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Rhimo\Desktop\PRESENTACIONES\FOTOS PAISAJES\PINTURA\155518_527777420584755_211365434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928670"/>
            <a:ext cx="4850716" cy="4572032"/>
          </a:xfrm>
          <a:prstGeom prst="rect">
            <a:avLst/>
          </a:prstGeom>
          <a:noFill/>
        </p:spPr>
      </p:pic>
      <p:pic>
        <p:nvPicPr>
          <p:cNvPr id="6" name="Picture 2" descr="C:\Users\Rhimo\Desktop\PRESENTACIONES\MARCOS\MARCOS ABIERTOS\FLORES\Imagen5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-29862"/>
            <a:ext cx="7072330" cy="688786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908720"/>
            <a:ext cx="18722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>Llegó la primavera un camino pequeño donde incluso el sonido del viento no puede ser oído.</a:t>
            </a:r>
          </a:p>
          <a:p>
            <a:r>
              <a:rPr lang="es-ES" sz="2400" b="1" dirty="0" smtClean="0"/>
              <a:t>Masajo Suzuki</a:t>
            </a:r>
            <a:endParaRPr lang="es-ES" sz="2400" b="1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7000">
        <p15:prstTrans prst="fallOver" invX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Rhimo\Desktop\PRESENTACIONES\MARCOS\MARCOS ABIERTOS\FLORES\f9d18a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748464" cy="6858000"/>
          </a:xfrm>
          <a:prstGeom prst="rect">
            <a:avLst/>
          </a:prstGeom>
          <a:noFill/>
        </p:spPr>
      </p:pic>
      <p:pic>
        <p:nvPicPr>
          <p:cNvPr id="20482" name="Picture 2" descr="C:\Users\Rhimo\Desktop\PRESENTACIONES\IMAGENES ANIMADA\FLORES\klz1231095423n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2060848"/>
            <a:ext cx="2990421" cy="25922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300192" y="404664"/>
            <a:ext cx="26642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solidFill>
                  <a:srgbClr val="E85BEB"/>
                </a:solidFill>
                <a:latin typeface="Arial" pitchFamily="34" charset="0"/>
                <a:cs typeface="Arial" pitchFamily="34" charset="0"/>
              </a:rPr>
              <a:t>En una rosa caben todas las primaveras»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solidFill>
                  <a:srgbClr val="E85BEB"/>
                </a:solidFill>
                <a:latin typeface="Arial" pitchFamily="34" charset="0"/>
                <a:cs typeface="Arial" pitchFamily="34" charset="0"/>
              </a:rPr>
              <a:t>(Antonio Gala).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http://www.fullfondos.com/naturaleza/Gatito_y_sus_Pollitos/Gatito_y_sus_Pollitos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187618" y="1700808"/>
            <a:ext cx="4032449" cy="3744416"/>
          </a:xfrm>
          <a:prstGeom prst="rect">
            <a:avLst/>
          </a:prstGeom>
          <a:noFill/>
        </p:spPr>
      </p:pic>
      <p:pic>
        <p:nvPicPr>
          <p:cNvPr id="6" name="Picture 5" descr="C:\Users\Rhimo\Desktop\PRESENTACIONES\MARCOS\MARCOS ABIERTOS\FLORES\Imagen3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660232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372200" y="1412776"/>
            <a:ext cx="25202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La primavera dulce que me enseñara a amarte,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la primavera misma que me ayudó a lograrte»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s-ES" sz="2400" b="1" dirty="0" smtClean="0"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(Alfonsina Storni)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4fb09c2.gi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692696"/>
            <a:ext cx="5760640" cy="482453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7452320" y="2276872"/>
            <a:ext cx="169168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Bienvenida primavera,</a:t>
            </a:r>
          </a:p>
          <a:p>
            <a:r>
              <a:rPr lang="es-ES" sz="20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Que dicen que la sangre altera.</a:t>
            </a:r>
            <a:endParaRPr lang="es-ES" sz="2000" b="1" dirty="0">
              <a:solidFill>
                <a:schemeClr val="accent5"/>
              </a:solidFill>
            </a:endParaRPr>
          </a:p>
        </p:txBody>
      </p:sp>
      <p:pic>
        <p:nvPicPr>
          <p:cNvPr id="7" name="Picture 2" descr="C:\Users\Rhimo\Desktop\PRESENTACIONES\MARCOS\MARCOS ABIERTOS\FLORES\AZ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214338"/>
            <a:ext cx="7913105" cy="707233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4000">
        <p14:glitter pattern="hexago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Rhimo\Desktop\PRESENTACIONES\MARCOS\MARCOS ABIERTOS\FLORES\6a7614d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383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7" descr="C:\Users\SAFI\DESCARGAS\flowers-0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928" y="2204864"/>
            <a:ext cx="4176464" cy="364388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923928" y="476672"/>
            <a:ext cx="4104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</a:rPr>
              <a:t>"Mucha flor en primavera, </a:t>
            </a:r>
            <a:r>
              <a:rPr lang="es-ES" sz="24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buen otoño nos espera"</a:t>
            </a:r>
            <a:r>
              <a:rPr lang="es-ES" sz="2400" dirty="0" smtClean="0"/>
              <a:t/>
            </a:r>
            <a:br>
              <a:rPr lang="es-ES" sz="2400" dirty="0" smtClean="0"/>
            </a:br>
            <a:r>
              <a:rPr lang="es-ES" sz="2400" b="1" dirty="0" smtClean="0">
                <a:solidFill>
                  <a:srgbClr val="C00000"/>
                </a:solidFill>
              </a:rPr>
              <a:t>Anónimo</a:t>
            </a:r>
            <a:endParaRPr lang="es-ES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2000">
        <p14:honeycomb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Users\SAFI\DESCARGAS\3299_76244_1265657577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7904" y="1484784"/>
            <a:ext cx="3660032" cy="3431280"/>
          </a:xfrm>
          <a:prstGeom prst="rect">
            <a:avLst/>
          </a:prstGeom>
          <a:noFill/>
        </p:spPr>
      </p:pic>
      <p:pic>
        <p:nvPicPr>
          <p:cNvPr id="7" name="Picture 2" descr="C:\Users\Rhimo\Desktop\PRESENTACIONES\MARCOS\MARCOS ABIERTOS\FLORES\Imagen1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076" y="-71454"/>
            <a:ext cx="7000924" cy="692945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39552" y="1484784"/>
            <a:ext cx="25202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El gorjeo de un gorrión,</a:t>
            </a:r>
            <a:br>
              <a:rPr lang="es-ES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s-ES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le canta a tu cabellera.</a:t>
            </a:r>
            <a:br>
              <a:rPr lang="es-ES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s-ES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Un grillo canta una canción</a:t>
            </a:r>
            <a:br>
              <a:rPr lang="es-ES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s-ES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cerca de la enredadera.</a:t>
            </a:r>
            <a:endParaRPr lang="es-ES" sz="24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5000">
        <p15:prstTrans prst="crush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Rhimo\Desktop\PRESENTACIONES\FOTOS PAISAJES\PINTURA\580318_535160553168185_1183966440_n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480" y="3071810"/>
            <a:ext cx="4000496" cy="3276757"/>
          </a:xfrm>
          <a:prstGeom prst="rect">
            <a:avLst/>
          </a:prstGeom>
          <a:noFill/>
        </p:spPr>
      </p:pic>
      <p:pic>
        <p:nvPicPr>
          <p:cNvPr id="8" name="Picture 3" descr="C:\Users\Rhimo\Desktop\PRESENTACIONES\MARCOS\MARCOS ABIERTOS\FLORES\7a8f7ca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779912" y="836712"/>
            <a:ext cx="35283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La primavera ha llegado,</a:t>
            </a:r>
            <a:br>
              <a:rPr lang="es-ES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s-ES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nos sentimos enamorados.</a:t>
            </a:r>
            <a:br>
              <a:rPr lang="es-ES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s-ES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El frío se ha acabado</a:t>
            </a:r>
            <a:br>
              <a:rPr lang="es-ES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s-ES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somos afortunados.</a:t>
            </a:r>
            <a:endParaRPr lang="es-ES" sz="24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med" advTm="1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Rhimo\Desktop\PRESENTACIONES\MARCOS\MARCOS ABIERTOS\FLORES\Imagen5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6300193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88224" y="1412776"/>
            <a:ext cx="22322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Haces resplandecer a la hierba</a:t>
            </a:r>
          </a:p>
          <a:p>
            <a:r>
              <a:rPr lang="es-E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Y das color a campo inundándolo</a:t>
            </a:r>
          </a:p>
          <a:p>
            <a:r>
              <a:rPr lang="es-E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De flores de hermosos y vivos colores.</a:t>
            </a:r>
            <a:endParaRPr lang="es-ES" sz="2400" dirty="0">
              <a:solidFill>
                <a:srgbClr val="FFC000"/>
              </a:solidFill>
            </a:endParaRPr>
          </a:p>
        </p:txBody>
      </p:sp>
      <p:pic>
        <p:nvPicPr>
          <p:cNvPr id="11267" name="Picture 3" descr="https://lh4.googleusercontent.com/-0ITLe9Rf8VM/TYfR2MhkRcI/AAAAAAAABB4/xmq8FOwFsrM/s320/Flores+campo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2780929"/>
            <a:ext cx="3240360" cy="1872207"/>
          </a:xfrm>
          <a:prstGeom prst="rect">
            <a:avLst/>
          </a:prstGeom>
          <a:noFill/>
        </p:spPr>
      </p:pic>
      <p:pic>
        <p:nvPicPr>
          <p:cNvPr id="6" name="Picture 16" descr="C:\Users\SAFI\DESCARGAS\signature_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5013176"/>
            <a:ext cx="2886255" cy="1397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369</Words>
  <Application>Microsoft Office PowerPoint</Application>
  <PresentationFormat>Presentación en pantalla (4:3)</PresentationFormat>
  <Paragraphs>66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5" baseType="lpstr">
      <vt:lpstr>Arial</vt:lpstr>
      <vt:lpstr>Berlin Sans FB Demi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3</cp:revision>
  <dcterms:created xsi:type="dcterms:W3CDTF">2013-03-14T23:26:40Z</dcterms:created>
  <dcterms:modified xsi:type="dcterms:W3CDTF">2013-03-14T23:56:46Z</dcterms:modified>
</cp:coreProperties>
</file>