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7" r:id="rId3"/>
    <p:sldId id="269" r:id="rId4"/>
    <p:sldId id="267" r:id="rId5"/>
    <p:sldId id="270" r:id="rId6"/>
    <p:sldId id="261" r:id="rId7"/>
    <p:sldId id="258" r:id="rId8"/>
    <p:sldId id="265" r:id="rId9"/>
    <p:sldId id="260" r:id="rId10"/>
    <p:sldId id="272" r:id="rId11"/>
    <p:sldId id="273" r:id="rId12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lEUDf4U/A3dSECrpykWZQ==" hashData="E8O50GtdytgkwHcKL/WyCW4mWkJEcB7NVGn76Ukq9sdFPAqxixo1AQoKJoiVQHWr0D73qgqc5B+0DQAzhpPH7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F149"/>
    <a:srgbClr val="FFFDD1"/>
    <a:srgbClr val="E42828"/>
    <a:srgbClr val="E02020"/>
    <a:srgbClr val="0000FF"/>
    <a:srgbClr val="052867"/>
    <a:srgbClr val="FFFCC9"/>
    <a:srgbClr val="3F2A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70" d="100"/>
          <a:sy n="70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86934-5170-41A3-BAFB-D30C40885504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ECC74-BD59-406B-BAF8-58E3306F5E2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61128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ECC74-BD59-406B-BAF8-58E3306F5E22}" type="slidenum">
              <a:rPr lang="es-PE" smtClean="0"/>
              <a:t>9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37533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D6889-A2EE-4329-A249-5F3893DA4738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D088-1B67-460E-B45A-1FCCEEF63DF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48867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D6889-A2EE-4329-A249-5F3893DA4738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D088-1B67-460E-B45A-1FCCEEF63DF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906732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D6889-A2EE-4329-A249-5F3893DA4738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D088-1B67-460E-B45A-1FCCEEF63DF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140599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D6889-A2EE-4329-A249-5F3893DA4738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D088-1B67-460E-B45A-1FCCEEF63DF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682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D6889-A2EE-4329-A249-5F3893DA4738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D088-1B67-460E-B45A-1FCCEEF63DF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751398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D6889-A2EE-4329-A249-5F3893DA4738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D088-1B67-460E-B45A-1FCCEEF63DF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383535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D6889-A2EE-4329-A249-5F3893DA4738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D088-1B67-460E-B45A-1FCCEEF63DF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57266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D6889-A2EE-4329-A249-5F3893DA4738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D088-1B67-460E-B45A-1FCCEEF63DF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425460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D6889-A2EE-4329-A249-5F3893DA4738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D088-1B67-460E-B45A-1FCCEEF63DF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612690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D6889-A2EE-4329-A249-5F3893DA4738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D088-1B67-460E-B45A-1FCCEEF63DF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72126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D6889-A2EE-4329-A249-5F3893DA4738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8D088-1B67-460E-B45A-1FCCEEF63DF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5341047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663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D6889-A2EE-4329-A249-5F3893DA4738}" type="datetimeFigureOut">
              <a:rPr lang="es-PE" smtClean="0"/>
              <a:t>18/12/2015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8D088-1B67-460E-B45A-1FCCEEF63DF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840235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204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audio" Target="../media/audio1.wav"/><Relationship Id="rId5" Type="http://schemas.microsoft.com/office/2007/relationships/hdphoto" Target="../media/hdphoto1.wdp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7" Type="http://schemas.openxmlformats.org/officeDocument/2006/relationships/image" Target="../media/image2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microsoft.com/office/2007/relationships/hdphoto" Target="../media/hdphoto3.wdp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4.gif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10" Type="http://schemas.openxmlformats.org/officeDocument/2006/relationships/image" Target="../media/image41.gif"/><Relationship Id="rId4" Type="http://schemas.openxmlformats.org/officeDocument/2006/relationships/image" Target="../media/image35.gif"/><Relationship Id="rId9" Type="http://schemas.openxmlformats.org/officeDocument/2006/relationships/image" Target="../media/image40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consejosgratis.es/wp-content/uploads/2011/11/textos-de-navid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fondodepantallaparacelulares.com/wp-content/uploads/2015/11/fondo-pantalla-navidad-hd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0000">
                        <a14:foregroundMark x1="65373" y1="30794" x2="60746" y2="68889"/>
                        <a14:foregroundMark x1="73582" y1="27302" x2="71194" y2="66032"/>
                        <a14:foregroundMark x1="24776" y1="76190" x2="14925" y2="78413"/>
                        <a14:foregroundMark x1="30597" y1="65079" x2="11045" y2="64444"/>
                        <a14:foregroundMark x1="22985" y1="83175" x2="12687" y2="96508"/>
                        <a14:foregroundMark x1="25821" y1="90159" x2="25672" y2="96190"/>
                        <a14:foregroundMark x1="77015" y1="24127" x2="69851" y2="25714"/>
                        <a14:foregroundMark x1="54478" y1="20952" x2="51343" y2="62222"/>
                        <a14:foregroundMark x1="50000" y1="18413" x2="50746" y2="32063"/>
                        <a14:foregroundMark x1="50149" y1="17460" x2="57164" y2="14921"/>
                        <a14:backgroundMark x1="29254" y1="10794" x2="52836" y2="7937"/>
                        <a14:backgroundMark x1="78060" y1="25714" x2="73284" y2="17460"/>
                        <a14:backgroundMark x1="78209" y1="66032" x2="70746" y2="83175"/>
                        <a14:backgroundMark x1="70746" y1="83175" x2="67463" y2="83810"/>
                        <a14:backgroundMark x1="66716" y1="84127" x2="53881" y2="89206"/>
                        <a14:backgroundMark x1="53881" y1="89206" x2="51642" y2="98413"/>
                        <a14:backgroundMark x1="31343" y1="64444" x2="37761" y2="63492"/>
                        <a14:backgroundMark x1="65522" y1="8254" x2="64627" y2="9841"/>
                        <a14:backgroundMark x1="65373" y1="1270" x2="51343" y2="4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881"/>
          <a:stretch/>
        </p:blipFill>
        <p:spPr bwMode="auto">
          <a:xfrm flipH="1">
            <a:off x="7959144" y="4810900"/>
            <a:ext cx="4232856" cy="2021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2.bp.blogspot.com/-52UHr6Jovfk/VDLMUtyzw8I/AAAAAAAAIVw/whS1cKpxDFU/s1600/feliz-navidad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237" y="1069897"/>
            <a:ext cx="7355642" cy="400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2.bp.blogspot.com/-SFpKU8t-RJs/VIsHcDl00sI/AAAAAAAB8SY/5cF_5Ip-Jtc/s1600/Mu%C3%B1ecos%2BNieve%2B47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3206" y="1370206"/>
            <a:ext cx="2058794" cy="205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3.bp.blogspot.com/-hfgzIcW7vvg/UMeqc-2664I/AAAAAAAAAzU/Qm78jS0gLAc/s1600/image004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273" y="-154486"/>
            <a:ext cx="8392727" cy="1323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2.bp.blogspot.com/-JA4-RMDsjCI/TqzQvYpcQAI/AAAAAAAAQPU/1I5-DlnjoP8/s1600/6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206" y="5177307"/>
            <a:ext cx="2086377" cy="168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zezete2.z.e.pic.centerblog.net/583499a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386" y="217000"/>
            <a:ext cx="2021489" cy="202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10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ndAc>
          <p:stSnd>
            <p:snd r:embed="rId2" name="03_Jose Feliciano - Feliz Navidad.wav"/>
          </p:stSnd>
        </p:sndAc>
      </p:transition>
    </mc:Choice>
    <mc:Fallback xmlns="">
      <p:transition spd="slow" advTm="10000">
        <p:sndAc>
          <p:stSnd>
            <p:snd r:embed="rId11" name="03_Jose Feliciano - Feliz Navida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1.bp.blogspot.com/-iXvcMVpMIxI/UpXZ6-RzQ7I/AAAAAAAACRY/B4oGrVe1vZo/s1600/noche-de-paz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http://patoace.files.wordpress.com/2014/11/peseb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13" y="2266681"/>
            <a:ext cx="8216721" cy="435305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8176456" y="382012"/>
            <a:ext cx="346604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052867"/>
                  </a:glow>
                </a:effectLst>
                <a:latin typeface="Monotype Corsiva" panose="03010101010201010101" pitchFamily="66" charset="0"/>
              </a:rPr>
              <a:t>Que </a:t>
            </a:r>
          </a:p>
          <a:p>
            <a:pPr algn="ctr"/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052867"/>
                  </a:glow>
                </a:effectLst>
                <a:latin typeface="Monotype Corsiva" panose="03010101010201010101" pitchFamily="66" charset="0"/>
              </a:rPr>
              <a:t>la luz </a:t>
            </a:r>
          </a:p>
          <a:p>
            <a:pPr algn="ctr"/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052867"/>
                  </a:glow>
                </a:effectLst>
                <a:latin typeface="Monotype Corsiva" panose="03010101010201010101" pitchFamily="66" charset="0"/>
              </a:rPr>
              <a:t>y  el calor </a:t>
            </a:r>
          </a:p>
          <a:p>
            <a:pPr algn="ctr"/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052867"/>
                  </a:glow>
                </a:effectLst>
                <a:latin typeface="Monotype Corsiva" panose="03010101010201010101" pitchFamily="66" charset="0"/>
              </a:rPr>
              <a:t>de  la  Navidad iluminen su camino  sus </a:t>
            </a:r>
            <a:r>
              <a:rPr lang="es-PE" sz="3200" b="1" dirty="0">
                <a:solidFill>
                  <a:srgbClr val="FFFF00"/>
                </a:solidFill>
                <a:effectLst>
                  <a:glow rad="228600">
                    <a:srgbClr val="052867"/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052867"/>
                  </a:glow>
                </a:effectLst>
                <a:latin typeface="Monotype Corsiva" panose="03010101010201010101" pitchFamily="66" charset="0"/>
              </a:rPr>
              <a:t>corazones hogares </a:t>
            </a:r>
          </a:p>
          <a:p>
            <a:pPr algn="ctr"/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052867"/>
                  </a:glow>
                </a:effectLst>
                <a:latin typeface="Monotype Corsiva" panose="03010101010201010101" pitchFamily="66" charset="0"/>
              </a:rPr>
              <a:t>en esta </a:t>
            </a:r>
          </a:p>
          <a:p>
            <a:pPr algn="ctr"/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052867"/>
                  </a:glow>
                </a:effectLst>
                <a:latin typeface="Monotype Corsiva" panose="03010101010201010101" pitchFamily="66" charset="0"/>
              </a:rPr>
              <a:t>época </a:t>
            </a:r>
          </a:p>
          <a:p>
            <a:pPr algn="ctr"/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052867"/>
                  </a:glow>
                </a:effectLst>
                <a:latin typeface="Monotype Corsiva" panose="03010101010201010101" pitchFamily="66" charset="0"/>
              </a:rPr>
              <a:t>y </a:t>
            </a:r>
          </a:p>
          <a:p>
            <a:pPr algn="ctr"/>
            <a:r>
              <a:rPr lang="es-PE" sz="3200" b="1" dirty="0" smtClean="0">
                <a:solidFill>
                  <a:srgbClr val="FFFF00"/>
                </a:solidFill>
                <a:effectLst>
                  <a:glow rad="228600">
                    <a:srgbClr val="052867"/>
                  </a:glow>
                </a:effectLst>
                <a:latin typeface="Monotype Corsiva" panose="03010101010201010101" pitchFamily="66" charset="0"/>
              </a:rPr>
              <a:t>siempre</a:t>
            </a:r>
            <a:endParaRPr lang="es-PE" sz="3200" b="1" dirty="0">
              <a:solidFill>
                <a:srgbClr val="FFFF00"/>
              </a:solidFill>
              <a:effectLst>
                <a:glow rad="228600">
                  <a:srgbClr val="052867"/>
                </a:glow>
              </a:effectLst>
              <a:latin typeface="Monotype Corsiva" panose="03010101010201010101" pitchFamily="66" charset="0"/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0" y="0"/>
            <a:ext cx="6167347" cy="6974006"/>
            <a:chOff x="-20134" y="-3918"/>
            <a:chExt cx="6156101" cy="6858000"/>
          </a:xfrm>
        </p:grpSpPr>
        <p:pic>
          <p:nvPicPr>
            <p:cNvPr id="8" name="Picture 2" descr="http://www.lapatria.com/sites/default/files/imagenprincipal/2013/Dic/alumbrado_navidad-anden_cable_plaza-fa-n007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3058"/>
            <a:stretch/>
          </p:blipFill>
          <p:spPr bwMode="auto">
            <a:xfrm>
              <a:off x="-20134" y="-3918"/>
              <a:ext cx="6156101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http://lewebpedagogique.com/hispadictos/files/2008/12/papa-noel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140" y="3822369"/>
              <a:ext cx="1919896" cy="2914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upo 4"/>
          <p:cNvGrpSpPr/>
          <p:nvPr/>
        </p:nvGrpSpPr>
        <p:grpSpPr>
          <a:xfrm>
            <a:off x="6164535" y="0"/>
            <a:ext cx="6030277" cy="6974006"/>
            <a:chOff x="6130341" y="42847"/>
            <a:chExt cx="6041523" cy="6711932"/>
          </a:xfrm>
        </p:grpSpPr>
        <p:pic>
          <p:nvPicPr>
            <p:cNvPr id="7" name="Picture 2" descr="http://www.lapatria.com/sites/default/files/imagenprincipal/2013/Dic/alumbrado_navidad-anden_cable_plaza-fa-n007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3058"/>
            <a:stretch/>
          </p:blipFill>
          <p:spPr bwMode="auto">
            <a:xfrm flipH="1">
              <a:off x="6130341" y="42847"/>
              <a:ext cx="6041523" cy="67119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6" name="Picture 8" descr="http://lewebpedagogique.com/hispadictos/files/2008/12/papa-noel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909478" y="3709115"/>
              <a:ext cx="1851296" cy="2910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26235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0">
        <p15:prstTrans prst="crush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0" y="-1"/>
            <a:ext cx="12191999" cy="6962330"/>
            <a:chOff x="-3909390" y="0"/>
            <a:chExt cx="12191999" cy="6894091"/>
          </a:xfrm>
        </p:grpSpPr>
        <p:pic>
          <p:nvPicPr>
            <p:cNvPr id="2060" name="Picture 12" descr="http://img.bekianavidad.com/articulos/portada/0000/350-h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909390" y="0"/>
              <a:ext cx="12191999" cy="689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10" descr="http://www.orkugifs.com/es/images/feliz-navidad_1220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56184">
              <a:off x="4328515" y="2365102"/>
              <a:ext cx="1489300" cy="21638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CuadroTexto 2"/>
          <p:cNvSpPr txBox="1"/>
          <p:nvPr/>
        </p:nvSpPr>
        <p:spPr>
          <a:xfrm>
            <a:off x="368122" y="238283"/>
            <a:ext cx="3881907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600" b="1" dirty="0" smtClean="0">
                <a:solidFill>
                  <a:srgbClr val="FF000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Si </a:t>
            </a:r>
          </a:p>
          <a:p>
            <a:pPr algn="ctr"/>
            <a:r>
              <a:rPr lang="es-PE" sz="2600" b="1" dirty="0" smtClean="0">
                <a:solidFill>
                  <a:srgbClr val="FF000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mi sonrisa </a:t>
            </a:r>
          </a:p>
          <a:p>
            <a:pPr algn="ctr"/>
            <a:r>
              <a:rPr lang="es-PE" sz="2600" b="1" dirty="0" smtClean="0">
                <a:solidFill>
                  <a:srgbClr val="FF000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te sirve de adorno </a:t>
            </a:r>
          </a:p>
          <a:p>
            <a:pPr algn="ctr"/>
            <a:r>
              <a:rPr lang="es-PE" sz="2600" b="1" dirty="0" smtClean="0">
                <a:solidFill>
                  <a:srgbClr val="FF000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en  Navidad cuenta con </a:t>
            </a:r>
          </a:p>
          <a:p>
            <a:pPr algn="ctr"/>
            <a:r>
              <a:rPr lang="es-PE" sz="2600" b="1" dirty="0" smtClean="0">
                <a:solidFill>
                  <a:srgbClr val="FF000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ella  Si mis manos  te  son  </a:t>
            </a:r>
          </a:p>
          <a:p>
            <a:pPr algn="ctr"/>
            <a:r>
              <a:rPr lang="es-PE" sz="2600" b="1" dirty="0" smtClean="0">
                <a:solidFill>
                  <a:srgbClr val="FF000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de ayuda tienes las dos</a:t>
            </a:r>
          </a:p>
          <a:p>
            <a:pPr algn="ctr"/>
            <a:r>
              <a:rPr lang="es-PE" sz="2600" b="1" dirty="0" smtClean="0">
                <a:solidFill>
                  <a:srgbClr val="FF000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Si mi corazón te trae </a:t>
            </a:r>
          </a:p>
          <a:p>
            <a:pPr algn="ctr"/>
            <a:r>
              <a:rPr lang="es-PE" sz="2600" b="1" dirty="0" smtClean="0">
                <a:solidFill>
                  <a:srgbClr val="FF000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felicidad es </a:t>
            </a:r>
          </a:p>
          <a:p>
            <a:pPr algn="ctr"/>
            <a:r>
              <a:rPr lang="es-PE" sz="2600" b="1" dirty="0" smtClean="0">
                <a:solidFill>
                  <a:srgbClr val="FF000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todo </a:t>
            </a:r>
          </a:p>
          <a:p>
            <a:pPr algn="ctr"/>
            <a:r>
              <a:rPr lang="es-PE" sz="2600" b="1" dirty="0" smtClean="0">
                <a:solidFill>
                  <a:srgbClr val="FF000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tuyo.</a:t>
            </a:r>
          </a:p>
          <a:p>
            <a:pPr algn="ctr"/>
            <a:r>
              <a:rPr lang="es-PE" sz="2600" b="1" dirty="0" smtClean="0">
                <a:solidFill>
                  <a:srgbClr val="FF000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¡Feliz Navidad</a:t>
            </a:r>
            <a:r>
              <a:rPr lang="es-PE" sz="2600" dirty="0" smtClean="0">
                <a:solidFill>
                  <a:srgbClr val="FF000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!</a:t>
            </a:r>
            <a:endParaRPr lang="es-PE" sz="2600" dirty="0">
              <a:solidFill>
                <a:srgbClr val="FF0000"/>
              </a:solidFill>
              <a:effectLst>
                <a:glow rad="228600">
                  <a:srgbClr val="FFFDD1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6" name="Picture 10" descr="http://2.bp.blogspot.com/-NRwpnCB84DI/UL2yS8xob5I/AAAAAAAAoOE/1Xys66gwpsw/s1600/gifs+navidad+(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"/>
            <a:ext cx="6053070" cy="6962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http://2.bp.blogspot.com/-NRwpnCB84DI/UL2yS8xob5I/AAAAAAAAoOE/1Xys66gwpsw/s1600/gifs+navidad+(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53070" y="-3"/>
            <a:ext cx="6138927" cy="6962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337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0">
        <p15:prstTrans prst="wind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842"/>
            <a:ext cx="12192000" cy="6921842"/>
          </a:xfrm>
          <a:prstGeom prst="rect">
            <a:avLst/>
          </a:prstGeom>
        </p:spPr>
      </p:pic>
      <p:pic>
        <p:nvPicPr>
          <p:cNvPr id="3" name="Picture 2" descr="http://2.bp.blogspot.com/--lVxqtSAKZI/VJbzHOojowI/AAAAAAAABd8/Z4479J-PvbA/s1600/feliz-navidad-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53021">
            <a:off x="648931" y="873564"/>
            <a:ext cx="6034724" cy="4155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6601191" y="-63845"/>
            <a:ext cx="30477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0000"/>
                </a:solidFill>
                <a:effectLst>
                  <a:glow rad="228600">
                    <a:srgbClr val="FFFCC9"/>
                  </a:glow>
                </a:effectLst>
                <a:latin typeface="Monotype Corsiva" panose="03010101010201010101" pitchFamily="66" charset="0"/>
              </a:rPr>
              <a:t>No </a:t>
            </a:r>
          </a:p>
          <a:p>
            <a:pPr algn="ctr"/>
            <a:r>
              <a:rPr lang="es-PE" sz="2800" b="1" dirty="0" smtClean="0">
                <a:solidFill>
                  <a:srgbClr val="FF0000"/>
                </a:solidFill>
                <a:effectLst>
                  <a:glow rad="228600">
                    <a:srgbClr val="FFFCC9"/>
                  </a:glow>
                </a:effectLst>
                <a:latin typeface="Monotype Corsiva" panose="03010101010201010101" pitchFamily="66" charset="0"/>
              </a:rPr>
              <a:t>Podía</a:t>
            </a:r>
          </a:p>
          <a:p>
            <a:pPr algn="ctr"/>
            <a:r>
              <a:rPr lang="es-PE" sz="2800" b="1" dirty="0" smtClean="0">
                <a:solidFill>
                  <a:srgbClr val="FF0000"/>
                </a:solidFill>
                <a:effectLst>
                  <a:glow rad="228600">
                    <a:srgbClr val="FFFCC9"/>
                  </a:glow>
                </a:effectLst>
                <a:latin typeface="Monotype Corsiva" panose="03010101010201010101" pitchFamily="66" charset="0"/>
              </a:rPr>
              <a:t>dejar pasar esta </a:t>
            </a:r>
          </a:p>
          <a:p>
            <a:pPr algn="ctr"/>
            <a:r>
              <a:rPr lang="es-PE" sz="2800" b="1" dirty="0" smtClean="0">
                <a:solidFill>
                  <a:srgbClr val="FF0000"/>
                </a:solidFill>
                <a:effectLst>
                  <a:glow rad="228600">
                    <a:srgbClr val="FFFCC9"/>
                  </a:glow>
                </a:effectLst>
                <a:latin typeface="Monotype Corsiva" panose="03010101010201010101" pitchFamily="66" charset="0"/>
              </a:rPr>
              <a:t>fecha sin saludarte y enviarte un mensaje  lleno </a:t>
            </a:r>
          </a:p>
          <a:p>
            <a:pPr algn="ctr"/>
            <a:r>
              <a:rPr lang="es-PE" sz="2800" b="1" dirty="0" smtClean="0">
                <a:solidFill>
                  <a:srgbClr val="FF0000"/>
                </a:solidFill>
                <a:effectLst>
                  <a:glow rad="228600">
                    <a:srgbClr val="FFFCC9"/>
                  </a:glow>
                </a:effectLst>
                <a:latin typeface="Monotype Corsiva" panose="03010101010201010101" pitchFamily="66" charset="0"/>
              </a:rPr>
              <a:t>de </a:t>
            </a:r>
          </a:p>
          <a:p>
            <a:pPr algn="ctr"/>
            <a:r>
              <a:rPr lang="es-PE" sz="2800" b="1" dirty="0" smtClean="0">
                <a:solidFill>
                  <a:srgbClr val="FF0000"/>
                </a:solidFill>
                <a:effectLst>
                  <a:glow rad="228600">
                    <a:srgbClr val="FFFCC9"/>
                  </a:glow>
                </a:effectLst>
                <a:latin typeface="Monotype Corsiva" panose="03010101010201010101" pitchFamily="66" charset="0"/>
              </a:rPr>
              <a:t>afecto.</a:t>
            </a:r>
            <a:endParaRPr lang="es-PE" sz="2800" b="1" dirty="0">
              <a:solidFill>
                <a:srgbClr val="FF0000"/>
              </a:solidFill>
              <a:effectLst>
                <a:glow rad="228600">
                  <a:srgbClr val="FFFCC9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2" descr="http://g02.a.alicdn.com/kf/HTB1HOCHJpXXXXXDaXXXq6xXFXXX8/2015-decoraci%C3%B3n-de-la-Navidad-22-pie-de-Santa-Claus-mu%C3%B1eco-de-nieve-mu%C3%B1ecos-regalo-Navidad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79" r="20673"/>
          <a:stretch/>
        </p:blipFill>
        <p:spPr bwMode="auto">
          <a:xfrm>
            <a:off x="6115290" y="2456597"/>
            <a:ext cx="1863212" cy="271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www.cuantos.org/imagenes/1/original/9991443593340-navidad-2015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18053">
            <a:off x="267309" y="30893"/>
            <a:ext cx="1860829" cy="163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images.slideplayer.es/1/126159/slides/slide_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807"/>
            <a:ext cx="6092302" cy="6985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ages.slideplayer.es/1/126159/slides/slide_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302" y="-63845"/>
            <a:ext cx="6096000" cy="6953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06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rippl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image.freepik.com/foto-gratis/vector-de-navidad_6404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28787" y="218618"/>
            <a:ext cx="5962919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Para 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mi lo 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especial 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 la navidad 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lo constituyen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los árboles, ni las luces 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Sino el saber que sigues ahí y </a:t>
            </a:r>
            <a:endParaRPr lang="es-PE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seguiré teniendo la oportunidad </a:t>
            </a:r>
          </a:p>
          <a:p>
            <a:r>
              <a:rPr lang="es-PE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de conocerte y disfrutando de </a:t>
            </a:r>
          </a:p>
          <a:p>
            <a:r>
              <a:rPr lang="es-PE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ese regalo tan apreciado </a:t>
            </a:r>
          </a:p>
          <a:p>
            <a:r>
              <a:rPr lang="es-PE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que constituye </a:t>
            </a:r>
          </a:p>
          <a:p>
            <a:r>
              <a:rPr lang="es-PE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tu  </a:t>
            </a:r>
          </a:p>
          <a:p>
            <a:pPr algn="ctr"/>
            <a:r>
              <a:rPr lang="es-PE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amistad</a:t>
            </a:r>
            <a:endParaRPr lang="es-PE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2" descr="http://www.albacete.es/es/agenda/imagenes/2014/musica/navidad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3" r="37763"/>
          <a:stretch/>
        </p:blipFill>
        <p:spPr bwMode="auto">
          <a:xfrm>
            <a:off x="6091707" y="0"/>
            <a:ext cx="61002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3.bp.blogspot.com/-DjbVKehKUkY/UrhAl3UVjUI/AAAAAAABkV0/MpAsMlCcUkI/s1600/noel+-Vintage,+el+glamour+de+Anta%C3%B1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86" y="4645067"/>
            <a:ext cx="1261779" cy="2067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albacete.es/es/agenda/imagenes/2014/musica/navidad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3" r="37763"/>
          <a:stretch/>
        </p:blipFill>
        <p:spPr bwMode="auto">
          <a:xfrm flipH="1">
            <a:off x="-1" y="0"/>
            <a:ext cx="60917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428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0">
        <p15:prstTrans prst="peelOff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encabezadostwitter.com/panel/encabezados/muneco-de-niev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482640" y="354842"/>
            <a:ext cx="393247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200" b="1" dirty="0" smtClean="0">
                <a:solidFill>
                  <a:schemeClr val="bg1"/>
                </a:solidFill>
                <a:effectLst>
                  <a:glow rad="228600">
                    <a:srgbClr val="3F2ADE"/>
                  </a:glow>
                </a:effectLst>
                <a:latin typeface="Monotype Corsiva" panose="03010101010201010101" pitchFamily="66" charset="0"/>
              </a:rPr>
              <a:t>Que </a:t>
            </a:r>
          </a:p>
          <a:p>
            <a:pPr algn="ctr"/>
            <a:r>
              <a:rPr lang="es-PE" sz="3200" b="1" dirty="0" smtClean="0">
                <a:solidFill>
                  <a:schemeClr val="bg1"/>
                </a:solidFill>
                <a:effectLst>
                  <a:glow rad="228600">
                    <a:srgbClr val="3F2ADE"/>
                  </a:glow>
                </a:effectLst>
                <a:latin typeface="Monotype Corsiva" panose="03010101010201010101" pitchFamily="66" charset="0"/>
              </a:rPr>
              <a:t>la </a:t>
            </a:r>
          </a:p>
          <a:p>
            <a:pPr algn="ctr"/>
            <a:r>
              <a:rPr lang="es-PE" sz="3200" b="1" dirty="0" smtClean="0">
                <a:solidFill>
                  <a:schemeClr val="bg1"/>
                </a:solidFill>
                <a:effectLst>
                  <a:glow rad="228600">
                    <a:srgbClr val="3F2ADE"/>
                  </a:glow>
                </a:effectLst>
                <a:latin typeface="Monotype Corsiva" panose="03010101010201010101" pitchFamily="66" charset="0"/>
              </a:rPr>
              <a:t>Navidad </a:t>
            </a:r>
          </a:p>
          <a:p>
            <a:pPr algn="ctr"/>
            <a:r>
              <a:rPr lang="es-PE" sz="3200" b="1" dirty="0" smtClean="0">
                <a:solidFill>
                  <a:schemeClr val="bg1"/>
                </a:solidFill>
                <a:effectLst>
                  <a:glow rad="228600">
                    <a:srgbClr val="3F2ADE"/>
                  </a:glow>
                </a:effectLst>
                <a:latin typeface="Monotype Corsiva" panose="03010101010201010101" pitchFamily="66" charset="0"/>
              </a:rPr>
              <a:t>agite su </a:t>
            </a:r>
          </a:p>
          <a:p>
            <a:pPr algn="ctr"/>
            <a:r>
              <a:rPr lang="es-PE" sz="3200" b="1" dirty="0" smtClean="0">
                <a:solidFill>
                  <a:schemeClr val="bg1"/>
                </a:solidFill>
                <a:effectLst>
                  <a:glow rad="228600">
                    <a:srgbClr val="3F2ADE"/>
                  </a:glow>
                </a:effectLst>
                <a:latin typeface="Monotype Corsiva" panose="03010101010201010101" pitchFamily="66" charset="0"/>
              </a:rPr>
              <a:t>varita mágica </a:t>
            </a:r>
          </a:p>
          <a:p>
            <a:pPr algn="ctr"/>
            <a:r>
              <a:rPr lang="es-PE" sz="3200" b="1" dirty="0" smtClean="0">
                <a:solidFill>
                  <a:schemeClr val="bg1"/>
                </a:solidFill>
                <a:effectLst>
                  <a:glow rad="228600">
                    <a:srgbClr val="3F2ADE"/>
                  </a:glow>
                </a:effectLst>
                <a:latin typeface="Monotype Corsiva" panose="03010101010201010101" pitchFamily="66" charset="0"/>
              </a:rPr>
              <a:t>sobre el mundo y </a:t>
            </a:r>
          </a:p>
          <a:p>
            <a:pPr algn="ctr"/>
            <a:r>
              <a:rPr lang="es-PE" sz="3200" b="1" dirty="0" smtClean="0">
                <a:solidFill>
                  <a:schemeClr val="bg1"/>
                </a:solidFill>
                <a:effectLst>
                  <a:glow rad="228600">
                    <a:srgbClr val="3F2ADE"/>
                  </a:glow>
                </a:effectLst>
                <a:latin typeface="Monotype Corsiva" panose="03010101010201010101" pitchFamily="66" charset="0"/>
              </a:rPr>
              <a:t>que todo sea  paz . </a:t>
            </a:r>
          </a:p>
          <a:p>
            <a:pPr algn="ctr"/>
            <a:r>
              <a:rPr lang="es-PE" sz="3200" b="1" dirty="0" smtClean="0">
                <a:solidFill>
                  <a:schemeClr val="bg1"/>
                </a:solidFill>
                <a:effectLst>
                  <a:glow rad="228600">
                    <a:srgbClr val="3F2ADE"/>
                  </a:glow>
                </a:effectLst>
                <a:latin typeface="Monotype Corsiva" panose="03010101010201010101" pitchFamily="66" charset="0"/>
              </a:rPr>
              <a:t>feliz </a:t>
            </a:r>
          </a:p>
          <a:p>
            <a:pPr algn="ctr"/>
            <a:r>
              <a:rPr lang="es-PE" sz="3200" b="1" dirty="0" smtClean="0">
                <a:solidFill>
                  <a:schemeClr val="bg1"/>
                </a:solidFill>
                <a:effectLst>
                  <a:glow rad="228600">
                    <a:srgbClr val="3F2ADE"/>
                  </a:glow>
                </a:effectLst>
                <a:latin typeface="Monotype Corsiva" panose="03010101010201010101" pitchFamily="66" charset="0"/>
              </a:rPr>
              <a:t>navidad </a:t>
            </a:r>
            <a:endParaRPr lang="es-PE" sz="3200" b="1" dirty="0">
              <a:solidFill>
                <a:schemeClr val="bg1"/>
              </a:solidFill>
              <a:effectLst>
                <a:glow rad="228600">
                  <a:srgbClr val="3F2ADE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s://s-media-cache-ak0.pinimg.com/236x/78/fd/74/78fd746b77998d0efbd201ec4a2221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48777" y="0"/>
            <a:ext cx="61432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-media-cache-ak0.pinimg.com/236x/78/fd/74/78fd746b77998d0efbd201ec4a2221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" y="0"/>
            <a:ext cx="614322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6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0">
        <p15:prstTrans prst="prestig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307452" y="165417"/>
            <a:ext cx="526745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E02020"/>
                  </a:glow>
                </a:effectLst>
                <a:latin typeface="Monotype Corsiva" panose="03010101010201010101" pitchFamily="66" charset="0"/>
              </a:rPr>
              <a:t>Que </a:t>
            </a:r>
          </a:p>
          <a:p>
            <a:pPr algn="ctr"/>
            <a:r>
              <a:rPr lang="es-PE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E02020"/>
                  </a:glow>
                </a:effectLst>
                <a:latin typeface="Monotype Corsiva" panose="03010101010201010101" pitchFamily="66" charset="0"/>
              </a:rPr>
              <a:t>la magia </a:t>
            </a:r>
          </a:p>
          <a:p>
            <a:pPr algn="ctr"/>
            <a:r>
              <a:rPr lang="es-PE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E02020"/>
                  </a:glow>
                </a:effectLst>
                <a:latin typeface="Monotype Corsiva" panose="03010101010201010101" pitchFamily="66" charset="0"/>
              </a:rPr>
              <a:t>de estas fechas </a:t>
            </a:r>
          </a:p>
          <a:p>
            <a:pPr algn="ctr"/>
            <a:r>
              <a:rPr lang="es-PE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E02020"/>
                  </a:glow>
                </a:effectLst>
                <a:latin typeface="Monotype Corsiva" panose="03010101010201010101" pitchFamily="66" charset="0"/>
              </a:rPr>
              <a:t>se derrame sobre ti </a:t>
            </a:r>
          </a:p>
          <a:p>
            <a:pPr algn="ctr"/>
            <a:r>
              <a:rPr lang="es-PE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E02020"/>
                  </a:glow>
                </a:effectLst>
                <a:latin typeface="Monotype Corsiva" panose="03010101010201010101" pitchFamily="66" charset="0"/>
              </a:rPr>
              <a:t>y puedas disfrutarlas </a:t>
            </a:r>
          </a:p>
          <a:p>
            <a:pPr algn="ctr"/>
            <a:r>
              <a:rPr lang="es-PE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E02020"/>
                  </a:glow>
                </a:effectLst>
                <a:latin typeface="Monotype Corsiva" panose="03010101010201010101" pitchFamily="66" charset="0"/>
              </a:rPr>
              <a:t>junto a tus </a:t>
            </a:r>
          </a:p>
          <a:p>
            <a:pPr algn="ctr"/>
            <a:r>
              <a:rPr lang="es-PE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E02020"/>
                  </a:glow>
                </a:effectLst>
                <a:latin typeface="Monotype Corsiva" panose="03010101010201010101" pitchFamily="66" charset="0"/>
              </a:rPr>
              <a:t>seres </a:t>
            </a:r>
          </a:p>
          <a:p>
            <a:pPr algn="ctr"/>
            <a:r>
              <a:rPr lang="es-PE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rgbClr val="E42828"/>
                  </a:glow>
                </a:effectLst>
                <a:latin typeface="Monotype Corsiva" panose="03010101010201010101" pitchFamily="66" charset="0"/>
              </a:rPr>
              <a:t>queridos</a:t>
            </a:r>
          </a:p>
          <a:p>
            <a:endParaRPr lang="es-PE" sz="3600" dirty="0">
              <a:latin typeface="Monotype Corsiva" panose="03010101010201010101" pitchFamily="66" charset="0"/>
            </a:endParaRPr>
          </a:p>
        </p:txBody>
      </p:sp>
      <p:pic>
        <p:nvPicPr>
          <p:cNvPr id="6" name="Picture 6" descr="http://www.imageneshermosas.com/user-content/uploads/wall/o/79/Bella_Navida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5366" flipH="1">
            <a:off x="3934385" y="152883"/>
            <a:ext cx="1953996" cy="102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3.bp.blogspot.com/-m0ILLyKa_v0/Ttg-912nOPI/AAAAAAAATOo/BCm_omkFzVQ/s1600/navidad15of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3099" y="5557629"/>
            <a:ext cx="1888900" cy="1300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media.masslive.com/elpueblolatino/photo/9088663-larg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955" y="0"/>
            <a:ext cx="60770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://media.masslive.com/elpueblolatino/photo/9088663-larg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61149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1957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0">
        <p15:prstTrans prst="fractur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http://img.freepik.com/vector-gratis/fondo-de-navidad-con-caja-de-regalo-y-bolas-de-navidad_1048-77.jpg?size=338&amp;ext=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https://s-media-cache-ak0.pinimg.com/originals/a3/35/cd/a335cd80ad93ad308a9f075b3c83b1be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79416" y="3422919"/>
            <a:ext cx="2156675" cy="25148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643b685d57744d2aeacb-cfcf445e87361a9771f326a871a1e46a.r22.cf2.rackcdn.com/styles/medium/public/field/image/2011/12/regalos_navidad_0.jpg?itok=qlTp8gT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70" b="100000" l="9816" r="96166">
                        <a14:foregroundMark x1="26227" y1="94737" x2="28681" y2="99708"/>
                        <a14:foregroundMark x1="71012" y1="15789" x2="74080" y2="11111"/>
                        <a14:foregroundMark x1="71012" y1="14327" x2="72853" y2="10234"/>
                        <a14:foregroundMark x1="70859" y1="12865" x2="71933" y2="9649"/>
                        <a14:foregroundMark x1="70552" y1="10234" x2="71319" y2="9942"/>
                        <a14:foregroundMark x1="70552" y1="18713" x2="70092" y2="15789"/>
                        <a14:foregroundMark x1="85429" y1="31871" x2="84202" y2="394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803" r="3437"/>
          <a:stretch/>
        </p:blipFill>
        <p:spPr bwMode="auto">
          <a:xfrm>
            <a:off x="4314421" y="2525272"/>
            <a:ext cx="3168204" cy="226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723940" y="130682"/>
            <a:ext cx="608309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Guardemos </a:t>
            </a:r>
          </a:p>
          <a:p>
            <a:pPr algn="ctr"/>
            <a:r>
              <a:rPr lang="es-PE" sz="28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los recuerdos más </a:t>
            </a:r>
          </a:p>
          <a:p>
            <a:pPr algn="ctr"/>
            <a:r>
              <a:rPr lang="es-PE" sz="28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hermosos de cada año que </a:t>
            </a:r>
          </a:p>
          <a:p>
            <a:pPr algn="ctr"/>
            <a:r>
              <a:rPr lang="es-PE" sz="28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nos deja , con la esperanza que el </a:t>
            </a:r>
          </a:p>
          <a:p>
            <a:pPr algn="ctr"/>
            <a:r>
              <a:rPr lang="es-PE" sz="28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Nuevo Año nos permita atesorar </a:t>
            </a:r>
          </a:p>
          <a:p>
            <a:pPr algn="ctr"/>
            <a:r>
              <a:rPr lang="es-PE" sz="28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sólo lo positivo, la paz,</a:t>
            </a:r>
          </a:p>
          <a:p>
            <a:pPr algn="ctr"/>
            <a:r>
              <a:rPr lang="es-PE" sz="28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esperanza </a:t>
            </a:r>
            <a:endParaRPr lang="es-PE" sz="2800" b="1" dirty="0">
              <a:solidFill>
                <a:srgbClr val="0000FF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PE" sz="28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y la </a:t>
            </a:r>
          </a:p>
          <a:p>
            <a:pPr algn="ctr"/>
            <a:r>
              <a:rPr lang="es-PE" sz="28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reconciliación. </a:t>
            </a:r>
            <a:endParaRPr lang="es-PE" sz="2800" b="1" dirty="0">
              <a:solidFill>
                <a:srgbClr val="0000FF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PE" sz="2800" b="1" dirty="0" smtClean="0">
                <a:solidFill>
                  <a:srgbClr val="0000FF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¡Feliz Navidad!</a:t>
            </a:r>
            <a:endParaRPr lang="es-PE" sz="2800" b="1" dirty="0">
              <a:solidFill>
                <a:srgbClr val="0000FF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Picture 8" descr="https://s-media-cache-ak0.pinimg.com/originals/a3/35/cd/a335cd80ad93ad308a9f075b3c83b1be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1422" y="3422919"/>
            <a:ext cx="2156675" cy="25148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www.silvitablanco.com.ar/villancicos/sb95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366" y="0"/>
            <a:ext cx="6091452" cy="346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silvitablanco.com.ar/villancicos/sb951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6"/>
          <a:stretch/>
        </p:blipFill>
        <p:spPr bwMode="auto">
          <a:xfrm flipH="1">
            <a:off x="0" y="14278"/>
            <a:ext cx="6248449" cy="360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www.silvitablanco.com.ar/villancicos/sb95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192" y="3427513"/>
            <a:ext cx="6251652" cy="3430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silvitablanco.com.ar/villancicos/sb95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34387" y="3621500"/>
            <a:ext cx="6111972" cy="3430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2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shred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25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-media-cache-ak0.pinimg.com/originals/36/7e/c0/367ec0e0a1d7b95e061d771cb550491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125" y="-122830"/>
            <a:ext cx="12501349" cy="71923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812" y="4271040"/>
            <a:ext cx="1910713" cy="996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 descr="http://qgqorq.blu.livefilestore.com/y1pn6KYjC66pGOnifQf9THA3O8MSh49iKJ-Pzj-rS4wAcpxizp6x4Bl7ZkbtDBr8JhCbrX1UIKKvrE/mu%C3%83%C2%B1eco%20nieve%20gracias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4865" y="5400627"/>
            <a:ext cx="1733171" cy="123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2056281" y="6397154"/>
            <a:ext cx="2743200" cy="365125"/>
          </a:xfrm>
        </p:spPr>
        <p:txBody>
          <a:bodyPr/>
          <a:lstStyle/>
          <a:p>
            <a:fld id="{B4F3504A-A433-4F34-96C6-BEAA72C728C6}" type="datetime1">
              <a:rPr lang="es-PE" sz="1600" b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18/12/2015</a:t>
            </a:fld>
            <a:endParaRPr lang="es-PE" sz="1600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10886094" y="67405"/>
            <a:ext cx="1023883" cy="1106168"/>
            <a:chOff x="4807786" y="4697173"/>
            <a:chExt cx="1345041" cy="1006379"/>
          </a:xfrm>
        </p:grpSpPr>
        <p:pic>
          <p:nvPicPr>
            <p:cNvPr id="7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CuadroTexto 7"/>
            <p:cNvSpPr txBox="1"/>
            <p:nvPr/>
          </p:nvSpPr>
          <p:spPr>
            <a:xfrm rot="937010">
              <a:off x="4983820" y="4795791"/>
              <a:ext cx="1124457" cy="3360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41F149"/>
                  </a:solidFill>
                  <a:latin typeface="Monotype Corsiva" panose="03010101010201010101" pitchFamily="66" charset="0"/>
                </a:rPr>
                <a:t>Amore</a:t>
              </a:r>
              <a:endParaRPr lang="es-ES" b="1" dirty="0">
                <a:solidFill>
                  <a:srgbClr val="41F149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8198" name="Picture 6" descr="http://imagenesdelafamilia.com/wp-content/uploads/2015/11/imagenes-del-nacimiento-del-ni%C3%B1o-jesu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818" y="1842449"/>
            <a:ext cx="3439235" cy="22952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www.silvitablanco.com.ar/la_casita_de_molly_2/RM-snowmanBellRing-blank_molly.gif"/>
          <p:cNvPicPr>
            <a:picLocks noChangeAspect="1" noChangeArrowheads="1" noCrop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85" y="4776716"/>
            <a:ext cx="1781822" cy="198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http://api.ning.com/files/q*2*anOH9gPrXUuQHndDgVKYkdeYOWu5LH6vj3f1D5P9wBMMqfjcdqZ0kFhznuXXW0KYXQFSbUg51QfOXbfRv1usoQ0G3iyR/b953d93a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544" y="26322"/>
            <a:ext cx="4341125" cy="8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http://mamietitine.m.a.pic.centerblog.net/8k1x0h0e.gi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19" y="67404"/>
            <a:ext cx="1484454" cy="191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4599297" y="5496678"/>
            <a:ext cx="38213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PE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Tema: Feliz Navidad</a:t>
            </a:r>
          </a:p>
          <a:p>
            <a:r>
              <a:rPr lang="es-PE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Música:  Feliz Navidad</a:t>
            </a:r>
          </a:p>
          <a:p>
            <a:r>
              <a:rPr lang="es-PE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Interprete: José Feliciano.</a:t>
            </a:r>
          </a:p>
          <a:p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406611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7352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 thruBlk="1"/>
      </p:transition>
    </mc:Choice>
    <mc:Fallback xmlns=""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849</TotalTime>
  <Words>229</Words>
  <Application>Microsoft Office PowerPoint</Application>
  <PresentationFormat>Panorámica</PresentationFormat>
  <Paragraphs>74</Paragraphs>
  <Slides>10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Servidor</cp:lastModifiedBy>
  <cp:revision>63</cp:revision>
  <dcterms:created xsi:type="dcterms:W3CDTF">2015-12-11T21:37:37Z</dcterms:created>
  <dcterms:modified xsi:type="dcterms:W3CDTF">2015-12-18T22:20:00Z</dcterms:modified>
</cp:coreProperties>
</file>