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96" r:id="rId1"/>
    <p:sldMasterId id="2147483708" r:id="rId2"/>
  </p:sldMasterIdLst>
  <p:sldIdLst>
    <p:sldId id="302" r:id="rId3"/>
    <p:sldId id="261" r:id="rId4"/>
    <p:sldId id="308" r:id="rId5"/>
    <p:sldId id="305" r:id="rId6"/>
    <p:sldId id="290" r:id="rId7"/>
    <p:sldId id="303" r:id="rId8"/>
    <p:sldId id="292" r:id="rId9"/>
    <p:sldId id="307" r:id="rId10"/>
    <p:sldId id="294" r:id="rId11"/>
    <p:sldId id="295" r:id="rId12"/>
    <p:sldId id="296" r:id="rId13"/>
    <p:sldId id="299" r:id="rId14"/>
    <p:sldId id="301" r:id="rId15"/>
    <p:sldId id="309" r:id="rId16"/>
  </p:sldIdLst>
  <p:sldSz cx="9144000" cy="6858000" type="screen4x3"/>
  <p:notesSz cx="6858000" cy="9144000"/>
  <p:embeddedFontLst>
    <p:embeddedFont>
      <p:font typeface="Algerian" panose="04020705040A02060702" pitchFamily="82" charset="0"/>
      <p:regular r:id="rId17"/>
    </p:embeddedFont>
    <p:embeddedFont>
      <p:font typeface="Kristen ITC" panose="03050502040202030202" pitchFamily="66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U+poEsXUh15+/4FqE+LBg==" hashData="sP7/I8QcO0xNxHBU+N0k14A221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7" d="100"/>
          <a:sy n="107" d="100"/>
        </p:scale>
        <p:origin x="-7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F143D-90DC-4CAD-8225-7F9500664154}" type="datetimeFigureOut">
              <a:rPr lang="cs-CZ" smtClean="0"/>
              <a:t>10.12.2015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981F3-8502-44B7-A5C0-76B4EEFC3F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69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F143D-90DC-4CAD-8225-7F9500664154}" type="datetimeFigureOut">
              <a:rPr lang="cs-CZ" smtClean="0"/>
              <a:t>10.12.2015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981F3-8502-44B7-A5C0-76B4EEFC3F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28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F143D-90DC-4CAD-8225-7F9500664154}" type="datetimeFigureOut">
              <a:rPr lang="cs-CZ" smtClean="0"/>
              <a:t>10.12.2015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981F3-8502-44B7-A5C0-76B4EEFC3F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44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F143D-90DC-4CAD-8225-7F9500664154}" type="datetimeFigureOut">
              <a:rPr lang="cs-CZ" smtClean="0"/>
              <a:t>10.12.2015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981F3-8502-44B7-A5C0-76B4EEFC3F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752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F143D-90DC-4CAD-8225-7F9500664154}" type="datetimeFigureOut">
              <a:rPr lang="cs-CZ" smtClean="0"/>
              <a:t>10.12.2015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981F3-8502-44B7-A5C0-76B4EEFC3F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668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F143D-90DC-4CAD-8225-7F9500664154}" type="datetimeFigureOut">
              <a:rPr lang="cs-CZ" smtClean="0"/>
              <a:t>10.12.2015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981F3-8502-44B7-A5C0-76B4EEFC3F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82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F143D-90DC-4CAD-8225-7F9500664154}" type="datetimeFigureOut">
              <a:rPr lang="cs-CZ" smtClean="0"/>
              <a:t>10.12.2015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981F3-8502-44B7-A5C0-76B4EEFC3F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09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F143D-90DC-4CAD-8225-7F9500664154}" type="datetimeFigureOut">
              <a:rPr lang="cs-CZ" smtClean="0"/>
              <a:t>10.12.2015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981F3-8502-44B7-A5C0-76B4EEFC3F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72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F143D-90DC-4CAD-8225-7F9500664154}" type="datetimeFigureOut">
              <a:rPr lang="cs-CZ" smtClean="0"/>
              <a:t>10.12.2015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981F3-8502-44B7-A5C0-76B4EEFC3F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677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F143D-90DC-4CAD-8225-7F9500664154}" type="datetimeFigureOut">
              <a:rPr lang="cs-CZ" smtClean="0"/>
              <a:t>10.12.2015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981F3-8502-44B7-A5C0-76B4EEFC3F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29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F143D-90DC-4CAD-8225-7F9500664154}" type="datetimeFigureOut">
              <a:rPr lang="cs-CZ" smtClean="0"/>
              <a:t>10.12.2015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981F3-8502-44B7-A5C0-76B4EEFC3F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54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860ADFF-A759-4FCA-A37D-1F5701371E7E}" type="datetime1">
              <a:rPr lang="sk-SK" altLang="sk-SK"/>
              <a:pPr>
                <a:defRPr/>
              </a:pPr>
              <a:t>10. 12. 2015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68784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1C87412-B7B6-4952-9464-1EFF51A72FED}" type="datetime1">
              <a:rPr lang="sk-SK" altLang="sk-SK"/>
              <a:pPr>
                <a:defRPr/>
              </a:pPr>
              <a:t>10. 12. 2015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8806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F580BEA-9228-4DCD-AD88-64EBA74090F3}" type="datetime1">
              <a:rPr lang="sk-SK" altLang="sk-SK"/>
              <a:pPr>
                <a:defRPr/>
              </a:pPr>
              <a:t>10. 12. 2015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32221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15F2CC7-E87D-442A-99A2-A3A155953A51}" type="datetime1">
              <a:rPr lang="sk-SK" altLang="sk-SK"/>
              <a:pPr>
                <a:defRPr/>
              </a:pPr>
              <a:t>10. 12. 2015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783679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EA5E7C1-FFAE-4978-94C1-3A16A2BE972D}" type="datetime1">
              <a:rPr lang="sk-SK" altLang="sk-SK"/>
              <a:pPr>
                <a:defRPr/>
              </a:pPr>
              <a:t>10. 12. 2015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990380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267D79C-D521-493D-A1C6-13F78C2BE5B9}" type="datetime1">
              <a:rPr lang="sk-SK" altLang="sk-SK"/>
              <a:pPr>
                <a:defRPr/>
              </a:pPr>
              <a:t>10. 12. 2015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990473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C363504-EB06-455E-A4A0-E087678D329D}" type="datetime1">
              <a:rPr lang="sk-SK" altLang="sk-SK"/>
              <a:pPr>
                <a:defRPr/>
              </a:pPr>
              <a:t>10. 12. 2015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080939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CA89B88-BAF9-408E-8171-C8F59AACF5F7}" type="datetime1">
              <a:rPr lang="sk-SK" altLang="sk-SK"/>
              <a:pPr>
                <a:defRPr/>
              </a:pPr>
              <a:t>10. 12. 2015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621415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F9BF8CF-79D4-44C9-968D-030465BFCD8E}" type="datetime1">
              <a:rPr lang="sk-SK" altLang="sk-SK"/>
              <a:pPr>
                <a:defRPr/>
              </a:pPr>
              <a:t>10. 12. 2015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703965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1BBC1C4-E7F2-4983-A534-EA92D472272E}" type="datetime1">
              <a:rPr lang="sk-SK" altLang="sk-SK"/>
              <a:pPr>
                <a:defRPr/>
              </a:pPr>
              <a:t>10. 12. 2015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359909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9C6DE78-C3D1-4564-99CB-DDE30C4F0809}" type="datetime1">
              <a:rPr lang="sk-SK" altLang="sk-SK"/>
              <a:pPr>
                <a:defRPr/>
              </a:pPr>
              <a:t>10. 12. 2015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70383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F143D-90DC-4CAD-8225-7F9500664154}" type="datetimeFigureOut">
              <a:rPr lang="cs-CZ" smtClean="0"/>
              <a:t>10.12.2015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981F3-8502-44B7-A5C0-76B4EEFC3F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60238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D3B784-C053-4EFE-BDB4-C0CB78BC21BA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444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792" y="2095710"/>
            <a:ext cx="1008112" cy="795878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651" y="2054954"/>
            <a:ext cx="819124" cy="82774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547" y="2054954"/>
            <a:ext cx="850313" cy="80078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841" y="2054954"/>
            <a:ext cx="877615" cy="82649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456" y="2023296"/>
            <a:ext cx="864096" cy="86409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796" y="4201304"/>
            <a:ext cx="720080" cy="69930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876" y="4229879"/>
            <a:ext cx="697833" cy="67073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945" y="4144811"/>
            <a:ext cx="490537" cy="78485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19" y="4173870"/>
            <a:ext cx="771695" cy="72674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136" y="4187016"/>
            <a:ext cx="547568" cy="70903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46" y="4194890"/>
            <a:ext cx="727298" cy="71245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12" y="4194319"/>
            <a:ext cx="903888" cy="71359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435" y="4127316"/>
            <a:ext cx="866845" cy="79013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482" y="661434"/>
            <a:ext cx="1020928" cy="127687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686" y="4208447"/>
            <a:ext cx="534543" cy="69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76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  <p:sndAc>
          <p:stSnd>
            <p:snd r:embed="rId2" name="Elvis Presley 08 Silent Night.wav"/>
          </p:stSnd>
        </p:sndAc>
      </p:transition>
    </mc:Choice>
    <mc:Fallback xmlns="">
      <p:transition spd="slow" advClick="0" advTm="3000">
        <p:circle/>
        <p:sndAc>
          <p:stSnd>
            <p:snd r:embed="rId14" name="Elvis Presley 08 Silent Nigh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6840760" cy="57606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63" y="404664"/>
            <a:ext cx="1080121" cy="11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69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6840760" cy="568217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63" y="404664"/>
            <a:ext cx="1080121" cy="11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12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6840760" cy="57151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63" y="404664"/>
            <a:ext cx="1080121" cy="11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1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88" y="548680"/>
            <a:ext cx="6804232" cy="576063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63" y="404664"/>
            <a:ext cx="1080121" cy="11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71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6840760" cy="57606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63" y="404664"/>
            <a:ext cx="1080121" cy="11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3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620688"/>
            <a:ext cx="1018845" cy="1296144"/>
          </a:xfrm>
          <a:prstGeom prst="rect">
            <a:avLst/>
          </a:prstGeom>
        </p:spPr>
      </p:pic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923" y="548279"/>
            <a:ext cx="6818461" cy="576104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63" y="404664"/>
            <a:ext cx="1080121" cy="11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333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6840760" cy="57606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63" y="404664"/>
            <a:ext cx="1080121" cy="11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46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6840760" cy="57606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63" y="404664"/>
            <a:ext cx="1080121" cy="11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33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6840760" cy="57606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63" y="404664"/>
            <a:ext cx="1080121" cy="11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03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6840760" cy="57606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63" y="404664"/>
            <a:ext cx="1080121" cy="11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09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6840760" cy="57606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63" y="404664"/>
            <a:ext cx="1080121" cy="11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28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6840760" cy="569643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Obdélník 4"/>
          <p:cNvSpPr/>
          <p:nvPr/>
        </p:nvSpPr>
        <p:spPr>
          <a:xfrm>
            <a:off x="6588224" y="976082"/>
            <a:ext cx="9845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anose="04020705040A02060702" pitchFamily="82" charset="0"/>
              </a:rPr>
              <a:t>Yveta 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63" y="404664"/>
            <a:ext cx="1080121" cy="11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72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11000">
        <p:circle/>
      </p:transition>
    </mc:Choice>
    <mc:Fallback xmlns="">
      <p:transition spd="slow" advClick="0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bdĺžnik 16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sk-SK" sz="1600" b="1" spc="50">
                <a:ln w="11430"/>
                <a:solidFill>
                  <a:srgbClr val="0066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18" name="Tlačidlo akcie: Vlastné 17">
            <a:hlinkClick r:id="" action="ppaction://hlinkshowjump?jump=endshow" highlightClick="1"/>
          </p:cNvPr>
          <p:cNvSpPr/>
          <p:nvPr/>
        </p:nvSpPr>
        <p:spPr>
          <a:xfrm>
            <a:off x="7853363" y="6165850"/>
            <a:ext cx="1012825" cy="43338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sk-SK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4484008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92D050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</Words>
  <Application>Microsoft Office PowerPoint</Application>
  <PresentationFormat>Prezentácia na obrazovke (4:3)</PresentationFormat>
  <Paragraphs>4</Paragraphs>
  <Slides>14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14</vt:i4>
      </vt:variant>
    </vt:vector>
  </HeadingPairs>
  <TitlesOfParts>
    <vt:vector size="21" baseType="lpstr">
      <vt:lpstr>Arial</vt:lpstr>
      <vt:lpstr>Algerian</vt:lpstr>
      <vt:lpstr>Cooper Std Black</vt:lpstr>
      <vt:lpstr>Kristen ITC</vt:lpstr>
      <vt:lpstr>Calibri</vt:lpstr>
      <vt:lpstr>Motiv systému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49</cp:revision>
  <dcterms:created xsi:type="dcterms:W3CDTF">2015-11-10T16:29:13Z</dcterms:created>
  <dcterms:modified xsi:type="dcterms:W3CDTF">2015-12-10T10:33:09Z</dcterms:modified>
</cp:coreProperties>
</file>