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93" r:id="rId3"/>
    <p:sldId id="296" r:id="rId4"/>
    <p:sldId id="295" r:id="rId5"/>
    <p:sldId id="262" r:id="rId6"/>
    <p:sldId id="270" r:id="rId7"/>
    <p:sldId id="300" r:id="rId8"/>
    <p:sldId id="301" r:id="rId9"/>
  </p:sldIdLst>
  <p:sldSz cx="9504363" cy="61214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1q1YPkoWRBuaIUBVr/LA==" hashData="g3uBNmudCgpYA4bVv0FTj9lSv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65" autoAdjust="0"/>
    <p:restoredTop sz="94660"/>
  </p:normalViewPr>
  <p:slideViewPr>
    <p:cSldViewPr>
      <p:cViewPr>
        <p:scale>
          <a:sx n="60" d="100"/>
          <a:sy n="60" d="100"/>
        </p:scale>
        <p:origin x="-156" y="-528"/>
      </p:cViewPr>
      <p:guideLst>
        <p:guide orient="horz" pos="1928"/>
        <p:guide pos="299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E4C773-EB14-4B2B-8AB4-C6404661FBA7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68350" y="685800"/>
            <a:ext cx="5321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264DE3-33D4-4C94-B2F9-A8FF87ED68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0546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2827" y="1901602"/>
            <a:ext cx="8078709" cy="13121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5655" y="3468793"/>
            <a:ext cx="6653054" cy="15643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4319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9599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0779" y="3933567"/>
            <a:ext cx="8078709" cy="12157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0779" y="2594511"/>
            <a:ext cx="8078709" cy="13390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4354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5218" y="1428327"/>
            <a:ext cx="4197760" cy="40398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31385" y="1428327"/>
            <a:ext cx="4197760" cy="40398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7928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5218" y="1370230"/>
            <a:ext cx="4199411" cy="5710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218" y="1941278"/>
            <a:ext cx="4199411" cy="35268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28085" y="1370230"/>
            <a:ext cx="4201060" cy="5710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28085" y="1941278"/>
            <a:ext cx="4201060" cy="35268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101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2266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0679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19" y="243723"/>
            <a:ext cx="3126870" cy="10372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15942" y="243723"/>
            <a:ext cx="5313203" cy="522444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5219" y="1280960"/>
            <a:ext cx="3126870" cy="418720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608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62922" y="4284980"/>
            <a:ext cx="5702618" cy="5058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62922" y="546958"/>
            <a:ext cx="5702618" cy="36728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62922" y="4790846"/>
            <a:ext cx="5702618" cy="7184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080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122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90663" y="245140"/>
            <a:ext cx="2138482" cy="522302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5218" y="245140"/>
            <a:ext cx="6257039" cy="522302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0486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2827" y="1901620"/>
            <a:ext cx="8078709" cy="1312133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5655" y="3468798"/>
            <a:ext cx="6653054" cy="156435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0873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22" y="245168"/>
            <a:ext cx="8553927" cy="102023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5222" y="1428328"/>
            <a:ext cx="8553927" cy="4039842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615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0780" y="3933572"/>
            <a:ext cx="8078709" cy="1215779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0780" y="2594517"/>
            <a:ext cx="8078709" cy="13390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634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22" y="245168"/>
            <a:ext cx="8553927" cy="102023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5221" y="1428328"/>
            <a:ext cx="4197760" cy="403984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31387" y="1428328"/>
            <a:ext cx="4197760" cy="403984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178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22" y="245168"/>
            <a:ext cx="8553927" cy="102023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5221" y="1370231"/>
            <a:ext cx="4199411" cy="571049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221" y="1941282"/>
            <a:ext cx="4199411" cy="352689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28101" y="1370231"/>
            <a:ext cx="4201060" cy="571049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28101" y="1941282"/>
            <a:ext cx="4201060" cy="352689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22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22" y="245168"/>
            <a:ext cx="8553927" cy="102023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050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830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78" y="243754"/>
            <a:ext cx="3126870" cy="1037238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15943" y="243727"/>
            <a:ext cx="5313203" cy="522444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5278" y="1280990"/>
            <a:ext cx="3126870" cy="4187208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2086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62925" y="4284981"/>
            <a:ext cx="5702618" cy="505870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62925" y="546958"/>
            <a:ext cx="5702618" cy="367284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62925" y="4790888"/>
            <a:ext cx="5702618" cy="71841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0616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22" y="245168"/>
            <a:ext cx="8553927" cy="102023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5222" y="1428328"/>
            <a:ext cx="8553927" cy="4039842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35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90663" y="245180"/>
            <a:ext cx="2138482" cy="5223028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5218" y="245180"/>
            <a:ext cx="6257039" cy="5223028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374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75218" y="245140"/>
            <a:ext cx="8553927" cy="10202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5218" y="1428327"/>
            <a:ext cx="8553927" cy="40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5218" y="5673631"/>
            <a:ext cx="2217685" cy="32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8076C-7E65-4195-B1AB-9C2DABE1851F}" type="datetimeFigureOut">
              <a:rPr lang="es-ES" smtClean="0"/>
              <a:t>31/10/2020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47324" y="5673631"/>
            <a:ext cx="3009715" cy="32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811460" y="5673631"/>
            <a:ext cx="2217685" cy="32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C4DE1-95DC-4267-B201-B87B18DA8F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8278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5218" y="5574456"/>
            <a:ext cx="2217685" cy="42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56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gif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png"/><Relationship Id="rId7" Type="http://schemas.microsoft.com/office/2007/relationships/hdphoto" Target="../media/hdphoto1.wdp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10" Type="http://schemas.openxmlformats.org/officeDocument/2006/relationships/image" Target="../media/image8.jpeg"/><Relationship Id="rId4" Type="http://schemas.openxmlformats.org/officeDocument/2006/relationships/image" Target="../media/image18.jpeg"/><Relationship Id="rId9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gif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34.jpeg"/><Relationship Id="rId7" Type="http://schemas.openxmlformats.org/officeDocument/2006/relationships/image" Target="../media/image5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6.gif"/><Relationship Id="rId10" Type="http://schemas.openxmlformats.org/officeDocument/2006/relationships/image" Target="../media/image8.jpeg"/><Relationship Id="rId4" Type="http://schemas.openxmlformats.org/officeDocument/2006/relationships/image" Target="../media/image35.jpeg"/><Relationship Id="rId9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1" descr="C:\Users\Eleni\Desktop\Hallowen 2020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7"/>
            <a:ext cx="9504363" cy="623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C:\Users\Eleni\Desktop\Hallowen 2020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7"/>
            <a:ext cx="9504363" cy="623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Hallowen 2020\Diapositiva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652"/>
            <a:ext cx="9496425" cy="623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1428868" y="5312371"/>
            <a:ext cx="1454612" cy="399371"/>
            <a:chOff x="1106714" y="709432"/>
            <a:chExt cx="2231463" cy="599569"/>
          </a:xfrm>
        </p:grpSpPr>
        <p:pic>
          <p:nvPicPr>
            <p:cNvPr id="9" name="Kép 2" descr="5H.gif"/>
            <p:cNvPicPr>
              <a:picLocks noChangeAspect="1"/>
            </p:cNvPicPr>
            <p:nvPr/>
          </p:nvPicPr>
          <p:blipFill>
            <a:blip r:embed="rId6" cstate="print">
              <a:biLevel thresh="75000"/>
            </a:blip>
            <a:stretch>
              <a:fillRect/>
            </a:stretch>
          </p:blipFill>
          <p:spPr>
            <a:xfrm>
              <a:off x="1106714" y="709432"/>
              <a:ext cx="414334" cy="585287"/>
            </a:xfrm>
            <a:prstGeom prst="rect">
              <a:avLst/>
            </a:prstGeom>
          </p:spPr>
        </p:pic>
        <p:pic>
          <p:nvPicPr>
            <p:cNvPr id="10" name="Kép 4" descr="5L.gif"/>
            <p:cNvPicPr>
              <a:picLocks noChangeAspect="1"/>
            </p:cNvPicPr>
            <p:nvPr/>
          </p:nvPicPr>
          <p:blipFill>
            <a:blip r:embed="rId7" cstate="print">
              <a:biLevel thresh="75000"/>
            </a:blip>
            <a:stretch>
              <a:fillRect/>
            </a:stretch>
          </p:blipFill>
          <p:spPr>
            <a:xfrm>
              <a:off x="2045366" y="796337"/>
              <a:ext cx="418990" cy="484541"/>
            </a:xfrm>
            <a:prstGeom prst="rect">
              <a:avLst/>
            </a:prstGeom>
          </p:spPr>
        </p:pic>
        <p:pic>
          <p:nvPicPr>
            <p:cNvPr id="11" name="Kép 8" descr="5E.gif"/>
            <p:cNvPicPr>
              <a:picLocks noChangeAspect="1"/>
            </p:cNvPicPr>
            <p:nvPr/>
          </p:nvPicPr>
          <p:blipFill>
            <a:blip r:embed="rId8" cstate="print">
              <a:biLevel thresh="75000"/>
            </a:blip>
            <a:stretch>
              <a:fillRect/>
            </a:stretch>
          </p:blipFill>
          <p:spPr>
            <a:xfrm>
              <a:off x="1551890" y="819664"/>
              <a:ext cx="493476" cy="489337"/>
            </a:xfrm>
            <a:prstGeom prst="rect">
              <a:avLst/>
            </a:prstGeom>
          </p:spPr>
        </p:pic>
        <p:pic>
          <p:nvPicPr>
            <p:cNvPr id="12" name="Kép 9" descr="5E.gif"/>
            <p:cNvPicPr>
              <a:picLocks noChangeAspect="1"/>
            </p:cNvPicPr>
            <p:nvPr/>
          </p:nvPicPr>
          <p:blipFill>
            <a:blip r:embed="rId8" cstate="print">
              <a:biLevel thresh="75000"/>
            </a:blip>
            <a:stretch>
              <a:fillRect/>
            </a:stretch>
          </p:blipFill>
          <p:spPr>
            <a:xfrm>
              <a:off x="2439678" y="797523"/>
              <a:ext cx="493476" cy="489337"/>
            </a:xfrm>
            <a:prstGeom prst="rect">
              <a:avLst/>
            </a:prstGeom>
          </p:spPr>
        </p:pic>
        <p:pic>
          <p:nvPicPr>
            <p:cNvPr id="13" name="Kép 10" descr="5N.gif"/>
            <p:cNvPicPr>
              <a:picLocks noChangeAspect="1"/>
            </p:cNvPicPr>
            <p:nvPr/>
          </p:nvPicPr>
          <p:blipFill>
            <a:blip r:embed="rId9" cstate="print">
              <a:biLevel thresh="75000"/>
            </a:blip>
            <a:stretch>
              <a:fillRect/>
            </a:stretch>
          </p:blipFill>
          <p:spPr>
            <a:xfrm>
              <a:off x="2933154" y="745412"/>
              <a:ext cx="405023" cy="513325"/>
            </a:xfrm>
            <a:prstGeom prst="rect">
              <a:avLst/>
            </a:prstGeom>
          </p:spPr>
        </p:pic>
      </p:grpSp>
      <p:pic>
        <p:nvPicPr>
          <p:cNvPr id="14" name="Picture 26" descr="C:\Users\Eleni\Desktop\Hallowen 2020\Diapositiva3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7"/>
            <a:ext cx="9504363" cy="623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34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2922">
        <p14:vortex dir="r"/>
        <p:sndAc>
          <p:stSnd loop="1">
            <p:snd r:embed="rId2" name="Bienvenue a Halloween.wav"/>
          </p:stSnd>
        </p:sndAc>
      </p:transition>
    </mc:Choice>
    <mc:Fallback>
      <p:transition spd="slow" advTm="32922">
        <p:fade/>
        <p:sndAc>
          <p:stSnd loop="1">
            <p:snd r:embed="rId2" name="Bienvenue a Hallowe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repeatCount="2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2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rujas 2018-H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" y="0"/>
            <a:ext cx="9522719" cy="613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Brujas 2018-H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" y="5166"/>
            <a:ext cx="9516636" cy="613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51" y="276564"/>
            <a:ext cx="4910267" cy="5566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16" y="1461047"/>
            <a:ext cx="3473144" cy="393760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08" y="1615841"/>
            <a:ext cx="3473144" cy="393760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Hallowen 2020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" y="-64064"/>
            <a:ext cx="9493333" cy="618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5" descr="slide0002_image01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039">
            <a:off x="8119961" y="1674502"/>
            <a:ext cx="900934" cy="1382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6" descr="slide0002_image01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14745">
            <a:off x="6527650" y="43455"/>
            <a:ext cx="900934" cy="1382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2" descr="slide0006_image045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09" y="2374877"/>
            <a:ext cx="792030" cy="680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3" descr="slide0006_image045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628" y="2365994"/>
            <a:ext cx="792030" cy="680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7" descr="slide0002_image01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0740">
            <a:off x="651158" y="1674500"/>
            <a:ext cx="900934" cy="1382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7" descr="slide0002_image01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0740">
            <a:off x="1707526" y="21242"/>
            <a:ext cx="900934" cy="1382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0" descr="C:\Users\Eleni\Desktop\Hallowen 2020\Diapositiva4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64064"/>
            <a:ext cx="9496425" cy="620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 descr="C:\Users\Eleni\Desktop\Hallowen 2020\Diapositiva3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7"/>
            <a:ext cx="9504363" cy="623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7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7072"/>
    </mc:Choice>
    <mc:Fallback xmlns="">
      <p:transition advTm="27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repeatCount="2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2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712827" y="1901601"/>
            <a:ext cx="8078709" cy="131213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9264" tIns="44631" rIns="89264" bIns="44631"/>
          <a:lstStyle/>
          <a:p>
            <a:r>
              <a:rPr lang="es-ES" smtClean="0"/>
              <a:t>Álbum de fotografías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425655" y="3468795"/>
            <a:ext cx="6653054" cy="156435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9264" tIns="44631" rIns="89264" bIns="44631"/>
          <a:lstStyle/>
          <a:p>
            <a:pPr marL="0" indent="0" algn="ctr">
              <a:buNone/>
            </a:pPr>
            <a:r>
              <a:rPr lang="es-ES" smtClean="0"/>
              <a:t>por jesus mota</a:t>
            </a:r>
          </a:p>
        </p:txBody>
      </p:sp>
      <p:pic>
        <p:nvPicPr>
          <p:cNvPr id="25604" name="Picture 4" descr="ojo neg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2028" y="1324887"/>
            <a:ext cx="150156" cy="3264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97" y="0"/>
            <a:ext cx="9507663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8" descr="ojo neg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53833"/>
            <a:ext cx="4752182" cy="3264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 descr="ojo neg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2181" y="1453833"/>
            <a:ext cx="4752182" cy="3264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3" descr="Castello del Vampir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504363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lamp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9504363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771" y="5520553"/>
            <a:ext cx="1089593" cy="30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Eleni\Desktop\Hallowen 2020\Diapositiva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7" y="0"/>
            <a:ext cx="9504363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Eleni\Desktop\Hallowen 2020\Diapositiva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5"/>
            <a:ext cx="9504366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6" descr="C:\Users\Eleni\Desktop\Hallowen 2020\Diapositiva3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7"/>
            <a:ext cx="9501066" cy="612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185093"/>
      </p:ext>
    </p:extLst>
  </p:cSld>
  <p:clrMapOvr>
    <a:masterClrMapping/>
  </p:clrMapOvr>
  <p:transition spd="slow" advClick="0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 tmFilter="0, 0; .2, .5; .8, .5; 1, 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000" autoRev="1" fill="hold"/>
                                        <p:tgtEl>
                                          <p:spTgt spid="3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30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repeatCount="2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2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Hallowen 2020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04363" cy="612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Hallowen 2020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4" y="-43650"/>
            <a:ext cx="9495239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Hallowen 2020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650"/>
            <a:ext cx="9496425" cy="616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Hallowen 2020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7"/>
            <a:ext cx="9504363" cy="623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60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00"/>
    </mc:Choice>
    <mc:Fallback xmlns="">
      <p:transition spd="slow" advTm="28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2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Eleni\Desktop\Hallowen 2020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5"/>
            <a:ext cx="9504363" cy="612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7" descr="7794669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58" y="3534921"/>
            <a:ext cx="2258936" cy="2586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10" descr="hw1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58" y="1860982"/>
            <a:ext cx="564322" cy="194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" descr="ha31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381" y="489336"/>
            <a:ext cx="820081" cy="3457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10" descr="artimage_384516_3090575_201012090921679_thumb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474" y="918210"/>
            <a:ext cx="3371079" cy="498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3" descr="C:\Users\Eleni\Desktop\Hallowen 2020\Diapositiva4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7735"/>
            <a:ext cx="9496425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C:\Users\Eleni\Desktop\Hallowen 2020\Diapositiva2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652"/>
            <a:ext cx="9496425" cy="623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6" descr="C:\Users\Eleni\Desktop\Hallowen 2020\Diapositiva3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7"/>
            <a:ext cx="9504363" cy="623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81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70"/>
    </mc:Choice>
    <mc:Fallback xmlns="">
      <p:transition spd="slow" advTm="24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67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337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1" descr="C:\Users\Eleni\Desktop\Hallowen 2020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652"/>
            <a:ext cx="9504363" cy="623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5" descr="C:\Users\Eleni\Desktop\Hallowen 2020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652"/>
            <a:ext cx="9494274" cy="622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Hallowen 2020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11" y="-107652"/>
            <a:ext cx="9521874" cy="623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494" y="515128"/>
            <a:ext cx="1683949" cy="1393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6943324" y="4738149"/>
            <a:ext cx="1786287" cy="489337"/>
            <a:chOff x="1106714" y="709432"/>
            <a:chExt cx="2231463" cy="599569"/>
          </a:xfrm>
        </p:grpSpPr>
        <p:pic>
          <p:nvPicPr>
            <p:cNvPr id="8" name="Kép 2" descr="5H.gif"/>
            <p:cNvPicPr>
              <a:picLocks noChangeAspect="1"/>
            </p:cNvPicPr>
            <p:nvPr/>
          </p:nvPicPr>
          <p:blipFill>
            <a:blip r:embed="rId6" cstate="print">
              <a:biLevel thresh="75000"/>
            </a:blip>
            <a:stretch>
              <a:fillRect/>
            </a:stretch>
          </p:blipFill>
          <p:spPr>
            <a:xfrm>
              <a:off x="1106714" y="709432"/>
              <a:ext cx="414334" cy="585287"/>
            </a:xfrm>
            <a:prstGeom prst="rect">
              <a:avLst/>
            </a:prstGeom>
          </p:spPr>
        </p:pic>
        <p:pic>
          <p:nvPicPr>
            <p:cNvPr id="9" name="Kép 4" descr="5L.gif"/>
            <p:cNvPicPr>
              <a:picLocks noChangeAspect="1"/>
            </p:cNvPicPr>
            <p:nvPr/>
          </p:nvPicPr>
          <p:blipFill>
            <a:blip r:embed="rId7" cstate="print">
              <a:biLevel thresh="75000"/>
            </a:blip>
            <a:stretch>
              <a:fillRect/>
            </a:stretch>
          </p:blipFill>
          <p:spPr>
            <a:xfrm>
              <a:off x="2045366" y="796337"/>
              <a:ext cx="418990" cy="484541"/>
            </a:xfrm>
            <a:prstGeom prst="rect">
              <a:avLst/>
            </a:prstGeom>
          </p:spPr>
        </p:pic>
        <p:pic>
          <p:nvPicPr>
            <p:cNvPr id="10" name="Kép 8" descr="5E.gif"/>
            <p:cNvPicPr>
              <a:picLocks noChangeAspect="1"/>
            </p:cNvPicPr>
            <p:nvPr/>
          </p:nvPicPr>
          <p:blipFill>
            <a:blip r:embed="rId8" cstate="print">
              <a:biLevel thresh="75000"/>
            </a:blip>
            <a:stretch>
              <a:fillRect/>
            </a:stretch>
          </p:blipFill>
          <p:spPr>
            <a:xfrm>
              <a:off x="1551890" y="819664"/>
              <a:ext cx="493476" cy="489337"/>
            </a:xfrm>
            <a:prstGeom prst="rect">
              <a:avLst/>
            </a:prstGeom>
          </p:spPr>
        </p:pic>
        <p:pic>
          <p:nvPicPr>
            <p:cNvPr id="11" name="Kép 9" descr="5E.gif"/>
            <p:cNvPicPr>
              <a:picLocks noChangeAspect="1"/>
            </p:cNvPicPr>
            <p:nvPr/>
          </p:nvPicPr>
          <p:blipFill>
            <a:blip r:embed="rId8" cstate="print">
              <a:biLevel thresh="75000"/>
            </a:blip>
            <a:stretch>
              <a:fillRect/>
            </a:stretch>
          </p:blipFill>
          <p:spPr>
            <a:xfrm>
              <a:off x="2439678" y="797523"/>
              <a:ext cx="493476" cy="489337"/>
            </a:xfrm>
            <a:prstGeom prst="rect">
              <a:avLst/>
            </a:prstGeom>
          </p:spPr>
        </p:pic>
        <p:pic>
          <p:nvPicPr>
            <p:cNvPr id="12" name="Kép 10" descr="5N.gif"/>
            <p:cNvPicPr>
              <a:picLocks noChangeAspect="1"/>
            </p:cNvPicPr>
            <p:nvPr/>
          </p:nvPicPr>
          <p:blipFill>
            <a:blip r:embed="rId9" cstate="print">
              <a:biLevel thresh="75000"/>
            </a:blip>
            <a:stretch>
              <a:fillRect/>
            </a:stretch>
          </p:blipFill>
          <p:spPr>
            <a:xfrm>
              <a:off x="2933154" y="745412"/>
              <a:ext cx="405023" cy="513325"/>
            </a:xfrm>
            <a:prstGeom prst="rect">
              <a:avLst/>
            </a:prstGeom>
          </p:spPr>
        </p:pic>
      </p:grpSp>
      <p:pic>
        <p:nvPicPr>
          <p:cNvPr id="6" name="Picture 26" descr="C:\Users\Eleni\Desktop\Hallowen 2020\Diapositiva3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38"/>
            <a:ext cx="9502250" cy="623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70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00"/>
    </mc:Choice>
    <mc:Fallback xmlns="">
      <p:transition spd="slow" advTm="31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repeatCount="200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200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28355"/>
            <a:ext cx="9504363" cy="20404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32379"/>
            <a:ext cx="9504363" cy="4489027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9279" y="4"/>
            <a:ext cx="5068994" cy="139431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00394"/>
            <a:ext cx="9504363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88046" y="4216973"/>
            <a:ext cx="2772106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1028" y="3740877"/>
            <a:ext cx="2455294" cy="210848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97762" y="4353003"/>
            <a:ext cx="1267248" cy="88420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52637"/>
            <a:ext cx="554421" cy="476108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28747"/>
            <a:ext cx="554421" cy="476108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604853"/>
            <a:ext cx="554421" cy="476108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080961"/>
            <a:ext cx="554421" cy="4761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5520403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22</Words>
  <Application>Microsoft Office PowerPoint</Application>
  <PresentationFormat>Personalizado</PresentationFormat>
  <Paragraphs>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6_Diseño predeterminado</vt:lpstr>
      <vt:lpstr>Presentación de PowerPoint</vt:lpstr>
      <vt:lpstr>Presentación de PowerPoint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Halloween</dc:title>
  <dc:creator>Helen</dc:creator>
  <cp:lastModifiedBy>Usuario</cp:lastModifiedBy>
  <cp:revision>20</cp:revision>
  <dcterms:created xsi:type="dcterms:W3CDTF">2020-10-31T17:07:24Z</dcterms:created>
  <dcterms:modified xsi:type="dcterms:W3CDTF">2020-10-31T21:25:37Z</dcterms:modified>
</cp:coreProperties>
</file>